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23"/>
  </p:notesMasterIdLst>
  <p:handoutMasterIdLst>
    <p:handoutMasterId r:id="rId24"/>
  </p:handoutMasterIdLst>
  <p:sldIdLst>
    <p:sldId id="257" r:id="rId2"/>
    <p:sldId id="265" r:id="rId3"/>
    <p:sldId id="287" r:id="rId4"/>
    <p:sldId id="275" r:id="rId5"/>
    <p:sldId id="281" r:id="rId6"/>
    <p:sldId id="279" r:id="rId7"/>
    <p:sldId id="292" r:id="rId8"/>
    <p:sldId id="273" r:id="rId9"/>
    <p:sldId id="277" r:id="rId10"/>
    <p:sldId id="274" r:id="rId11"/>
    <p:sldId id="282" r:id="rId12"/>
    <p:sldId id="293" r:id="rId13"/>
    <p:sldId id="283" r:id="rId14"/>
    <p:sldId id="276" r:id="rId15"/>
    <p:sldId id="280" r:id="rId16"/>
    <p:sldId id="278" r:id="rId17"/>
    <p:sldId id="294" r:id="rId18"/>
    <p:sldId id="286" r:id="rId19"/>
    <p:sldId id="272" r:id="rId20"/>
    <p:sldId id="285" r:id="rId21"/>
    <p:sldId id="295" r:id="rId22"/>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997" autoAdjust="0"/>
    <p:restoredTop sz="94622"/>
  </p:normalViewPr>
  <p:slideViewPr>
    <p:cSldViewPr snapToGrid="0" snapToObjects="1">
      <p:cViewPr varScale="1">
        <p:scale>
          <a:sx n="102" d="100"/>
          <a:sy n="102" d="100"/>
        </p:scale>
        <p:origin x="330" y="324"/>
      </p:cViewPr>
      <p:guideLst/>
    </p:cSldViewPr>
  </p:slideViewPr>
  <p:notesTextViewPr>
    <p:cViewPr>
      <p:scale>
        <a:sx n="1" d="1"/>
        <a:sy n="1" d="1"/>
      </p:scale>
      <p:origin x="0" y="0"/>
    </p:cViewPr>
  </p:notesTextViewPr>
  <p:sorterViewPr>
    <p:cViewPr>
      <p:scale>
        <a:sx n="100" d="100"/>
        <a:sy n="100" d="100"/>
      </p:scale>
      <p:origin x="0" y="-10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Series 1</c:v>
                </c:pt>
              </c:strCache>
            </c:strRef>
          </c:tx>
          <c:spPr>
            <a:ln w="28575" cap="rnd">
              <a:solidFill>
                <a:schemeClr val="bg1"/>
              </a:solidFill>
              <a:round/>
            </a:ln>
            <a:effectLst/>
          </c:spPr>
          <c:marker>
            <c:symbol val="circle"/>
            <c:size val="5"/>
            <c:spPr>
              <a:solidFill>
                <a:schemeClr val="accent1"/>
              </a:solidFill>
              <a:ln w="9525">
                <a:solidFill>
                  <a:schemeClr val="bg1"/>
                </a:solidFill>
              </a:ln>
              <a:effectLst/>
            </c:spPr>
          </c:marker>
          <c:dLbls>
            <c:dLbl>
              <c:idx val="1"/>
              <c:layout>
                <c:manualLayout>
                  <c:x val="-3.9924947386307036E-3"/>
                  <c:y val="-7.32793845624965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48-4C0D-81FD-AA8EE932C492}"/>
                </c:ext>
              </c:extLst>
            </c:dLbl>
            <c:dLbl>
              <c:idx val="2"/>
              <c:layout>
                <c:manualLayout>
                  <c:x val="-1.3973731585207462E-2"/>
                  <c:y val="-8.48498137039434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48-4C0D-81FD-AA8EE932C492}"/>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Sheet1!$A$2:$A$5</c:f>
              <c:strCache>
                <c:ptCount val="4"/>
                <c:pt idx="0">
                  <c:v>Category 1</c:v>
                </c:pt>
                <c:pt idx="1">
                  <c:v>Category 2</c:v>
                </c:pt>
                <c:pt idx="2">
                  <c:v>Category 3</c:v>
                </c:pt>
                <c:pt idx="3">
                  <c:v>Category 4</c:v>
                </c:pt>
              </c:strCache>
            </c:strRef>
          </c:xVal>
          <c:yVal>
            <c:numRef>
              <c:f>Sheet1!$B$2:$B$5</c:f>
              <c:numCache>
                <c:formatCode>General</c:formatCode>
                <c:ptCount val="4"/>
                <c:pt idx="0">
                  <c:v>4.3</c:v>
                </c:pt>
                <c:pt idx="1">
                  <c:v>2.5</c:v>
                </c:pt>
                <c:pt idx="2">
                  <c:v>3.5</c:v>
                </c:pt>
                <c:pt idx="3">
                  <c:v>4.5</c:v>
                </c:pt>
              </c:numCache>
            </c:numRef>
          </c:yVal>
          <c:smooth val="1"/>
          <c:extLst>
            <c:ext xmlns:c16="http://schemas.microsoft.com/office/drawing/2014/chart" uri="{C3380CC4-5D6E-409C-BE32-E72D297353CC}">
              <c16:uniqueId val="{00000002-9048-4C0D-81FD-AA8EE932C492}"/>
            </c:ext>
          </c:extLst>
        </c:ser>
        <c:ser>
          <c:idx val="1"/>
          <c:order val="1"/>
          <c:tx>
            <c:strRef>
              <c:f>Sheet1!$C$1</c:f>
              <c:strCache>
                <c:ptCount val="1"/>
                <c:pt idx="0">
                  <c:v>Series 2</c:v>
                </c:pt>
              </c:strCache>
            </c:strRef>
          </c:tx>
          <c:spPr>
            <a:ln w="28575" cap="rnd">
              <a:solidFill>
                <a:schemeClr val="bg1"/>
              </a:solidFill>
              <a:round/>
            </a:ln>
            <a:effectLst/>
          </c:spPr>
          <c:marker>
            <c:symbol val="circle"/>
            <c:size val="5"/>
            <c:spPr>
              <a:solidFill>
                <a:schemeClr val="accent2"/>
              </a:solidFill>
              <a:ln w="9525">
                <a:solidFill>
                  <a:schemeClr val="bg1"/>
                </a:solidFill>
              </a:ln>
              <a:effectLst/>
            </c:spPr>
          </c:marker>
          <c:dPt>
            <c:idx val="1"/>
            <c:marker>
              <c:symbol val="circle"/>
              <c:size val="5"/>
              <c:spPr>
                <a:solidFill>
                  <a:schemeClr val="accent2"/>
                </a:solidFill>
                <a:ln w="9525">
                  <a:solidFill>
                    <a:schemeClr val="bg1"/>
                  </a:solidFill>
                </a:ln>
                <a:effectLst/>
              </c:spPr>
            </c:marker>
            <c:bubble3D val="0"/>
            <c:spPr>
              <a:ln w="28575" cap="rnd">
                <a:solidFill>
                  <a:schemeClr val="bg1"/>
                </a:solidFill>
                <a:round/>
              </a:ln>
              <a:effectLst/>
            </c:spPr>
            <c:extLst>
              <c:ext xmlns:c16="http://schemas.microsoft.com/office/drawing/2014/chart" uri="{C3380CC4-5D6E-409C-BE32-E72D297353CC}">
                <c16:uniqueId val="{00000004-9048-4C0D-81FD-AA8EE932C492}"/>
              </c:ext>
            </c:extLst>
          </c:dPt>
          <c:dPt>
            <c:idx val="2"/>
            <c:marker>
              <c:symbol val="circle"/>
              <c:size val="5"/>
              <c:spPr>
                <a:solidFill>
                  <a:schemeClr val="accent2"/>
                </a:solidFill>
                <a:ln w="9525">
                  <a:solidFill>
                    <a:schemeClr val="bg1"/>
                  </a:solidFill>
                </a:ln>
                <a:effectLst/>
              </c:spPr>
            </c:marker>
            <c:bubble3D val="0"/>
            <c:spPr>
              <a:ln w="28575" cap="rnd">
                <a:solidFill>
                  <a:schemeClr val="bg1"/>
                </a:solidFill>
                <a:round/>
              </a:ln>
              <a:effectLst/>
            </c:spPr>
            <c:extLst>
              <c:ext xmlns:c16="http://schemas.microsoft.com/office/drawing/2014/chart" uri="{C3380CC4-5D6E-409C-BE32-E72D297353CC}">
                <c16:uniqueId val="{00000006-9048-4C0D-81FD-AA8EE932C492}"/>
              </c:ext>
            </c:extLst>
          </c:dPt>
          <c:dPt>
            <c:idx val="3"/>
            <c:marker>
              <c:symbol val="circle"/>
              <c:size val="5"/>
              <c:spPr>
                <a:solidFill>
                  <a:schemeClr val="accent2"/>
                </a:solidFill>
                <a:ln w="9525">
                  <a:solidFill>
                    <a:schemeClr val="bg1"/>
                  </a:solidFill>
                </a:ln>
                <a:effectLst/>
              </c:spPr>
            </c:marker>
            <c:bubble3D val="0"/>
            <c:spPr>
              <a:ln w="28575" cap="rnd">
                <a:solidFill>
                  <a:schemeClr val="bg1"/>
                </a:solidFill>
                <a:round/>
              </a:ln>
              <a:effectLst/>
            </c:spPr>
            <c:extLst>
              <c:ext xmlns:c16="http://schemas.microsoft.com/office/drawing/2014/chart" uri="{C3380CC4-5D6E-409C-BE32-E72D297353CC}">
                <c16:uniqueId val="{00000008-9048-4C0D-81FD-AA8EE932C492}"/>
              </c:ext>
            </c:extLst>
          </c:dPt>
          <c:dLbls>
            <c:delete val="1"/>
          </c:dLbls>
          <c:xVal>
            <c:strRef>
              <c:f>Sheet1!$A$2:$A$5</c:f>
              <c:strCache>
                <c:ptCount val="4"/>
                <c:pt idx="0">
                  <c:v>Category 1</c:v>
                </c:pt>
                <c:pt idx="1">
                  <c:v>Category 2</c:v>
                </c:pt>
                <c:pt idx="2">
                  <c:v>Category 3</c:v>
                </c:pt>
                <c:pt idx="3">
                  <c:v>Category 4</c:v>
                </c:pt>
              </c:strCache>
            </c:strRef>
          </c:xVal>
          <c:yVal>
            <c:numRef>
              <c:f>Sheet1!$C$2:$C$5</c:f>
              <c:numCache>
                <c:formatCode>General</c:formatCode>
                <c:ptCount val="4"/>
                <c:pt idx="0">
                  <c:v>2.4</c:v>
                </c:pt>
                <c:pt idx="1">
                  <c:v>4.4000000000000004</c:v>
                </c:pt>
                <c:pt idx="2">
                  <c:v>1.8</c:v>
                </c:pt>
                <c:pt idx="3">
                  <c:v>2.8</c:v>
                </c:pt>
              </c:numCache>
            </c:numRef>
          </c:yVal>
          <c:smooth val="1"/>
          <c:extLst>
            <c:ext xmlns:c16="http://schemas.microsoft.com/office/drawing/2014/chart" uri="{C3380CC4-5D6E-409C-BE32-E72D297353CC}">
              <c16:uniqueId val="{00000009-9048-4C0D-81FD-AA8EE932C492}"/>
            </c:ext>
          </c:extLst>
        </c:ser>
        <c:ser>
          <c:idx val="2"/>
          <c:order val="2"/>
          <c:tx>
            <c:strRef>
              <c:f>Sheet1!$D$1</c:f>
              <c:strCache>
                <c:ptCount val="1"/>
                <c:pt idx="0">
                  <c:v>Series 3</c:v>
                </c:pt>
              </c:strCache>
            </c:strRef>
          </c:tx>
          <c:spPr>
            <a:ln w="28575" cap="rnd">
              <a:solidFill>
                <a:schemeClr val="bg1"/>
              </a:solidFill>
              <a:round/>
            </a:ln>
            <a:effectLst/>
          </c:spPr>
          <c:marker>
            <c:symbol val="circle"/>
            <c:size val="5"/>
            <c:spPr>
              <a:solidFill>
                <a:schemeClr val="accent3"/>
              </a:solidFill>
              <a:ln w="9525">
                <a:solidFill>
                  <a:schemeClr val="bg1"/>
                </a:solidFill>
              </a:ln>
              <a:effectLst/>
            </c:spPr>
          </c:marker>
          <c:dLbls>
            <c:dLbl>
              <c:idx val="0"/>
              <c:layout>
                <c:manualLayout>
                  <c:x val="1.1977484215892073E-2"/>
                  <c:y val="7.32793845624965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048-4C0D-81FD-AA8EE932C492}"/>
                </c:ext>
              </c:extLst>
            </c:dLbl>
            <c:dLbl>
              <c:idx val="1"/>
              <c:layout>
                <c:manualLayout>
                  <c:x val="1.197748421589211E-2"/>
                  <c:y val="8.48498137039432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048-4C0D-81FD-AA8EE932C492}"/>
                </c:ext>
              </c:extLst>
            </c:dLbl>
            <c:dLbl>
              <c:idx val="2"/>
              <c:layout>
                <c:manualLayout>
                  <c:x val="1.9962473693153515E-2"/>
                  <c:y val="4.2424906851971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048-4C0D-81FD-AA8EE932C492}"/>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Sheet1!$A$2:$A$5</c:f>
              <c:strCache>
                <c:ptCount val="4"/>
                <c:pt idx="0">
                  <c:v>Category 1</c:v>
                </c:pt>
                <c:pt idx="1">
                  <c:v>Category 2</c:v>
                </c:pt>
                <c:pt idx="2">
                  <c:v>Category 3</c:v>
                </c:pt>
                <c:pt idx="3">
                  <c:v>Category 4</c:v>
                </c:pt>
              </c:strCache>
            </c:strRef>
          </c:xVal>
          <c:yVal>
            <c:numRef>
              <c:f>Sheet1!$D$2:$D$5</c:f>
              <c:numCache>
                <c:formatCode>General</c:formatCode>
                <c:ptCount val="4"/>
                <c:pt idx="0">
                  <c:v>2</c:v>
                </c:pt>
                <c:pt idx="1">
                  <c:v>2</c:v>
                </c:pt>
                <c:pt idx="2">
                  <c:v>3</c:v>
                </c:pt>
                <c:pt idx="3">
                  <c:v>5</c:v>
                </c:pt>
              </c:numCache>
            </c:numRef>
          </c:yVal>
          <c:smooth val="1"/>
          <c:extLst>
            <c:ext xmlns:c16="http://schemas.microsoft.com/office/drawing/2014/chart" uri="{C3380CC4-5D6E-409C-BE32-E72D297353CC}">
              <c16:uniqueId val="{0000000D-9048-4C0D-81FD-AA8EE932C492}"/>
            </c:ext>
          </c:extLst>
        </c:ser>
        <c:dLbls>
          <c:showLegendKey val="0"/>
          <c:showVal val="1"/>
          <c:showCatName val="0"/>
          <c:showSerName val="0"/>
          <c:showPercent val="0"/>
          <c:showBubbleSize val="0"/>
        </c:dLbls>
        <c:axId val="103936352"/>
        <c:axId val="103936912"/>
      </c:scatterChart>
      <c:valAx>
        <c:axId val="103936352"/>
        <c:scaling>
          <c:orientation val="minMax"/>
        </c:scaling>
        <c:delete val="1"/>
        <c:axPos val="b"/>
        <c:numFmt formatCode="General" sourceLinked="1"/>
        <c:majorTickMark val="none"/>
        <c:minorTickMark val="none"/>
        <c:tickLblPos val="nextTo"/>
        <c:crossAx val="103936912"/>
        <c:crosses val="autoZero"/>
        <c:crossBetween val="midCat"/>
      </c:valAx>
      <c:valAx>
        <c:axId val="103936912"/>
        <c:scaling>
          <c:orientation val="minMax"/>
        </c:scaling>
        <c:delete val="1"/>
        <c:axPos val="l"/>
        <c:numFmt formatCode="General" sourceLinked="1"/>
        <c:majorTickMark val="none"/>
        <c:minorTickMark val="none"/>
        <c:tickLblPos val="nextTo"/>
        <c:crossAx val="103936352"/>
        <c:crosses val="autoZero"/>
        <c:crossBetween val="midCat"/>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2019/7/23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275464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898679-CC29-F94E-8BF9-C3CF2AF91593}" type="datetimeFigureOut">
              <a:rPr kumimoji="1" lang="zh-CN" altLang="en-US" smtClean="0"/>
              <a:t>2019/7/23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6722A4-CE1A-A647-8B15-89B5DC2EA4D7}" type="slidenum">
              <a:rPr kumimoji="1" lang="zh-CN" altLang="en-US" smtClean="0"/>
              <a:t>‹#›</a:t>
            </a:fld>
            <a:endParaRPr kumimoji="1" lang="zh-CN" altLang="en-US"/>
          </a:p>
        </p:txBody>
      </p:sp>
    </p:spTree>
    <p:extLst>
      <p:ext uri="{BB962C8B-B14F-4D97-AF65-F5344CB8AC3E}">
        <p14:creationId xmlns:p14="http://schemas.microsoft.com/office/powerpoint/2010/main" val="186395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3C628E8-7631-40AA-9018-2A1E74EC9520}" type="slidenum">
              <a:rPr lang="zh-CN" altLang="en-US"/>
              <a:t>1</a:t>
            </a:fld>
            <a:endParaRPr lang="en-US" sz="1200">
              <a:latin typeface="Arial" panose="020B0604020202020204" pitchFamily="34" charset="0"/>
              <a:ea typeface="宋体" panose="02010600030101010101" pitchFamily="2" charset="-122"/>
            </a:endParaRPr>
          </a:p>
        </p:txBody>
      </p:sp>
      <p:sp>
        <p:nvSpPr>
          <p:cNvPr id="113666" name="Rectangle 2"/>
          <p:cNvSpPr>
            <a:spLocks noGrp="1" noRot="1" noChangeAspect="1" noChangeArrowheads="1" noTextEdit="1"/>
          </p:cNvSpPr>
          <p:nvPr>
            <p:ph type="sldImg"/>
          </p:nvPr>
        </p:nvSpPr>
        <p:spPr/>
      </p:sp>
      <p:sp>
        <p:nvSpPr>
          <p:cNvPr id="113667"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820872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6722A4-CE1A-A647-8B15-89B5DC2EA4D7}" type="slidenum">
              <a:rPr kumimoji="1" lang="zh-CN" altLang="en-US" smtClean="0"/>
              <a:t>10</a:t>
            </a:fld>
            <a:endParaRPr kumimoji="1" lang="zh-CN" altLang="en-US"/>
          </a:p>
        </p:txBody>
      </p:sp>
    </p:spTree>
    <p:extLst>
      <p:ext uri="{BB962C8B-B14F-4D97-AF65-F5344CB8AC3E}">
        <p14:creationId xmlns:p14="http://schemas.microsoft.com/office/powerpoint/2010/main" val="355122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6722A4-CE1A-A647-8B15-89B5DC2EA4D7}" type="slidenum">
              <a:rPr kumimoji="1" lang="zh-CN" altLang="en-US" smtClean="0"/>
              <a:t>11</a:t>
            </a:fld>
            <a:endParaRPr kumimoji="1" lang="zh-CN" altLang="en-US"/>
          </a:p>
        </p:txBody>
      </p:sp>
    </p:spTree>
    <p:extLst>
      <p:ext uri="{BB962C8B-B14F-4D97-AF65-F5344CB8AC3E}">
        <p14:creationId xmlns:p14="http://schemas.microsoft.com/office/powerpoint/2010/main" val="3540315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6722A4-CE1A-A647-8B15-89B5DC2EA4D7}" type="slidenum">
              <a:rPr kumimoji="1" lang="zh-CN" altLang="en-US" smtClean="0"/>
              <a:t>12</a:t>
            </a:fld>
            <a:endParaRPr kumimoji="1" lang="zh-CN" altLang="en-US"/>
          </a:p>
        </p:txBody>
      </p:sp>
    </p:spTree>
    <p:extLst>
      <p:ext uri="{BB962C8B-B14F-4D97-AF65-F5344CB8AC3E}">
        <p14:creationId xmlns:p14="http://schemas.microsoft.com/office/powerpoint/2010/main" val="1329388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6722A4-CE1A-A647-8B15-89B5DC2EA4D7}" type="slidenum">
              <a:rPr kumimoji="1" lang="zh-CN" altLang="en-US" smtClean="0"/>
              <a:t>13</a:t>
            </a:fld>
            <a:endParaRPr kumimoji="1" lang="zh-CN" altLang="en-US"/>
          </a:p>
        </p:txBody>
      </p:sp>
    </p:spTree>
    <p:extLst>
      <p:ext uri="{BB962C8B-B14F-4D97-AF65-F5344CB8AC3E}">
        <p14:creationId xmlns:p14="http://schemas.microsoft.com/office/powerpoint/2010/main" val="4015931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6722A4-CE1A-A647-8B15-89B5DC2EA4D7}" type="slidenum">
              <a:rPr kumimoji="1" lang="zh-CN" altLang="en-US" smtClean="0"/>
              <a:t>14</a:t>
            </a:fld>
            <a:endParaRPr kumimoji="1" lang="zh-CN" altLang="en-US"/>
          </a:p>
        </p:txBody>
      </p:sp>
    </p:spTree>
    <p:extLst>
      <p:ext uri="{BB962C8B-B14F-4D97-AF65-F5344CB8AC3E}">
        <p14:creationId xmlns:p14="http://schemas.microsoft.com/office/powerpoint/2010/main" val="799046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6722A4-CE1A-A647-8B15-89B5DC2EA4D7}" type="slidenum">
              <a:rPr kumimoji="1" lang="zh-CN" altLang="en-US" smtClean="0"/>
              <a:t>15</a:t>
            </a:fld>
            <a:endParaRPr kumimoji="1" lang="zh-CN" altLang="en-US"/>
          </a:p>
        </p:txBody>
      </p:sp>
    </p:spTree>
    <p:extLst>
      <p:ext uri="{BB962C8B-B14F-4D97-AF65-F5344CB8AC3E}">
        <p14:creationId xmlns:p14="http://schemas.microsoft.com/office/powerpoint/2010/main" val="601066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6722A4-CE1A-A647-8B15-89B5DC2EA4D7}" type="slidenum">
              <a:rPr kumimoji="1" lang="zh-CN" altLang="en-US" smtClean="0"/>
              <a:t>16</a:t>
            </a:fld>
            <a:endParaRPr kumimoji="1" lang="zh-CN" altLang="en-US"/>
          </a:p>
        </p:txBody>
      </p:sp>
    </p:spTree>
    <p:extLst>
      <p:ext uri="{BB962C8B-B14F-4D97-AF65-F5344CB8AC3E}">
        <p14:creationId xmlns:p14="http://schemas.microsoft.com/office/powerpoint/2010/main" val="1053068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6722A4-CE1A-A647-8B15-89B5DC2EA4D7}" type="slidenum">
              <a:rPr kumimoji="1" lang="zh-CN" altLang="en-US" smtClean="0"/>
              <a:t>17</a:t>
            </a:fld>
            <a:endParaRPr kumimoji="1" lang="zh-CN" altLang="en-US"/>
          </a:p>
        </p:txBody>
      </p:sp>
    </p:spTree>
    <p:extLst>
      <p:ext uri="{BB962C8B-B14F-4D97-AF65-F5344CB8AC3E}">
        <p14:creationId xmlns:p14="http://schemas.microsoft.com/office/powerpoint/2010/main" val="1256003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6722A4-CE1A-A647-8B15-89B5DC2EA4D7}" type="slidenum">
              <a:rPr kumimoji="1" lang="zh-CN" altLang="en-US" smtClean="0"/>
              <a:t>18</a:t>
            </a:fld>
            <a:endParaRPr kumimoji="1" lang="zh-CN" altLang="en-US"/>
          </a:p>
        </p:txBody>
      </p:sp>
    </p:spTree>
    <p:extLst>
      <p:ext uri="{BB962C8B-B14F-4D97-AF65-F5344CB8AC3E}">
        <p14:creationId xmlns:p14="http://schemas.microsoft.com/office/powerpoint/2010/main" val="4079092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19</a:t>
            </a:fld>
            <a:endParaRPr lang="en-US"/>
          </a:p>
        </p:txBody>
      </p:sp>
    </p:spTree>
    <p:extLst>
      <p:ext uri="{BB962C8B-B14F-4D97-AF65-F5344CB8AC3E}">
        <p14:creationId xmlns:p14="http://schemas.microsoft.com/office/powerpoint/2010/main" val="190895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3C628E8-7631-40AA-9018-2A1E74EC9520}" type="slidenum">
              <a:rPr lang="zh-CN" altLang="en-US"/>
              <a:t>2</a:t>
            </a:fld>
            <a:endParaRPr lang="en-US" sz="1200">
              <a:latin typeface="Arial" panose="020B0604020202020204" pitchFamily="34" charset="0"/>
              <a:ea typeface="宋体" panose="02010600030101010101" pitchFamily="2" charset="-122"/>
            </a:endParaRPr>
          </a:p>
        </p:txBody>
      </p:sp>
      <p:sp>
        <p:nvSpPr>
          <p:cNvPr id="113666" name="Rectangle 2"/>
          <p:cNvSpPr>
            <a:spLocks noGrp="1" noRot="1" noChangeAspect="1" noChangeArrowheads="1" noTextEdit="1"/>
          </p:cNvSpPr>
          <p:nvPr>
            <p:ph type="sldImg"/>
          </p:nvPr>
        </p:nvSpPr>
        <p:spPr/>
      </p:sp>
      <p:sp>
        <p:nvSpPr>
          <p:cNvPr id="113667"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4287736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6722A4-CE1A-A647-8B15-89B5DC2EA4D7}" type="slidenum">
              <a:rPr kumimoji="1" lang="zh-CN" altLang="en-US" smtClean="0"/>
              <a:t>20</a:t>
            </a:fld>
            <a:endParaRPr kumimoji="1" lang="zh-CN" altLang="en-US"/>
          </a:p>
        </p:txBody>
      </p:sp>
    </p:spTree>
    <p:extLst>
      <p:ext uri="{BB962C8B-B14F-4D97-AF65-F5344CB8AC3E}">
        <p14:creationId xmlns:p14="http://schemas.microsoft.com/office/powerpoint/2010/main" val="1636060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3C628E8-7631-40AA-9018-2A1E74EC9520}" type="slidenum">
              <a:rPr lang="zh-CN" altLang="en-US"/>
              <a:t>21</a:t>
            </a:fld>
            <a:endParaRPr lang="en-US" sz="1200">
              <a:latin typeface="Arial" panose="020B0604020202020204" pitchFamily="34" charset="0"/>
              <a:ea typeface="宋体" panose="02010600030101010101" pitchFamily="2" charset="-122"/>
            </a:endParaRPr>
          </a:p>
        </p:txBody>
      </p:sp>
      <p:sp>
        <p:nvSpPr>
          <p:cNvPr id="113666" name="Rectangle 2"/>
          <p:cNvSpPr>
            <a:spLocks noGrp="1" noRot="1" noChangeAspect="1" noChangeArrowheads="1" noTextEdit="1"/>
          </p:cNvSpPr>
          <p:nvPr>
            <p:ph type="sldImg"/>
          </p:nvPr>
        </p:nvSpPr>
        <p:spPr/>
      </p:sp>
      <p:sp>
        <p:nvSpPr>
          <p:cNvPr id="113667"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1298989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6722A4-CE1A-A647-8B15-89B5DC2EA4D7}" type="slidenum">
              <a:rPr kumimoji="1" lang="zh-CN" altLang="en-US" smtClean="0"/>
              <a:t>3</a:t>
            </a:fld>
            <a:endParaRPr kumimoji="1" lang="zh-CN" altLang="en-US"/>
          </a:p>
        </p:txBody>
      </p:sp>
    </p:spTree>
    <p:extLst>
      <p:ext uri="{BB962C8B-B14F-4D97-AF65-F5344CB8AC3E}">
        <p14:creationId xmlns:p14="http://schemas.microsoft.com/office/powerpoint/2010/main" val="181932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t>4</a:t>
            </a:fld>
            <a:endParaRPr lang="en-US" dirty="0"/>
          </a:p>
        </p:txBody>
      </p:sp>
    </p:spTree>
    <p:extLst>
      <p:ext uri="{BB962C8B-B14F-4D97-AF65-F5344CB8AC3E}">
        <p14:creationId xmlns:p14="http://schemas.microsoft.com/office/powerpoint/2010/main" val="2034691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6722A4-CE1A-A647-8B15-89B5DC2EA4D7}" type="slidenum">
              <a:rPr kumimoji="1" lang="zh-CN" altLang="en-US" smtClean="0"/>
              <a:t>5</a:t>
            </a:fld>
            <a:endParaRPr kumimoji="1" lang="zh-CN" altLang="en-US"/>
          </a:p>
        </p:txBody>
      </p:sp>
    </p:spTree>
    <p:extLst>
      <p:ext uri="{BB962C8B-B14F-4D97-AF65-F5344CB8AC3E}">
        <p14:creationId xmlns:p14="http://schemas.microsoft.com/office/powerpoint/2010/main" val="1534549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6722A4-CE1A-A647-8B15-89B5DC2EA4D7}" type="slidenum">
              <a:rPr kumimoji="1" lang="zh-CN" altLang="en-US" smtClean="0"/>
              <a:t>6</a:t>
            </a:fld>
            <a:endParaRPr kumimoji="1" lang="zh-CN" altLang="en-US"/>
          </a:p>
        </p:txBody>
      </p:sp>
    </p:spTree>
    <p:extLst>
      <p:ext uri="{BB962C8B-B14F-4D97-AF65-F5344CB8AC3E}">
        <p14:creationId xmlns:p14="http://schemas.microsoft.com/office/powerpoint/2010/main" val="3226169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6722A4-CE1A-A647-8B15-89B5DC2EA4D7}" type="slidenum">
              <a:rPr kumimoji="1" lang="zh-CN" altLang="en-US" smtClean="0"/>
              <a:t>7</a:t>
            </a:fld>
            <a:endParaRPr kumimoji="1" lang="zh-CN" altLang="en-US"/>
          </a:p>
        </p:txBody>
      </p:sp>
    </p:spTree>
    <p:extLst>
      <p:ext uri="{BB962C8B-B14F-4D97-AF65-F5344CB8AC3E}">
        <p14:creationId xmlns:p14="http://schemas.microsoft.com/office/powerpoint/2010/main" val="3903342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t>8</a:t>
            </a:fld>
            <a:endParaRPr lang="en-US" dirty="0"/>
          </a:p>
        </p:txBody>
      </p:sp>
    </p:spTree>
    <p:extLst>
      <p:ext uri="{BB962C8B-B14F-4D97-AF65-F5344CB8AC3E}">
        <p14:creationId xmlns:p14="http://schemas.microsoft.com/office/powerpoint/2010/main" val="4085016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6722A4-CE1A-A647-8B15-89B5DC2EA4D7}" type="slidenum">
              <a:rPr kumimoji="1" lang="zh-CN" altLang="en-US" smtClean="0"/>
              <a:t>9</a:t>
            </a:fld>
            <a:endParaRPr kumimoji="1" lang="zh-CN" altLang="en-US"/>
          </a:p>
        </p:txBody>
      </p:sp>
    </p:spTree>
    <p:extLst>
      <p:ext uri="{BB962C8B-B14F-4D97-AF65-F5344CB8AC3E}">
        <p14:creationId xmlns:p14="http://schemas.microsoft.com/office/powerpoint/2010/main" val="167424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D4A5FC52-1A37-C84C-9F30-309FE0F78DCC}" type="datetimeFigureOut">
              <a:rPr kumimoji="1" lang="zh-CN" altLang="en-US" smtClean="0"/>
              <a:t>2019/7/23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D8E6F568-9587-5B41-8A9E-2CB3A2F97CE4}"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D4A5FC52-1A37-C84C-9F30-309FE0F78DCC}" type="datetimeFigureOut">
              <a:rPr kumimoji="1" lang="zh-CN" altLang="en-US" smtClean="0"/>
              <a:t>2019/7/23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D8E6F568-9587-5B41-8A9E-2CB3A2F97CE4}"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D4A5FC52-1A37-C84C-9F30-309FE0F78DCC}" type="datetimeFigureOut">
              <a:rPr kumimoji="1" lang="zh-CN" altLang="en-US" smtClean="0"/>
              <a:t>2019/7/23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D8E6F568-9587-5B41-8A9E-2CB3A2F97CE4}"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494" y="274913"/>
            <a:ext cx="10973012" cy="585139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0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3007" y="1230591"/>
            <a:ext cx="10058400" cy="5627409"/>
          </a:xfrm>
          <a:prstGeom prst="rect">
            <a:avLst/>
          </a:prstGeom>
        </p:spPr>
      </p:pic>
      <p:sp>
        <p:nvSpPr>
          <p:cNvPr id="13" name="Picture Placeholder 12"/>
          <p:cNvSpPr>
            <a:spLocks noGrp="1"/>
          </p:cNvSpPr>
          <p:nvPr>
            <p:ph type="pic" sz="quarter" idx="12"/>
          </p:nvPr>
        </p:nvSpPr>
        <p:spPr>
          <a:xfrm>
            <a:off x="6190692" y="1512936"/>
            <a:ext cx="6314346" cy="3949301"/>
          </a:xfrm>
          <a:prstGeom prst="rect">
            <a:avLst/>
          </a:prstGeom>
          <a:pattFill prst="lgCheck">
            <a:fgClr>
              <a:schemeClr val="tx1">
                <a:lumMod val="25000"/>
                <a:lumOff val="75000"/>
              </a:schemeClr>
            </a:fgClr>
            <a:bgClr>
              <a:schemeClr val="bg1"/>
            </a:bgClr>
          </a:pattFill>
        </p:spPr>
        <p:txBody>
          <a:bodyPr wrap="square" anchor="ctr">
            <a:noAutofit/>
          </a:bodyPr>
          <a:lstStyle>
            <a:lvl1pPr algn="ctr">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5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8236851" y="1657350"/>
            <a:ext cx="3064038" cy="3878036"/>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7_Half_picture">
    <p:spTree>
      <p:nvGrpSpPr>
        <p:cNvPr id="1" name=""/>
        <p:cNvGrpSpPr/>
        <p:nvPr/>
      </p:nvGrpSpPr>
      <p:grpSpPr>
        <a:xfrm>
          <a:off x="0" y="0"/>
          <a:ext cx="0" cy="0"/>
          <a:chOff x="0" y="0"/>
          <a:chExt cx="0" cy="0"/>
        </a:xfrm>
      </p:grpSpPr>
      <p:sp>
        <p:nvSpPr>
          <p:cNvPr id="4" name="Rectangle 3"/>
          <p:cNvSpPr/>
          <p:nvPr/>
        </p:nvSpPr>
        <p:spPr>
          <a:xfrm>
            <a:off x="5454367" y="6244683"/>
            <a:ext cx="1316186" cy="1895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0" i="0">
              <a:latin typeface="Source Sans Pro Light" charset="0"/>
            </a:endParaRPr>
          </a:p>
        </p:txBody>
      </p:sp>
      <p:sp>
        <p:nvSpPr>
          <p:cNvPr id="3" name="Rectangle 2"/>
          <p:cNvSpPr/>
          <p:nvPr/>
        </p:nvSpPr>
        <p:spPr>
          <a:xfrm>
            <a:off x="5643987" y="289932"/>
            <a:ext cx="948100"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0" i="0">
              <a:latin typeface="Source Sans Pro Light" charset="0"/>
            </a:endParaRPr>
          </a:p>
        </p:txBody>
      </p:sp>
      <p:sp>
        <p:nvSpPr>
          <p:cNvPr id="2" name="Picture Placeholder 13"/>
          <p:cNvSpPr>
            <a:spLocks noGrp="1"/>
          </p:cNvSpPr>
          <p:nvPr>
            <p:ph type="pic" sz="quarter" idx="13" hasCustomPrompt="1"/>
          </p:nvPr>
        </p:nvSpPr>
        <p:spPr>
          <a:xfrm>
            <a:off x="6090694" y="0"/>
            <a:ext cx="6101306" cy="6858000"/>
          </a:xfrm>
          <a:prstGeom prst="rect">
            <a:avLst/>
          </a:prstGeom>
          <a:effectLst/>
        </p:spPr>
        <p:txBody>
          <a:bodyPr>
            <a:normAutofit/>
          </a:bodyPr>
          <a:lstStyle>
            <a:lvl1pPr marL="0" indent="0">
              <a:buNone/>
              <a:defRPr sz="2100" b="0" i="0">
                <a:ln>
                  <a:noFill/>
                </a:ln>
                <a:solidFill>
                  <a:schemeClr val="bg1">
                    <a:lumMod val="85000"/>
                  </a:schemeClr>
                </a:solidFill>
                <a:latin typeface="Source Sans Pro Light" charset="0"/>
                <a:ea typeface="Source Sans Pro Light" charset="0"/>
                <a:cs typeface="Source Sans Pro Light" charset="0"/>
              </a:defRPr>
            </a:lvl1pPr>
          </a:lstStyle>
          <a:p>
            <a:r>
              <a:rPr lang="en-US"/>
              <a:t>Drag picture to placeholder or click icon to add</a:t>
            </a:r>
            <a:endParaRPr lang="en-US" dirty="0"/>
          </a:p>
        </p:txBody>
      </p:sp>
      <p:sp>
        <p:nvSpPr>
          <p:cNvPr id="5" name="Rectangle 4"/>
          <p:cNvSpPr/>
          <p:nvPr userDrawn="1"/>
        </p:nvSpPr>
        <p:spPr>
          <a:xfrm>
            <a:off x="5454367" y="6244683"/>
            <a:ext cx="1316186" cy="1895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0" i="0">
              <a:latin typeface="Source Sans Pro Light" charset="0"/>
            </a:endParaRPr>
          </a:p>
        </p:txBody>
      </p:sp>
      <p:sp>
        <p:nvSpPr>
          <p:cNvPr id="6" name="Rectangle 5"/>
          <p:cNvSpPr/>
          <p:nvPr userDrawn="1"/>
        </p:nvSpPr>
        <p:spPr>
          <a:xfrm>
            <a:off x="5643987" y="289932"/>
            <a:ext cx="948100"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0" i="0">
              <a:latin typeface="Source Sans Pro Light"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0_Placeholder">
    <p:spTree>
      <p:nvGrpSpPr>
        <p:cNvPr id="1" name=""/>
        <p:cNvGrpSpPr/>
        <p:nvPr/>
      </p:nvGrpSpPr>
      <p:grpSpPr>
        <a:xfrm>
          <a:off x="0" y="0"/>
          <a:ext cx="0" cy="0"/>
          <a:chOff x="0" y="0"/>
          <a:chExt cx="0" cy="0"/>
        </a:xfrm>
      </p:grpSpPr>
      <p:sp>
        <p:nvSpPr>
          <p:cNvPr id="15" name="Picture Placeholder 2"/>
          <p:cNvSpPr>
            <a:spLocks noGrp="1"/>
          </p:cNvSpPr>
          <p:nvPr>
            <p:ph type="pic" sz="quarter" idx="25"/>
          </p:nvPr>
        </p:nvSpPr>
        <p:spPr>
          <a:xfrm>
            <a:off x="0" y="0"/>
            <a:ext cx="12192000" cy="3429000"/>
          </a:xfrm>
          <a:solidFill>
            <a:schemeClr val="bg1">
              <a:lumMod val="95000"/>
            </a:schemeClr>
          </a:solidFill>
        </p:spPr>
        <p:txBody>
          <a:bodyPr>
            <a:normAutofit/>
          </a:bodyPr>
          <a:lstStyle>
            <a:lvl1pPr>
              <a:defRPr sz="1400"/>
            </a:lvl1pPr>
          </a:lstStyle>
          <a:p>
            <a:endParaRPr lang="en-US"/>
          </a:p>
        </p:txBody>
      </p:sp>
      <p:sp>
        <p:nvSpPr>
          <p:cNvPr id="16" name="Picture Placeholder 2"/>
          <p:cNvSpPr>
            <a:spLocks noGrp="1"/>
          </p:cNvSpPr>
          <p:nvPr>
            <p:ph type="pic" sz="quarter" idx="26"/>
          </p:nvPr>
        </p:nvSpPr>
        <p:spPr>
          <a:xfrm>
            <a:off x="0" y="4507783"/>
            <a:ext cx="2352415" cy="2350217"/>
          </a:xfrm>
          <a:solidFill>
            <a:schemeClr val="bg1">
              <a:lumMod val="95000"/>
            </a:schemeClr>
          </a:solidFill>
        </p:spPr>
        <p:txBody>
          <a:bodyPr>
            <a:normAutofit/>
          </a:bodyPr>
          <a:lstStyle>
            <a:lvl1pPr>
              <a:defRPr sz="1400"/>
            </a:lvl1pPr>
          </a:lstStyle>
          <a:p>
            <a:endParaRPr lang="en-US"/>
          </a:p>
        </p:txBody>
      </p:sp>
      <p:sp>
        <p:nvSpPr>
          <p:cNvPr id="17" name="Picture Placeholder 2"/>
          <p:cNvSpPr>
            <a:spLocks noGrp="1"/>
          </p:cNvSpPr>
          <p:nvPr>
            <p:ph type="pic" sz="quarter" idx="27"/>
          </p:nvPr>
        </p:nvSpPr>
        <p:spPr>
          <a:xfrm>
            <a:off x="2459896" y="4507783"/>
            <a:ext cx="2352415" cy="2350217"/>
          </a:xfrm>
          <a:solidFill>
            <a:schemeClr val="bg1">
              <a:lumMod val="95000"/>
            </a:schemeClr>
          </a:solidFill>
        </p:spPr>
        <p:txBody>
          <a:bodyPr>
            <a:normAutofit/>
          </a:bodyPr>
          <a:lstStyle>
            <a:lvl1pPr>
              <a:defRPr sz="1400"/>
            </a:lvl1pPr>
          </a:lstStyle>
          <a:p>
            <a:endParaRPr lang="en-US"/>
          </a:p>
        </p:txBody>
      </p:sp>
      <p:sp>
        <p:nvSpPr>
          <p:cNvPr id="18" name="Picture Placeholder 2"/>
          <p:cNvSpPr>
            <a:spLocks noGrp="1"/>
          </p:cNvSpPr>
          <p:nvPr>
            <p:ph type="pic" sz="quarter" idx="28"/>
          </p:nvPr>
        </p:nvSpPr>
        <p:spPr>
          <a:xfrm>
            <a:off x="4919793" y="4507783"/>
            <a:ext cx="2352415" cy="2350217"/>
          </a:xfrm>
          <a:solidFill>
            <a:schemeClr val="bg1">
              <a:lumMod val="95000"/>
            </a:schemeClr>
          </a:solidFill>
        </p:spPr>
        <p:txBody>
          <a:bodyPr>
            <a:normAutofit/>
          </a:bodyPr>
          <a:lstStyle>
            <a:lvl1pPr>
              <a:defRPr sz="1400"/>
            </a:lvl1pPr>
          </a:lstStyle>
          <a:p>
            <a:endParaRPr lang="en-US"/>
          </a:p>
        </p:txBody>
      </p:sp>
      <p:sp>
        <p:nvSpPr>
          <p:cNvPr id="19" name="Picture Placeholder 2"/>
          <p:cNvSpPr>
            <a:spLocks noGrp="1"/>
          </p:cNvSpPr>
          <p:nvPr>
            <p:ph type="pic" sz="quarter" idx="29"/>
          </p:nvPr>
        </p:nvSpPr>
        <p:spPr>
          <a:xfrm>
            <a:off x="7379689" y="4507783"/>
            <a:ext cx="2352415" cy="2350217"/>
          </a:xfrm>
          <a:solidFill>
            <a:schemeClr val="bg1">
              <a:lumMod val="95000"/>
            </a:schemeClr>
          </a:solidFill>
        </p:spPr>
        <p:txBody>
          <a:bodyPr>
            <a:normAutofit/>
          </a:bodyPr>
          <a:lstStyle>
            <a:lvl1pPr>
              <a:defRPr sz="1400"/>
            </a:lvl1pPr>
          </a:lstStyle>
          <a:p>
            <a:endParaRPr lang="en-US" dirty="0"/>
          </a:p>
        </p:txBody>
      </p:sp>
      <p:sp>
        <p:nvSpPr>
          <p:cNvPr id="20" name="Picture Placeholder 2"/>
          <p:cNvSpPr>
            <a:spLocks noGrp="1"/>
          </p:cNvSpPr>
          <p:nvPr>
            <p:ph type="pic" sz="quarter" idx="30"/>
          </p:nvPr>
        </p:nvSpPr>
        <p:spPr>
          <a:xfrm>
            <a:off x="9839585" y="4507783"/>
            <a:ext cx="2352415" cy="2350217"/>
          </a:xfrm>
          <a:solidFill>
            <a:schemeClr val="bg1">
              <a:lumMod val="95000"/>
            </a:schemeClr>
          </a:solidFill>
        </p:spPr>
        <p:txBody>
          <a:bodyPr>
            <a:normAutofit/>
          </a:bodyPr>
          <a:lstStyle>
            <a:lvl1pPr>
              <a:defRPr sz="1400"/>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rojects of 3">
    <p:spTree>
      <p:nvGrpSpPr>
        <p:cNvPr id="1" name=""/>
        <p:cNvGrpSpPr/>
        <p:nvPr/>
      </p:nvGrpSpPr>
      <p:grpSpPr>
        <a:xfrm>
          <a:off x="0" y="0"/>
          <a:ext cx="0" cy="0"/>
          <a:chOff x="0" y="0"/>
          <a:chExt cx="0" cy="0"/>
        </a:xfrm>
      </p:grpSpPr>
      <p:sp>
        <p:nvSpPr>
          <p:cNvPr id="2" name="矩形 1"/>
          <p:cNvSpPr/>
          <p:nvPr userDrawn="1"/>
        </p:nvSpPr>
        <p:spPr>
          <a:xfrm>
            <a:off x="-4910" y="0"/>
            <a:ext cx="1219691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Picture Placeholder 13"/>
          <p:cNvSpPr>
            <a:spLocks noGrp="1"/>
          </p:cNvSpPr>
          <p:nvPr>
            <p:ph type="pic" sz="quarter" idx="13"/>
          </p:nvPr>
        </p:nvSpPr>
        <p:spPr>
          <a:xfrm>
            <a:off x="8116950" y="0"/>
            <a:ext cx="4075050" cy="3434576"/>
          </a:xfrm>
          <a:effectLst/>
        </p:spPr>
        <p:txBody>
          <a:bodyPr>
            <a:normAutofit/>
          </a:bodyPr>
          <a:lstStyle>
            <a:lvl1pPr marL="0" indent="0">
              <a:buNone/>
              <a:defRPr sz="2100">
                <a:ln>
                  <a:noFill/>
                </a:ln>
                <a:solidFill>
                  <a:schemeClr val="bg1">
                    <a:lumMod val="85000"/>
                  </a:schemeClr>
                </a:solidFill>
                <a:latin typeface="Lato Light" panose="020F0502020204030203" charset="0"/>
                <a:ea typeface="Lato Light" panose="020F0502020204030203" charset="0"/>
                <a:cs typeface="Lato Light" panose="020F0502020204030203" charset="0"/>
              </a:defRPr>
            </a:lvl1pPr>
          </a:lstStyle>
          <a:p>
            <a:endParaRPr lang="en-US" dirty="0"/>
          </a:p>
        </p:txBody>
      </p:sp>
      <p:sp>
        <p:nvSpPr>
          <p:cNvPr id="9" name="Picture Placeholder 13"/>
          <p:cNvSpPr>
            <a:spLocks noGrp="1"/>
          </p:cNvSpPr>
          <p:nvPr>
            <p:ph type="pic" sz="quarter" idx="15"/>
          </p:nvPr>
        </p:nvSpPr>
        <p:spPr>
          <a:xfrm>
            <a:off x="-4910" y="0"/>
            <a:ext cx="4075050" cy="3434576"/>
          </a:xfrm>
          <a:solidFill>
            <a:schemeClr val="accent1"/>
          </a:solidFill>
          <a:effectLst/>
        </p:spPr>
        <p:txBody>
          <a:bodyPr>
            <a:normAutofit/>
          </a:bodyPr>
          <a:lstStyle>
            <a:lvl1pPr marL="0" indent="0">
              <a:buNone/>
              <a:defRPr sz="2100">
                <a:ln>
                  <a:noFill/>
                </a:ln>
                <a:solidFill>
                  <a:schemeClr val="bg1">
                    <a:lumMod val="85000"/>
                  </a:schemeClr>
                </a:solidFill>
                <a:latin typeface="Lato Light" panose="020F0502020204030203" charset="0"/>
                <a:ea typeface="Lato Light" panose="020F0502020204030203" charset="0"/>
                <a:cs typeface="Lato Light" panose="020F0502020204030203" charset="0"/>
              </a:defRPr>
            </a:lvl1pPr>
          </a:lstStyle>
          <a:p>
            <a:endParaRPr lang="en-US" dirty="0"/>
          </a:p>
        </p:txBody>
      </p:sp>
      <p:sp>
        <p:nvSpPr>
          <p:cNvPr id="11" name="Picture Placeholder 13"/>
          <p:cNvSpPr>
            <a:spLocks noGrp="1"/>
          </p:cNvSpPr>
          <p:nvPr>
            <p:ph type="pic" sz="quarter" idx="16"/>
          </p:nvPr>
        </p:nvSpPr>
        <p:spPr>
          <a:xfrm>
            <a:off x="4067686" y="3434575"/>
            <a:ext cx="4049264" cy="3423425"/>
          </a:xfrm>
          <a:effectLst/>
        </p:spPr>
        <p:txBody>
          <a:bodyPr>
            <a:normAutofit/>
          </a:bodyPr>
          <a:lstStyle>
            <a:lvl1pPr marL="0" indent="0">
              <a:buNone/>
              <a:defRPr sz="2100">
                <a:ln>
                  <a:noFill/>
                </a:ln>
                <a:solidFill>
                  <a:schemeClr val="bg1">
                    <a:lumMod val="85000"/>
                  </a:schemeClr>
                </a:solidFill>
                <a:latin typeface="Lato Light" panose="020F0502020204030203" charset="0"/>
                <a:ea typeface="Lato Light" panose="020F0502020204030203" charset="0"/>
                <a:cs typeface="Lato Light" panose="020F0502020204030203"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735829"/>
            <a:ext cx="10515600" cy="623414"/>
          </a:xfrm>
          <a:prstGeom prst="rect">
            <a:avLst/>
          </a:prstGeom>
        </p:spPr>
        <p:txBody>
          <a:bodyPr/>
          <a:lstStyle>
            <a:lvl1pPr>
              <a:defRPr sz="4000" b="1" i="0">
                <a:latin typeface="Source Sans Pro Black" charset="0"/>
                <a:ea typeface="Source Sans Pro Black" charset="0"/>
                <a:cs typeface="Source Sans Pro Black" charset="0"/>
              </a:defRPr>
            </a:lvl1p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D4A5FC52-1A37-C84C-9F30-309FE0F78DCC}" type="datetimeFigureOut">
              <a:rPr kumimoji="1" lang="zh-CN" altLang="en-US" smtClean="0"/>
              <a:t>2019/7/23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D8E6F568-9587-5B41-8A9E-2CB3A2F97CE4}"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D4A5FC52-1A37-C84C-9F30-309FE0F78DCC}" type="datetimeFigureOut">
              <a:rPr kumimoji="1" lang="zh-CN" altLang="en-US" smtClean="0"/>
              <a:t>2019/7/23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D8E6F568-9587-5B41-8A9E-2CB3A2F97CE4}"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D4A5FC52-1A37-C84C-9F30-309FE0F78DCC}" type="datetimeFigureOut">
              <a:rPr kumimoji="1" lang="zh-CN" altLang="en-US" smtClean="0"/>
              <a:t>2019/7/23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D8E6F568-9587-5B41-8A9E-2CB3A2F97CE4}"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D4A5FC52-1A37-C84C-9F30-309FE0F78DCC}" type="datetimeFigureOut">
              <a:rPr kumimoji="1" lang="zh-CN" altLang="en-US" smtClean="0"/>
              <a:t>2019/7/23</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D8E6F568-9587-5B41-8A9E-2CB3A2F97CE4}"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D4A5FC52-1A37-C84C-9F30-309FE0F78DCC}" type="datetimeFigureOut">
              <a:rPr kumimoji="1" lang="zh-CN" altLang="en-US" smtClean="0"/>
              <a:t>2019/7/23</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D8E6F568-9587-5B41-8A9E-2CB3A2F97CE4}"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4A5FC52-1A37-C84C-9F30-309FE0F78DCC}" type="datetimeFigureOut">
              <a:rPr kumimoji="1" lang="zh-CN" altLang="en-US" smtClean="0"/>
              <a:t>2019/7/23</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D8E6F568-9587-5B41-8A9E-2CB3A2F97CE4}"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D4A5FC52-1A37-C84C-9F30-309FE0F78DCC}" type="datetimeFigureOut">
              <a:rPr kumimoji="1" lang="zh-CN" altLang="en-US" smtClean="0"/>
              <a:t>2019/7/23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D8E6F568-9587-5B41-8A9E-2CB3A2F97CE4}"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D4A5FC52-1A37-C84C-9F30-309FE0F78DCC}" type="datetimeFigureOut">
              <a:rPr kumimoji="1" lang="zh-CN" altLang="en-US" smtClean="0"/>
              <a:t>2019/7/23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D8E6F568-9587-5B41-8A9E-2CB3A2F97CE4}"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5FC52-1A37-C84C-9F30-309FE0F78DCC}" type="datetimeFigureOut">
              <a:rPr kumimoji="1" lang="zh-CN" altLang="en-US" smtClean="0"/>
              <a:t>2019/7/23</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6F568-9587-5B41-8A9E-2CB3A2F97CE4}"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13"/>
          <p:cNvSpPr/>
          <p:nvPr/>
        </p:nvSpPr>
        <p:spPr>
          <a:xfrm>
            <a:off x="1258888" y="3623469"/>
            <a:ext cx="4502150" cy="400050"/>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Add your text in here</a:t>
            </a:r>
            <a:endParaRPr lang="zh-CN" altLang="en-US"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8" name="TextBox 13"/>
          <p:cNvSpPr/>
          <p:nvPr/>
        </p:nvSpPr>
        <p:spPr>
          <a:xfrm>
            <a:off x="8537575" y="5668169"/>
            <a:ext cx="3960813" cy="400050"/>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Add your text in here</a:t>
            </a:r>
            <a:endParaRPr lang="zh-CN" altLang="en-US"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9" name="TextBox 13"/>
          <p:cNvSpPr/>
          <p:nvPr/>
        </p:nvSpPr>
        <p:spPr>
          <a:xfrm>
            <a:off x="8537575" y="6296819"/>
            <a:ext cx="3302000" cy="400050"/>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Add your text in here</a:t>
            </a:r>
            <a:endParaRPr lang="zh-CN" altLang="en-US"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0" name="TextBox 15"/>
          <p:cNvSpPr/>
          <p:nvPr/>
        </p:nvSpPr>
        <p:spPr>
          <a:xfrm>
            <a:off x="63500" y="129382"/>
            <a:ext cx="990600" cy="338137"/>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1600"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LOGO</a:t>
            </a:r>
            <a:endParaRPr lang="zh-CN" altLang="en-US" sz="1600"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 name="Oval 1"/>
          <p:cNvSpPr/>
          <p:nvPr/>
        </p:nvSpPr>
        <p:spPr>
          <a:xfrm>
            <a:off x="3856038" y="4339432"/>
            <a:ext cx="4240212" cy="1601787"/>
          </a:xfrm>
          <a:custGeom>
            <a:avLst/>
            <a:gdLst>
              <a:gd name="txL" fmla="*/ 0 w 4239998"/>
              <a:gd name="txT" fmla="*/ 0 h 1601996"/>
              <a:gd name="txR" fmla="*/ 4239998 w 4239998"/>
              <a:gd name="txB" fmla="*/ 1601996 h 1601996"/>
            </a:gdLst>
            <a:ahLst/>
            <a:cxnLst>
              <a:cxn ang="0">
                <a:pos x="245299" y="254963"/>
              </a:cxn>
              <a:cxn ang="0">
                <a:pos x="2391408" y="22950"/>
              </a:cxn>
              <a:cxn ang="0">
                <a:pos x="1227937" y="1128420"/>
              </a:cxn>
              <a:cxn ang="0">
                <a:pos x="3053325" y="718986"/>
              </a:cxn>
              <a:cxn ang="0">
                <a:pos x="2573379" y="1564010"/>
              </a:cxn>
              <a:cxn ang="0">
                <a:pos x="4239998" y="1601996"/>
              </a:cxn>
            </a:cxnLst>
            <a:rect l="txL" t="txT" r="txR" b="txB"/>
            <a:pathLst>
              <a:path w="4239998" h="1601996">
                <a:moveTo>
                  <a:pt x="245299" y="254963"/>
                </a:moveTo>
                <a:cubicBezTo>
                  <a:pt x="-863677" y="1360431"/>
                  <a:pt x="2132100" y="-204513"/>
                  <a:pt x="2391408" y="22950"/>
                </a:cubicBezTo>
                <a:cubicBezTo>
                  <a:pt x="2650716" y="250413"/>
                  <a:pt x="1035732" y="916879"/>
                  <a:pt x="1227937" y="1128420"/>
                </a:cubicBezTo>
                <a:cubicBezTo>
                  <a:pt x="1420142" y="1339961"/>
                  <a:pt x="2747199" y="578149"/>
                  <a:pt x="3053325" y="718986"/>
                </a:cubicBezTo>
                <a:cubicBezTo>
                  <a:pt x="3359451" y="859823"/>
                  <a:pt x="2443839" y="1384997"/>
                  <a:pt x="2573379" y="1564010"/>
                </a:cubicBezTo>
                <a:cubicBezTo>
                  <a:pt x="2702919" y="1743023"/>
                  <a:pt x="3247996" y="1008811"/>
                  <a:pt x="4239998" y="1601996"/>
                </a:cubicBezTo>
              </a:path>
            </a:pathLst>
          </a:custGeom>
          <a:noFill/>
          <a:ln w="12700" cap="rnd" cmpd="sng">
            <a:solidFill>
              <a:schemeClr val="bg1"/>
            </a:solidFill>
            <a:prstDash val="solid"/>
            <a:bevel/>
            <a:headEnd type="none" w="med" len="med"/>
            <a:tailEnd type="none" w="med" len="med"/>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方正兰亭粗黑_GBK" charset="-122"/>
              <a:ea typeface="方正兰亭粗黑_GBK" charset="-122"/>
              <a:sym typeface="方正兰亭粗黑_GBK" charset="-122"/>
            </a:endParaRPr>
          </a:p>
        </p:txBody>
      </p:sp>
      <p:grpSp>
        <p:nvGrpSpPr>
          <p:cNvPr id="62" name="Group 69"/>
          <p:cNvGrpSpPr/>
          <p:nvPr/>
        </p:nvGrpSpPr>
        <p:grpSpPr>
          <a:xfrm rot="18600000">
            <a:off x="7142162" y="3655219"/>
            <a:ext cx="5453066" cy="431800"/>
            <a:chOff x="-1" y="0"/>
            <a:chExt cx="6705602" cy="531495"/>
          </a:xfrm>
        </p:grpSpPr>
        <p:sp>
          <p:nvSpPr>
            <p:cNvPr id="63" name="Rounded Rectangle 70"/>
            <p:cNvSpPr/>
            <p:nvPr/>
          </p:nvSpPr>
          <p:spPr>
            <a:xfrm>
              <a:off x="5867401" y="116118"/>
              <a:ext cx="838200" cy="304800"/>
            </a:xfrm>
            <a:prstGeom prst="roundRect">
              <a:avLst>
                <a:gd name="adj" fmla="val 50000"/>
              </a:avLst>
            </a:prstGeom>
            <a:gradFill rotWithShape="1">
              <a:gsLst>
                <a:gs pos="0">
                  <a:srgbClr val="7F7F7F">
                    <a:alpha val="100000"/>
                  </a:srgbClr>
                </a:gs>
                <a:gs pos="50999">
                  <a:srgbClr val="FFFFFF">
                    <a:alpha val="100000"/>
                  </a:srgbClr>
                </a:gs>
                <a:gs pos="100000">
                  <a:srgbClr val="7F7F7F">
                    <a:alpha val="100000"/>
                  </a:srgbClr>
                </a:gs>
              </a:gsLst>
              <a:lin ang="16200000" scaled="1"/>
              <a:tileRect/>
            </a:gradFill>
            <a:ln w="12700">
              <a:noFill/>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方正兰亭粗黑_GBK" charset="-122"/>
                <a:ea typeface="方正兰亭粗黑_GBK" charset="-122"/>
                <a:sym typeface="方正兰亭粗黑_GBK" charset="-122"/>
              </a:endParaRPr>
            </a:p>
          </p:txBody>
        </p:sp>
        <p:sp>
          <p:nvSpPr>
            <p:cNvPr id="64" name="Isosceles Triangle 12"/>
            <p:cNvSpPr/>
            <p:nvPr/>
          </p:nvSpPr>
          <p:spPr>
            <a:xfrm rot="16200000">
              <a:off x="128131" y="92181"/>
              <a:ext cx="81170" cy="337433"/>
            </a:xfrm>
            <a:custGeom>
              <a:avLst/>
              <a:gdLst>
                <a:gd name="txL" fmla="*/ 0 w 64009"/>
                <a:gd name="txT" fmla="*/ 0 h 266094"/>
                <a:gd name="txR" fmla="*/ 64009 w 64009"/>
                <a:gd name="txB" fmla="*/ 266094 h 266094"/>
              </a:gdLst>
              <a:ahLst/>
              <a:cxnLst>
                <a:cxn ang="0">
                  <a:pos x="0" y="0"/>
                </a:cxn>
              </a:cxnLst>
              <a:rect l="txL" t="txT" r="txR" b="txB"/>
              <a:pathLst>
                <a:path w="64009" h="266094">
                  <a:moveTo>
                    <a:pt x="64009" y="82284"/>
                  </a:moveTo>
                  <a:lnTo>
                    <a:pt x="64009" y="120601"/>
                  </a:lnTo>
                  <a:lnTo>
                    <a:pt x="64008" y="120601"/>
                  </a:lnTo>
                  <a:lnTo>
                    <a:pt x="64008" y="266094"/>
                  </a:lnTo>
                  <a:lnTo>
                    <a:pt x="0" y="266094"/>
                  </a:lnTo>
                  <a:lnTo>
                    <a:pt x="0" y="113694"/>
                  </a:lnTo>
                  <a:lnTo>
                    <a:pt x="1" y="113694"/>
                  </a:lnTo>
                  <a:lnTo>
                    <a:pt x="1" y="82284"/>
                  </a:lnTo>
                  <a:lnTo>
                    <a:pt x="28685" y="0"/>
                  </a:lnTo>
                  <a:lnTo>
                    <a:pt x="35325" y="0"/>
                  </a:lnTo>
                  <a:close/>
                </a:path>
              </a:pathLst>
            </a:custGeom>
            <a:gradFill rotWithShape="1">
              <a:gsLst>
                <a:gs pos="0">
                  <a:srgbClr val="262626">
                    <a:alpha val="100000"/>
                  </a:srgbClr>
                </a:gs>
                <a:gs pos="35999">
                  <a:srgbClr val="7F7F7F">
                    <a:alpha val="100000"/>
                  </a:srgbClr>
                </a:gs>
                <a:gs pos="64999">
                  <a:srgbClr val="FFFFFF">
                    <a:alpha val="100000"/>
                  </a:srgbClr>
                </a:gs>
                <a:gs pos="79999">
                  <a:srgbClr val="FFFFFF">
                    <a:alpha val="100000"/>
                  </a:srgbClr>
                </a:gs>
                <a:gs pos="100000">
                  <a:srgbClr val="262626">
                    <a:alpha val="100000"/>
                  </a:srgbClr>
                </a:gs>
              </a:gsLst>
              <a:lin ang="0" scaled="1"/>
              <a:tileRect/>
            </a:gradFill>
            <a:ln w="9525" cap="flat" cmpd="sng">
              <a:solidFill>
                <a:srgbClr val="7F7F7F"/>
              </a:solidFill>
              <a:prstDash val="solid"/>
              <a:bevel/>
              <a:headEnd type="none" w="med" len="med"/>
              <a:tailEnd type="none" w="med" len="med"/>
            </a:ln>
          </p:spPr>
          <p:txBody>
            <a:bodyPr vert="horz" wrap="square"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方正兰亭粗黑_GBK" charset="-122"/>
                <a:ea typeface="方正兰亭粗黑_GBK" charset="-122"/>
                <a:sym typeface="方正兰亭粗黑_GBK" charset="-122"/>
              </a:endParaRPr>
            </a:p>
          </p:txBody>
        </p:sp>
        <p:sp>
          <p:nvSpPr>
            <p:cNvPr id="65" name="Rounded Rectangle 72"/>
            <p:cNvSpPr/>
            <p:nvPr/>
          </p:nvSpPr>
          <p:spPr>
            <a:xfrm>
              <a:off x="860238" y="0"/>
              <a:ext cx="2313291" cy="521797"/>
            </a:xfrm>
            <a:prstGeom prst="roundRect">
              <a:avLst>
                <a:gd name="adj" fmla="val 10718"/>
              </a:avLst>
            </a:prstGeom>
            <a:solidFill>
              <a:schemeClr val="bg1"/>
            </a:solidFill>
            <a:ln w="12700" cap="flat" cmpd="sng">
              <a:solidFill>
                <a:schemeClr val="bg1"/>
              </a:solidFill>
              <a:prstDash val="solid"/>
              <a:bevel/>
              <a:headEnd type="none" w="med" len="med"/>
              <a:tailEnd type="none" w="med" len="med"/>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方正兰亭粗黑_GBK" charset="-122"/>
                <a:ea typeface="方正兰亭粗黑_GBK" charset="-122"/>
                <a:sym typeface="方正兰亭粗黑_GBK" charset="-122"/>
              </a:endParaRPr>
            </a:p>
          </p:txBody>
        </p:sp>
        <p:sp>
          <p:nvSpPr>
            <p:cNvPr id="66" name="Isosceles Triangle 24"/>
            <p:cNvSpPr/>
            <p:nvPr/>
          </p:nvSpPr>
          <p:spPr>
            <a:xfrm rot="16200000">
              <a:off x="259015" y="-79428"/>
              <a:ext cx="463820" cy="680652"/>
            </a:xfrm>
            <a:custGeom>
              <a:avLst/>
              <a:gdLst>
                <a:gd name="txL" fmla="*/ 0 w 365760"/>
                <a:gd name="txT" fmla="*/ 0 h 536750"/>
                <a:gd name="txR" fmla="*/ 365760 w 365760"/>
                <a:gd name="txB" fmla="*/ 536750 h 536750"/>
              </a:gdLst>
              <a:ahLst/>
              <a:cxnLst>
                <a:cxn ang="0">
                  <a:pos x="0" y="0"/>
                </a:cxn>
              </a:cxnLst>
              <a:rect l="txL" t="txT" r="txR" b="txB"/>
              <a:pathLst>
                <a:path w="365760" h="536750">
                  <a:moveTo>
                    <a:pt x="365760" y="536750"/>
                  </a:moveTo>
                  <a:lnTo>
                    <a:pt x="0" y="536750"/>
                  </a:lnTo>
                  <a:lnTo>
                    <a:pt x="129028" y="0"/>
                  </a:lnTo>
                  <a:lnTo>
                    <a:pt x="236732" y="0"/>
                  </a:lnTo>
                  <a:close/>
                </a:path>
              </a:pathLst>
            </a:custGeom>
            <a:gradFill rotWithShape="1">
              <a:gsLst>
                <a:gs pos="0">
                  <a:srgbClr val="7F7F7F">
                    <a:alpha val="100000"/>
                  </a:srgbClr>
                </a:gs>
                <a:gs pos="50000">
                  <a:srgbClr val="D8D8D8">
                    <a:alpha val="100000"/>
                  </a:srgbClr>
                </a:gs>
                <a:gs pos="100000">
                  <a:srgbClr val="7F7F7F">
                    <a:alpha val="100000"/>
                  </a:srgbClr>
                </a:gs>
              </a:gsLst>
              <a:lin ang="10800000" scaled="1"/>
              <a:tileRect/>
            </a:gradFill>
            <a:ln w="3175" cap="flat" cmpd="sng">
              <a:solidFill>
                <a:srgbClr val="7F7F7F"/>
              </a:solidFill>
              <a:prstDash val="solid"/>
              <a:bevel/>
              <a:headEnd type="none" w="med" len="med"/>
              <a:tailEnd type="none" w="med" len="med"/>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方正兰亭粗黑_GBK" charset="-122"/>
                <a:ea typeface="方正兰亭粗黑_GBK" charset="-122"/>
                <a:sym typeface="方正兰亭粗黑_GBK" charset="-122"/>
              </a:endParaRPr>
            </a:p>
          </p:txBody>
        </p:sp>
        <p:sp>
          <p:nvSpPr>
            <p:cNvPr id="85" name="Freeform 74"/>
            <p:cNvSpPr>
              <a:spLocks noChangeAspect="1"/>
            </p:cNvSpPr>
            <p:nvPr/>
          </p:nvSpPr>
          <p:spPr>
            <a:xfrm>
              <a:off x="3165774" y="0"/>
              <a:ext cx="3363053" cy="521797"/>
            </a:xfrm>
            <a:custGeom>
              <a:avLst/>
              <a:gdLst>
                <a:gd name="txL" fmla="*/ 0 w 3084"/>
                <a:gd name="txT" fmla="*/ 0 h 476"/>
                <a:gd name="txR" fmla="*/ 3084 w 3084"/>
                <a:gd name="txB" fmla="*/ 476 h 476"/>
              </a:gdLst>
              <a:ahLst/>
              <a:cxnLst>
                <a:cxn ang="0">
                  <a:pos x="3065" y="68"/>
                </a:cxn>
                <a:cxn ang="0">
                  <a:pos x="3064" y="414"/>
                </a:cxn>
                <a:cxn ang="0">
                  <a:pos x="2791" y="458"/>
                </a:cxn>
                <a:cxn ang="0">
                  <a:pos x="208" y="456"/>
                </a:cxn>
                <a:cxn ang="0">
                  <a:pos x="0" y="476"/>
                </a:cxn>
                <a:cxn ang="0">
                  <a:pos x="0" y="0"/>
                </a:cxn>
                <a:cxn ang="0">
                  <a:pos x="219" y="28"/>
                </a:cxn>
                <a:cxn ang="0">
                  <a:pos x="2786" y="43"/>
                </a:cxn>
                <a:cxn ang="0">
                  <a:pos x="3065" y="68"/>
                </a:cxn>
              </a:cxnLst>
              <a:rect l="txL" t="txT" r="txR" b="txB"/>
              <a:pathLst>
                <a:path w="3084" h="476">
                  <a:moveTo>
                    <a:pt x="3065" y="68"/>
                  </a:moveTo>
                  <a:cubicBezTo>
                    <a:pt x="3084" y="85"/>
                    <a:pt x="3079" y="397"/>
                    <a:pt x="3064" y="414"/>
                  </a:cubicBezTo>
                  <a:cubicBezTo>
                    <a:pt x="3049" y="431"/>
                    <a:pt x="2891" y="455"/>
                    <a:pt x="2791" y="458"/>
                  </a:cubicBezTo>
                  <a:cubicBezTo>
                    <a:pt x="208" y="456"/>
                    <a:pt x="208" y="456"/>
                    <a:pt x="208" y="456"/>
                  </a:cubicBezTo>
                  <a:cubicBezTo>
                    <a:pt x="105" y="449"/>
                    <a:pt x="44" y="462"/>
                    <a:pt x="0" y="476"/>
                  </a:cubicBezTo>
                  <a:cubicBezTo>
                    <a:pt x="0" y="0"/>
                    <a:pt x="0" y="0"/>
                    <a:pt x="0" y="0"/>
                  </a:cubicBezTo>
                  <a:cubicBezTo>
                    <a:pt x="69" y="21"/>
                    <a:pt x="126" y="25"/>
                    <a:pt x="219" y="28"/>
                  </a:cubicBezTo>
                  <a:cubicBezTo>
                    <a:pt x="2786" y="43"/>
                    <a:pt x="2786" y="43"/>
                    <a:pt x="2786" y="43"/>
                  </a:cubicBezTo>
                  <a:cubicBezTo>
                    <a:pt x="2890" y="40"/>
                    <a:pt x="3045" y="51"/>
                    <a:pt x="3065" y="68"/>
                  </a:cubicBezTo>
                  <a:close/>
                </a:path>
              </a:pathLst>
            </a:custGeom>
            <a:solidFill>
              <a:srgbClr val="EE0F68"/>
            </a:solidFill>
            <a:ln w="12700" cap="flat" cmpd="sng">
              <a:solidFill>
                <a:srgbClr val="EE0F68"/>
              </a:solidFill>
              <a:prstDash val="solid"/>
              <a:bevel/>
              <a:headEnd type="none" w="med" len="med"/>
              <a:tailEnd type="none" w="med" len="med"/>
            </a:ln>
          </p:spPr>
          <p:txBody>
            <a:bodyPr vert="horz" wrap="square"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方正兰亭粗黑_GBK" charset="-122"/>
                <a:ea typeface="方正兰亭粗黑_GBK" charset="-122"/>
                <a:sym typeface="方正兰亭粗黑_GBK" charset="-122"/>
              </a:endParaRPr>
            </a:p>
          </p:txBody>
        </p:sp>
        <p:sp>
          <p:nvSpPr>
            <p:cNvPr id="86" name="Rectangle 75"/>
            <p:cNvSpPr/>
            <p:nvPr/>
          </p:nvSpPr>
          <p:spPr>
            <a:xfrm>
              <a:off x="3109412" y="0"/>
              <a:ext cx="57977" cy="521797"/>
            </a:xfrm>
            <a:prstGeom prst="rect">
              <a:avLst/>
            </a:prstGeom>
            <a:solidFill>
              <a:srgbClr val="D8D8D8"/>
            </a:solidFill>
            <a:ln w="12700">
              <a:noFill/>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方正兰亭粗黑_GBK" charset="-122"/>
                <a:ea typeface="方正兰亭粗黑_GBK" charset="-122"/>
                <a:sym typeface="方正兰亭粗黑_GBK" charset="-122"/>
              </a:endParaRPr>
            </a:p>
          </p:txBody>
        </p:sp>
        <p:sp>
          <p:nvSpPr>
            <p:cNvPr id="87" name="Rounded Rectangle 76"/>
            <p:cNvSpPr/>
            <p:nvPr/>
          </p:nvSpPr>
          <p:spPr>
            <a:xfrm>
              <a:off x="827859" y="5797"/>
              <a:ext cx="57977" cy="510202"/>
            </a:xfrm>
            <a:prstGeom prst="roundRect">
              <a:avLst>
                <a:gd name="adj" fmla="val 36856"/>
              </a:avLst>
            </a:prstGeom>
            <a:solidFill>
              <a:srgbClr val="D8D8D8"/>
            </a:solidFill>
            <a:ln w="6350" cap="flat" cmpd="sng">
              <a:solidFill>
                <a:srgbClr val="7F7F7F"/>
              </a:solidFill>
              <a:prstDash val="solid"/>
              <a:bevel/>
              <a:headEnd type="none" w="med" len="med"/>
              <a:tailEnd type="none" w="med" len="med"/>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方正兰亭粗黑_GBK" charset="-122"/>
                <a:ea typeface="方正兰亭粗黑_GBK" charset="-122"/>
                <a:sym typeface="方正兰亭粗黑_GBK" charset="-122"/>
              </a:endParaRPr>
            </a:p>
          </p:txBody>
        </p:sp>
        <p:sp>
          <p:nvSpPr>
            <p:cNvPr id="88" name="Rounded Rectangle 77"/>
            <p:cNvSpPr/>
            <p:nvPr/>
          </p:nvSpPr>
          <p:spPr>
            <a:xfrm>
              <a:off x="6160841" y="28575"/>
              <a:ext cx="164592" cy="502920"/>
            </a:xfrm>
            <a:prstGeom prst="roundRect">
              <a:avLst>
                <a:gd name="adj" fmla="val 19810"/>
              </a:avLst>
            </a:prstGeom>
            <a:solidFill>
              <a:srgbClr val="D8D8D8"/>
            </a:solidFill>
            <a:ln w="6350" cap="flat" cmpd="sng">
              <a:solidFill>
                <a:srgbClr val="7F7F7F"/>
              </a:solidFill>
              <a:prstDash val="solid"/>
              <a:bevel/>
              <a:headEnd type="none" w="med" len="med"/>
              <a:tailEnd type="none" w="med" len="med"/>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方正兰亭粗黑_GBK" charset="-122"/>
                <a:ea typeface="方正兰亭粗黑_GBK" charset="-122"/>
                <a:sym typeface="方正兰亭粗黑_GBK" charset="-122"/>
              </a:endParaRPr>
            </a:p>
          </p:txBody>
        </p:sp>
        <p:sp>
          <p:nvSpPr>
            <p:cNvPr id="118" name="Rounded Rectangle 78"/>
            <p:cNvSpPr/>
            <p:nvPr/>
          </p:nvSpPr>
          <p:spPr>
            <a:xfrm>
              <a:off x="4614635" y="201462"/>
              <a:ext cx="1816646" cy="164592"/>
            </a:xfrm>
            <a:prstGeom prst="roundRect">
              <a:avLst>
                <a:gd name="adj" fmla="val 50000"/>
              </a:avLst>
            </a:prstGeom>
            <a:solidFill>
              <a:srgbClr val="D8D8D8"/>
            </a:solidFill>
            <a:ln w="12700">
              <a:noFill/>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方正兰亭粗黑_GBK" charset="-122"/>
                <a:ea typeface="方正兰亭粗黑_GBK" charset="-122"/>
                <a:sym typeface="方正兰亭粗黑_GBK" charset="-122"/>
              </a:endParaRPr>
            </a:p>
          </p:txBody>
        </p:sp>
        <p:grpSp>
          <p:nvGrpSpPr>
            <p:cNvPr id="119" name="Group 79"/>
            <p:cNvGrpSpPr/>
            <p:nvPr/>
          </p:nvGrpSpPr>
          <p:grpSpPr>
            <a:xfrm>
              <a:off x="4767243" y="256179"/>
              <a:ext cx="1511430" cy="55159"/>
              <a:chOff x="0" y="0"/>
              <a:chExt cx="1706048" cy="55159"/>
            </a:xfrm>
          </p:grpSpPr>
          <p:sp>
            <p:nvSpPr>
              <p:cNvPr id="120" name="Straight Connector 80"/>
              <p:cNvSpPr/>
              <p:nvPr/>
            </p:nvSpPr>
            <p:spPr>
              <a:xfrm>
                <a:off x="0" y="55158"/>
                <a:ext cx="1706048" cy="1"/>
              </a:xfrm>
              <a:prstGeom prst="line">
                <a:avLst/>
              </a:prstGeom>
              <a:ln w="19050" cap="rnd" cmpd="sng">
                <a:solidFill>
                  <a:srgbClr val="7F7F7F"/>
                </a:solidFill>
                <a:prstDash val="solid"/>
                <a:bevel/>
                <a:headEnd type="none" w="med" len="med"/>
                <a:tailEnd type="none" w="med" len="med"/>
              </a:ln>
            </p:spPr>
          </p:sp>
          <p:sp>
            <p:nvSpPr>
              <p:cNvPr id="121" name="Straight Connector 81"/>
              <p:cNvSpPr/>
              <p:nvPr/>
            </p:nvSpPr>
            <p:spPr>
              <a:xfrm>
                <a:off x="0" y="0"/>
                <a:ext cx="1706048" cy="1"/>
              </a:xfrm>
              <a:prstGeom prst="line">
                <a:avLst/>
              </a:prstGeom>
              <a:ln w="19050" cap="rnd" cmpd="sng">
                <a:solidFill>
                  <a:srgbClr val="7F7F7F"/>
                </a:solidFill>
                <a:prstDash val="solid"/>
                <a:bevel/>
                <a:headEnd type="none" w="med" len="med"/>
                <a:tailEnd type="none" w="med" len="med"/>
              </a:ln>
            </p:spPr>
          </p:sp>
        </p:grpSp>
      </p:grpSp>
      <p:sp>
        <p:nvSpPr>
          <p:cNvPr id="54" name="矩形 53"/>
          <p:cNvSpPr/>
          <p:nvPr/>
        </p:nvSpPr>
        <p:spPr>
          <a:xfrm>
            <a:off x="-403225" y="-11906"/>
            <a:ext cx="12192000" cy="6858000"/>
          </a:xfrm>
          <a:prstGeom prst="rect">
            <a:avLst/>
          </a:prstGeom>
          <a:solidFill>
            <a:schemeClr val="accent1"/>
          </a:solidFill>
          <a:ln w="12700">
            <a:noFill/>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5" name="任意多边形 54"/>
          <p:cNvSpPr/>
          <p:nvPr/>
        </p:nvSpPr>
        <p:spPr>
          <a:xfrm rot="5400000">
            <a:off x="930275" y="-1408906"/>
            <a:ext cx="7008813" cy="9675813"/>
          </a:xfrm>
          <a:custGeom>
            <a:avLst/>
            <a:gdLst>
              <a:gd name="txL" fmla="*/ 0 w 1511970"/>
              <a:gd name="txT" fmla="*/ 0 h 1174642"/>
              <a:gd name="txR" fmla="*/ 1511970 w 1511970"/>
              <a:gd name="txB" fmla="*/ 1174642 h 1174642"/>
            </a:gdLst>
            <a:ahLst/>
            <a:cxnLst>
              <a:cxn ang="0">
                <a:pos x="10588" y="1174642"/>
              </a:cxn>
              <a:cxn ang="0">
                <a:pos x="10591" y="1174637"/>
              </a:cxn>
              <a:cxn ang="0">
                <a:pos x="10591" y="665680"/>
              </a:cxn>
              <a:cxn ang="0">
                <a:pos x="0" y="677726"/>
              </a:cxn>
              <a:cxn ang="0">
                <a:pos x="728441" y="0"/>
              </a:cxn>
              <a:cxn ang="0">
                <a:pos x="1511970" y="507190"/>
              </a:cxn>
              <a:cxn ang="0">
                <a:pos x="1508316" y="503043"/>
              </a:cxn>
              <a:cxn ang="0">
                <a:pos x="1508315" y="1174641"/>
              </a:cxn>
              <a:cxn ang="0">
                <a:pos x="1508315" y="1174641"/>
              </a:cxn>
              <a:cxn ang="0">
                <a:pos x="1508315" y="1174642"/>
              </a:cxn>
              <a:cxn ang="0">
                <a:pos x="10588" y="1174642"/>
              </a:cxn>
            </a:cxnLst>
            <a:rect l="txL" t="txT" r="txR" b="txB"/>
            <a:pathLst>
              <a:path w="1511970" h="1174642">
                <a:moveTo>
                  <a:pt x="10588" y="1174642"/>
                </a:moveTo>
                <a:cubicBezTo>
                  <a:pt x="10589" y="1174640"/>
                  <a:pt x="10590" y="1174639"/>
                  <a:pt x="10591" y="1174637"/>
                </a:cubicBezTo>
                <a:cubicBezTo>
                  <a:pt x="11739" y="1104805"/>
                  <a:pt x="9443" y="735512"/>
                  <a:pt x="10591" y="665680"/>
                </a:cubicBezTo>
                <a:lnTo>
                  <a:pt x="0" y="677726"/>
                </a:lnTo>
                <a:lnTo>
                  <a:pt x="728441" y="0"/>
                </a:lnTo>
                <a:lnTo>
                  <a:pt x="1511970" y="507190"/>
                </a:lnTo>
                <a:lnTo>
                  <a:pt x="1508316" y="503043"/>
                </a:lnTo>
                <a:cubicBezTo>
                  <a:pt x="1508316" y="726909"/>
                  <a:pt x="1508315" y="950775"/>
                  <a:pt x="1508315" y="1174641"/>
                </a:cubicBezTo>
                <a:lnTo>
                  <a:pt x="1508315" y="1174641"/>
                </a:lnTo>
                <a:lnTo>
                  <a:pt x="1508315" y="1174642"/>
                </a:lnTo>
                <a:lnTo>
                  <a:pt x="10588" y="1174642"/>
                </a:lnTo>
                <a:close/>
              </a:path>
            </a:pathLst>
          </a:custGeom>
          <a:solidFill>
            <a:schemeClr val="accent5">
              <a:lumMod val="20000"/>
              <a:lumOff val="80000"/>
            </a:schemeClr>
          </a:solidFill>
          <a:ln w="12700">
            <a:noFill/>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 name="文本框 13"/>
          <p:cNvSpPr txBox="1"/>
          <p:nvPr/>
        </p:nvSpPr>
        <p:spPr>
          <a:xfrm>
            <a:off x="415670" y="3343543"/>
            <a:ext cx="5216412" cy="769441"/>
          </a:xfrm>
          <a:prstGeom prst="rect">
            <a:avLst/>
          </a:prstGeom>
          <a:noFill/>
        </p:spPr>
        <p:txBody>
          <a:bodyPr wrap="square" rtlCol="0">
            <a:spAutoFit/>
          </a:bodyPr>
          <a:lstStyle/>
          <a:p>
            <a:r>
              <a:rPr kumimoji="1" lang="zh-CN" altLang="en-US" sz="4400" b="1" dirty="0">
                <a:solidFill>
                  <a:schemeClr val="accent1"/>
                </a:solidFill>
                <a:latin typeface="微软雅黑" panose="020B0503020204020204" pitchFamily="34" charset="-122"/>
                <a:ea typeface="微软雅黑" panose="020B0503020204020204" pitchFamily="34" charset="-122"/>
                <a:cs typeface="Yuanti SC" charset="-122"/>
              </a:rPr>
              <a:t>创意商务商业计划书</a:t>
            </a:r>
          </a:p>
        </p:txBody>
      </p:sp>
      <p:sp>
        <p:nvSpPr>
          <p:cNvPr id="17" name="文本框 16"/>
          <p:cNvSpPr txBox="1"/>
          <p:nvPr/>
        </p:nvSpPr>
        <p:spPr>
          <a:xfrm>
            <a:off x="1105620" y="4263252"/>
            <a:ext cx="5704441" cy="523220"/>
          </a:xfrm>
          <a:prstGeom prst="rect">
            <a:avLst/>
          </a:prstGeom>
          <a:noFill/>
        </p:spPr>
        <p:txBody>
          <a:bodyPr wrap="square" rtlCol="0">
            <a:spAutoFit/>
          </a:bodyPr>
          <a:lstStyle/>
          <a:p>
            <a:r>
              <a:rPr kumimoji="1" lang="en-US" altLang="zh-CN" sz="1400" dirty="0">
                <a:solidFill>
                  <a:schemeClr val="accent1"/>
                </a:solidFill>
                <a:latin typeface="微软雅黑" panose="020B0503020204020204" pitchFamily="34" charset="-122"/>
                <a:ea typeface="微软雅黑" panose="020B0503020204020204" pitchFamily="34" charset="-122"/>
                <a:cs typeface="Yuanti SC" charset="-122"/>
              </a:rPr>
              <a:t>Please click here to modify the text for example </a:t>
            </a:r>
          </a:p>
          <a:p>
            <a:r>
              <a:rPr kumimoji="1" lang="en-US" altLang="zh-CN" sz="1400" dirty="0">
                <a:solidFill>
                  <a:schemeClr val="accent1"/>
                </a:solidFill>
                <a:latin typeface="微软雅黑" panose="020B0503020204020204" pitchFamily="34" charset="-122"/>
                <a:ea typeface="微软雅黑" panose="020B0503020204020204" pitchFamily="34" charset="-122"/>
                <a:cs typeface="Yuanti SC" charset="-122"/>
              </a:rPr>
              <a:t>The text here you may post texts</a:t>
            </a:r>
            <a:endParaRPr kumimoji="1" lang="zh-CN" altLang="en-US" sz="1400" dirty="0">
              <a:solidFill>
                <a:schemeClr val="accent1"/>
              </a:solidFill>
              <a:latin typeface="微软雅黑" panose="020B0503020204020204" pitchFamily="34" charset="-122"/>
              <a:ea typeface="微软雅黑" panose="020B0503020204020204" pitchFamily="34" charset="-122"/>
              <a:cs typeface="Yuanti SC" charset="-122"/>
            </a:endParaRPr>
          </a:p>
        </p:txBody>
      </p:sp>
      <p:grpSp>
        <p:nvGrpSpPr>
          <p:cNvPr id="71" name="组合 70"/>
          <p:cNvGrpSpPr/>
          <p:nvPr/>
        </p:nvGrpSpPr>
        <p:grpSpPr>
          <a:xfrm flipH="1">
            <a:off x="7970493" y="2120293"/>
            <a:ext cx="1864487" cy="1870428"/>
            <a:chOff x="304800" y="673100"/>
            <a:chExt cx="4000500" cy="4000500"/>
          </a:xfrm>
          <a:effectLst>
            <a:outerShdw blurRad="444500" dist="254000" dir="8100000" algn="tr" rotWithShape="0">
              <a:prstClr val="black">
                <a:alpha val="50000"/>
              </a:prstClr>
            </a:outerShdw>
          </a:effectLst>
        </p:grpSpPr>
        <p:sp>
          <p:nvSpPr>
            <p:cNvPr id="115" name="同心圆 1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6" name="椭圆 1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2" name="椭圆 71"/>
          <p:cNvSpPr/>
          <p:nvPr/>
        </p:nvSpPr>
        <p:spPr>
          <a:xfrm flipH="1">
            <a:off x="9582332" y="4113857"/>
            <a:ext cx="675524" cy="677676"/>
          </a:xfrm>
          <a:prstGeom prst="ellipse">
            <a:avLst/>
          </a:pr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3" name="椭圆 72"/>
          <p:cNvSpPr/>
          <p:nvPr/>
        </p:nvSpPr>
        <p:spPr>
          <a:xfrm flipH="1">
            <a:off x="9109038" y="1330336"/>
            <a:ext cx="273904"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74" name="组合 73"/>
          <p:cNvGrpSpPr/>
          <p:nvPr/>
        </p:nvGrpSpPr>
        <p:grpSpPr>
          <a:xfrm flipH="1">
            <a:off x="6120740" y="3489523"/>
            <a:ext cx="300104" cy="301060"/>
            <a:chOff x="304800" y="673100"/>
            <a:chExt cx="4000500" cy="4000500"/>
          </a:xfrm>
          <a:solidFill>
            <a:schemeClr val="accent1"/>
          </a:solidFill>
          <a:effectLst>
            <a:outerShdw blurRad="381000" dist="152400" dir="8100000" algn="tr" rotWithShape="0">
              <a:prstClr val="black">
                <a:alpha val="70000"/>
              </a:prstClr>
            </a:outerShdw>
          </a:effectLst>
        </p:grpSpPr>
        <p:sp>
          <p:nvSpPr>
            <p:cNvPr id="113" name="同心圆 1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4" name="椭圆 113"/>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5" name="组合 74"/>
          <p:cNvGrpSpPr/>
          <p:nvPr/>
        </p:nvGrpSpPr>
        <p:grpSpPr>
          <a:xfrm flipH="1">
            <a:off x="5331135" y="2138633"/>
            <a:ext cx="621921" cy="623903"/>
            <a:chOff x="304800" y="673100"/>
            <a:chExt cx="4000500" cy="4000500"/>
          </a:xfrm>
          <a:effectLst>
            <a:outerShdw blurRad="317500" dist="1905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2" name="椭圆 1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6" name="组合 75"/>
          <p:cNvGrpSpPr/>
          <p:nvPr/>
        </p:nvGrpSpPr>
        <p:grpSpPr>
          <a:xfrm flipH="1">
            <a:off x="8384306" y="4187519"/>
            <a:ext cx="219079" cy="219777"/>
            <a:chOff x="304800" y="673100"/>
            <a:chExt cx="4000500" cy="4000500"/>
          </a:xfrm>
          <a:effectLst>
            <a:outerShdw blurRad="381000" dist="152400" dir="8100000" algn="tr" rotWithShape="0">
              <a:prstClr val="black">
                <a:alpha val="70000"/>
              </a:prstClr>
            </a:outerShdw>
          </a:effectLst>
        </p:grpSpPr>
        <p:sp>
          <p:nvSpPr>
            <p:cNvPr id="109" name="同心圆 10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0" name="椭圆 10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7" name="组合 76"/>
          <p:cNvGrpSpPr/>
          <p:nvPr/>
        </p:nvGrpSpPr>
        <p:grpSpPr>
          <a:xfrm flipH="1">
            <a:off x="10677603" y="5171664"/>
            <a:ext cx="287005" cy="287919"/>
            <a:chOff x="304800" y="673100"/>
            <a:chExt cx="4000500" cy="4000500"/>
          </a:xfrm>
          <a:effectLst>
            <a:outerShdw blurRad="381000" dist="152400" dir="8100000" algn="tr" rotWithShape="0">
              <a:prstClr val="black">
                <a:alpha val="70000"/>
              </a:prstClr>
            </a:outerShdw>
          </a:effectLst>
        </p:grpSpPr>
        <p:sp>
          <p:nvSpPr>
            <p:cNvPr id="107" name="同心圆 10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8" name="椭圆 10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8" name="椭圆 77"/>
          <p:cNvSpPr/>
          <p:nvPr/>
        </p:nvSpPr>
        <p:spPr>
          <a:xfrm flipH="1">
            <a:off x="6481523" y="1877473"/>
            <a:ext cx="273904"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9" name="椭圆 78"/>
          <p:cNvSpPr/>
          <p:nvPr/>
        </p:nvSpPr>
        <p:spPr>
          <a:xfrm flipH="1">
            <a:off x="6604008" y="5333582"/>
            <a:ext cx="136953"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80" name="组合 79"/>
          <p:cNvGrpSpPr/>
          <p:nvPr/>
        </p:nvGrpSpPr>
        <p:grpSpPr>
          <a:xfrm flipH="1">
            <a:off x="6896254" y="3946125"/>
            <a:ext cx="821990" cy="824609"/>
            <a:chOff x="304800" y="673100"/>
            <a:chExt cx="4000500" cy="4000500"/>
          </a:xfrm>
          <a:effectLst>
            <a:outerShdw blurRad="317500" dist="1905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6" name="椭圆 10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1" name="组合 80"/>
          <p:cNvGrpSpPr/>
          <p:nvPr/>
        </p:nvGrpSpPr>
        <p:grpSpPr>
          <a:xfrm>
            <a:off x="1274894" y="1941698"/>
            <a:ext cx="900000" cy="923330"/>
            <a:chOff x="5365115" y="1298289"/>
            <a:chExt cx="900000" cy="923330"/>
          </a:xfrm>
        </p:grpSpPr>
        <p:grpSp>
          <p:nvGrpSpPr>
            <p:cNvPr id="101" name="组合 100"/>
            <p:cNvGrpSpPr/>
            <p:nvPr/>
          </p:nvGrpSpPr>
          <p:grpSpPr>
            <a:xfrm flipH="1">
              <a:off x="5365115" y="1309954"/>
              <a:ext cx="900000" cy="900000"/>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104" name="椭圆 10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sp>
          <p:nvSpPr>
            <p:cNvPr id="102" name="TextBox 63"/>
            <p:cNvSpPr txBox="1"/>
            <p:nvPr/>
          </p:nvSpPr>
          <p:spPr>
            <a:xfrm>
              <a:off x="5545156" y="1298289"/>
              <a:ext cx="575551" cy="92333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2</a:t>
              </a:r>
              <a:endParaRPr kumimoji="0" lang="zh-CN" altLang="en-US" sz="5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grpSp>
        <p:nvGrpSpPr>
          <p:cNvPr id="82" name="组合 81"/>
          <p:cNvGrpSpPr/>
          <p:nvPr/>
        </p:nvGrpSpPr>
        <p:grpSpPr>
          <a:xfrm>
            <a:off x="2079111" y="1941698"/>
            <a:ext cx="900000" cy="923330"/>
            <a:chOff x="5365115" y="1298289"/>
            <a:chExt cx="900000" cy="923330"/>
          </a:xfrm>
        </p:grpSpPr>
        <p:grpSp>
          <p:nvGrpSpPr>
            <p:cNvPr id="97" name="组合 96"/>
            <p:cNvGrpSpPr/>
            <p:nvPr/>
          </p:nvGrpSpPr>
          <p:grpSpPr>
            <a:xfrm flipH="1">
              <a:off x="5365115" y="1309954"/>
              <a:ext cx="900000" cy="900000"/>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100" name="椭圆 9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sp>
          <p:nvSpPr>
            <p:cNvPr id="98" name="TextBox 67"/>
            <p:cNvSpPr txBox="1"/>
            <p:nvPr/>
          </p:nvSpPr>
          <p:spPr>
            <a:xfrm>
              <a:off x="5545156" y="1298289"/>
              <a:ext cx="575551" cy="92333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0</a:t>
              </a:r>
              <a:endParaRPr kumimoji="0" lang="zh-CN" altLang="en-US" sz="5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grpSp>
        <p:nvGrpSpPr>
          <p:cNvPr id="83" name="组合 82"/>
          <p:cNvGrpSpPr/>
          <p:nvPr/>
        </p:nvGrpSpPr>
        <p:grpSpPr>
          <a:xfrm>
            <a:off x="2859070" y="1953363"/>
            <a:ext cx="900000" cy="923330"/>
            <a:chOff x="5365115" y="1298289"/>
            <a:chExt cx="900000" cy="923330"/>
          </a:xfrm>
        </p:grpSpPr>
        <p:grpSp>
          <p:nvGrpSpPr>
            <p:cNvPr id="93" name="组合 92"/>
            <p:cNvGrpSpPr/>
            <p:nvPr/>
          </p:nvGrpSpPr>
          <p:grpSpPr>
            <a:xfrm flipH="1">
              <a:off x="5365115" y="1309954"/>
              <a:ext cx="900000" cy="900000"/>
              <a:chOff x="304800" y="673100"/>
              <a:chExt cx="4000500" cy="4000500"/>
            </a:xfrm>
            <a:effectLst>
              <a:outerShdw blurRad="444500" dist="254000" dir="8100000" algn="tr" rotWithShape="0">
                <a:prstClr val="black">
                  <a:alpha val="50000"/>
                </a:prstClr>
              </a:outerShdw>
            </a:effectLst>
          </p:grpSpPr>
          <p:sp>
            <p:nvSpPr>
              <p:cNvPr id="95"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96" name="椭圆 9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sp>
          <p:nvSpPr>
            <p:cNvPr id="94" name="TextBox 72"/>
            <p:cNvSpPr txBox="1"/>
            <p:nvPr/>
          </p:nvSpPr>
          <p:spPr>
            <a:xfrm>
              <a:off x="5545156" y="1298289"/>
              <a:ext cx="575551" cy="92333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1</a:t>
              </a:r>
              <a:endParaRPr kumimoji="0" lang="zh-CN" altLang="en-US" sz="5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grpSp>
        <p:nvGrpSpPr>
          <p:cNvPr id="84" name="组合 83"/>
          <p:cNvGrpSpPr/>
          <p:nvPr/>
        </p:nvGrpSpPr>
        <p:grpSpPr>
          <a:xfrm>
            <a:off x="3651158" y="1953363"/>
            <a:ext cx="900000" cy="923330"/>
            <a:chOff x="5365115" y="1298289"/>
            <a:chExt cx="900000" cy="923330"/>
          </a:xfrm>
        </p:grpSpPr>
        <p:grpSp>
          <p:nvGrpSpPr>
            <p:cNvPr id="89" name="组合 88"/>
            <p:cNvGrpSpPr/>
            <p:nvPr/>
          </p:nvGrpSpPr>
          <p:grpSpPr>
            <a:xfrm flipH="1">
              <a:off x="5365115" y="1309954"/>
              <a:ext cx="900000" cy="900000"/>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92" name="椭圆 9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sp>
          <p:nvSpPr>
            <p:cNvPr id="90" name="TextBox 77"/>
            <p:cNvSpPr txBox="1"/>
            <p:nvPr/>
          </p:nvSpPr>
          <p:spPr>
            <a:xfrm>
              <a:off x="5545156" y="1298289"/>
              <a:ext cx="575551" cy="92333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lang="en-US" altLang="zh-CN" sz="5400" b="1" dirty="0">
                  <a:solidFill>
                    <a:schemeClr val="accent1"/>
                  </a:solidFill>
                  <a:latin typeface="微软雅黑" panose="020B0503020204020204" pitchFamily="34" charset="-122"/>
                  <a:ea typeface="微软雅黑" panose="020B0503020204020204" pitchFamily="34" charset="-122"/>
                </a:rPr>
                <a:t>9</a:t>
              </a:r>
              <a:endParaRPr kumimoji="0" lang="zh-CN" altLang="en-US" sz="5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sp>
        <p:nvSpPr>
          <p:cNvPr id="117" name="椭圆 116"/>
          <p:cNvSpPr/>
          <p:nvPr/>
        </p:nvSpPr>
        <p:spPr>
          <a:xfrm flipH="1">
            <a:off x="8103961" y="2230913"/>
            <a:ext cx="1607984" cy="1613106"/>
          </a:xfrm>
          <a:prstGeom prst="ellipse">
            <a:avLst/>
          </a:pr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
                                          </p:val>
                                        </p:tav>
                                        <p:tav tm="100000">
                                          <p:val>
                                            <p:strVal val="#ppt_w"/>
                                          </p:val>
                                        </p:tav>
                                      </p:tavLst>
                                    </p:anim>
                                    <p:anim calcmode="lin" valueType="num">
                                      <p:cBhvr>
                                        <p:cTn id="8" dur="500" fill="hold"/>
                                        <p:tgtEl>
                                          <p:spTgt spid="78"/>
                                        </p:tgtEl>
                                        <p:attrNameLst>
                                          <p:attrName>ppt_h</p:attrName>
                                        </p:attrNameLst>
                                      </p:cBhvr>
                                      <p:tavLst>
                                        <p:tav tm="0">
                                          <p:val>
                                            <p:fltVal val="0"/>
                                          </p:val>
                                        </p:tav>
                                        <p:tav tm="100000">
                                          <p:val>
                                            <p:strVal val="#ppt_h"/>
                                          </p:val>
                                        </p:tav>
                                      </p:tavLst>
                                    </p:anim>
                                    <p:animEffect transition="in" filter="fade">
                                      <p:cBhvr>
                                        <p:cTn id="9" dur="500"/>
                                        <p:tgtEl>
                                          <p:spTgt spid="78"/>
                                        </p:tgtEl>
                                      </p:cBhvr>
                                    </p:animEffect>
                                  </p:childTnLst>
                                </p:cTn>
                              </p:par>
                              <p:par>
                                <p:cTn id="10" presetID="53" presetClass="entr" presetSubtype="16" fill="hold" nodeType="withEffect">
                                  <p:stCondLst>
                                    <p:cond delay="0"/>
                                  </p:stCondLst>
                                  <p:childTnLst>
                                    <p:set>
                                      <p:cBhvr>
                                        <p:cTn id="11" dur="1" fill="hold">
                                          <p:stCondLst>
                                            <p:cond delay="0"/>
                                          </p:stCondLst>
                                        </p:cTn>
                                        <p:tgtEl>
                                          <p:spTgt spid="75"/>
                                        </p:tgtEl>
                                        <p:attrNameLst>
                                          <p:attrName>style.visibility</p:attrName>
                                        </p:attrNameLst>
                                      </p:cBhvr>
                                      <p:to>
                                        <p:strVal val="visible"/>
                                      </p:to>
                                    </p:set>
                                    <p:anim calcmode="lin" valueType="num">
                                      <p:cBhvr>
                                        <p:cTn id="12" dur="500" fill="hold"/>
                                        <p:tgtEl>
                                          <p:spTgt spid="75"/>
                                        </p:tgtEl>
                                        <p:attrNameLst>
                                          <p:attrName>ppt_w</p:attrName>
                                        </p:attrNameLst>
                                      </p:cBhvr>
                                      <p:tavLst>
                                        <p:tav tm="0">
                                          <p:val>
                                            <p:fltVal val="0"/>
                                          </p:val>
                                        </p:tav>
                                        <p:tav tm="100000">
                                          <p:val>
                                            <p:strVal val="#ppt_w"/>
                                          </p:val>
                                        </p:tav>
                                      </p:tavLst>
                                    </p:anim>
                                    <p:anim calcmode="lin" valueType="num">
                                      <p:cBhvr>
                                        <p:cTn id="13" dur="500" fill="hold"/>
                                        <p:tgtEl>
                                          <p:spTgt spid="75"/>
                                        </p:tgtEl>
                                        <p:attrNameLst>
                                          <p:attrName>ppt_h</p:attrName>
                                        </p:attrNameLst>
                                      </p:cBhvr>
                                      <p:tavLst>
                                        <p:tav tm="0">
                                          <p:val>
                                            <p:fltVal val="0"/>
                                          </p:val>
                                        </p:tav>
                                        <p:tav tm="100000">
                                          <p:val>
                                            <p:strVal val="#ppt_h"/>
                                          </p:val>
                                        </p:tav>
                                      </p:tavLst>
                                    </p:anim>
                                    <p:animEffect transition="in" filter="fade">
                                      <p:cBhvr>
                                        <p:cTn id="14" dur="500"/>
                                        <p:tgtEl>
                                          <p:spTgt spid="75"/>
                                        </p:tgtEl>
                                      </p:cBhvr>
                                    </p:animEffect>
                                  </p:childTnLst>
                                </p:cTn>
                              </p:par>
                              <p:par>
                                <p:cTn id="15" presetID="53" presetClass="entr" presetSubtype="16" fill="hold" nodeType="with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fltVal val="0"/>
                                          </p:val>
                                        </p:tav>
                                        <p:tav tm="100000">
                                          <p:val>
                                            <p:strVal val="#ppt_h"/>
                                          </p:val>
                                        </p:tav>
                                      </p:tavLst>
                                    </p:anim>
                                    <p:animEffect transition="in" filter="fade">
                                      <p:cBhvr>
                                        <p:cTn id="19" dur="500"/>
                                        <p:tgtEl>
                                          <p:spTgt spid="80"/>
                                        </p:tgtEl>
                                      </p:cBhvr>
                                    </p:animEffect>
                                  </p:childTnLst>
                                </p:cTn>
                              </p:par>
                              <p:par>
                                <p:cTn id="20" presetID="53" presetClass="entr" presetSubtype="16"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p:cTn id="27" dur="500" fill="hold"/>
                                        <p:tgtEl>
                                          <p:spTgt spid="72"/>
                                        </p:tgtEl>
                                        <p:attrNameLst>
                                          <p:attrName>ppt_w</p:attrName>
                                        </p:attrNameLst>
                                      </p:cBhvr>
                                      <p:tavLst>
                                        <p:tav tm="0">
                                          <p:val>
                                            <p:fltVal val="0"/>
                                          </p:val>
                                        </p:tav>
                                        <p:tav tm="100000">
                                          <p:val>
                                            <p:strVal val="#ppt_w"/>
                                          </p:val>
                                        </p:tav>
                                      </p:tavLst>
                                    </p:anim>
                                    <p:anim calcmode="lin" valueType="num">
                                      <p:cBhvr>
                                        <p:cTn id="28" dur="500" fill="hold"/>
                                        <p:tgtEl>
                                          <p:spTgt spid="72"/>
                                        </p:tgtEl>
                                        <p:attrNameLst>
                                          <p:attrName>ppt_h</p:attrName>
                                        </p:attrNameLst>
                                      </p:cBhvr>
                                      <p:tavLst>
                                        <p:tav tm="0">
                                          <p:val>
                                            <p:fltVal val="0"/>
                                          </p:val>
                                        </p:tav>
                                        <p:tav tm="100000">
                                          <p:val>
                                            <p:strVal val="#ppt_h"/>
                                          </p:val>
                                        </p:tav>
                                      </p:tavLst>
                                    </p:anim>
                                    <p:animEffect transition="in" filter="fade">
                                      <p:cBhvr>
                                        <p:cTn id="29" dur="500"/>
                                        <p:tgtEl>
                                          <p:spTgt spid="7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3"/>
                                        </p:tgtEl>
                                        <p:attrNameLst>
                                          <p:attrName>style.visibility</p:attrName>
                                        </p:attrNameLst>
                                      </p:cBhvr>
                                      <p:to>
                                        <p:strVal val="visible"/>
                                      </p:to>
                                    </p:set>
                                    <p:anim calcmode="lin" valueType="num">
                                      <p:cBhvr>
                                        <p:cTn id="32" dur="500" fill="hold"/>
                                        <p:tgtEl>
                                          <p:spTgt spid="73"/>
                                        </p:tgtEl>
                                        <p:attrNameLst>
                                          <p:attrName>ppt_w</p:attrName>
                                        </p:attrNameLst>
                                      </p:cBhvr>
                                      <p:tavLst>
                                        <p:tav tm="0">
                                          <p:val>
                                            <p:fltVal val="0"/>
                                          </p:val>
                                        </p:tav>
                                        <p:tav tm="100000">
                                          <p:val>
                                            <p:strVal val="#ppt_w"/>
                                          </p:val>
                                        </p:tav>
                                      </p:tavLst>
                                    </p:anim>
                                    <p:anim calcmode="lin" valueType="num">
                                      <p:cBhvr>
                                        <p:cTn id="33" dur="500" fill="hold"/>
                                        <p:tgtEl>
                                          <p:spTgt spid="73"/>
                                        </p:tgtEl>
                                        <p:attrNameLst>
                                          <p:attrName>ppt_h</p:attrName>
                                        </p:attrNameLst>
                                      </p:cBhvr>
                                      <p:tavLst>
                                        <p:tav tm="0">
                                          <p:val>
                                            <p:fltVal val="0"/>
                                          </p:val>
                                        </p:tav>
                                        <p:tav tm="100000">
                                          <p:val>
                                            <p:strVal val="#ppt_h"/>
                                          </p:val>
                                        </p:tav>
                                      </p:tavLst>
                                    </p:anim>
                                    <p:animEffect transition="in" filter="fade">
                                      <p:cBhvr>
                                        <p:cTn id="34" dur="500"/>
                                        <p:tgtEl>
                                          <p:spTgt spid="73"/>
                                        </p:tgtEl>
                                      </p:cBhvr>
                                    </p:animEffect>
                                  </p:childTnLst>
                                </p:cTn>
                              </p:par>
                              <p:par>
                                <p:cTn id="35" presetID="53" presetClass="entr" presetSubtype="16"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anim calcmode="lin" valueType="num">
                                      <p:cBhvr>
                                        <p:cTn id="37" dur="500" fill="hold"/>
                                        <p:tgtEl>
                                          <p:spTgt spid="77"/>
                                        </p:tgtEl>
                                        <p:attrNameLst>
                                          <p:attrName>ppt_w</p:attrName>
                                        </p:attrNameLst>
                                      </p:cBhvr>
                                      <p:tavLst>
                                        <p:tav tm="0">
                                          <p:val>
                                            <p:fltVal val="0"/>
                                          </p:val>
                                        </p:tav>
                                        <p:tav tm="100000">
                                          <p:val>
                                            <p:strVal val="#ppt_w"/>
                                          </p:val>
                                        </p:tav>
                                      </p:tavLst>
                                    </p:anim>
                                    <p:anim calcmode="lin" valueType="num">
                                      <p:cBhvr>
                                        <p:cTn id="38" dur="500" fill="hold"/>
                                        <p:tgtEl>
                                          <p:spTgt spid="77"/>
                                        </p:tgtEl>
                                        <p:attrNameLst>
                                          <p:attrName>ppt_h</p:attrName>
                                        </p:attrNameLst>
                                      </p:cBhvr>
                                      <p:tavLst>
                                        <p:tav tm="0">
                                          <p:val>
                                            <p:fltVal val="0"/>
                                          </p:val>
                                        </p:tav>
                                        <p:tav tm="100000">
                                          <p:val>
                                            <p:strVal val="#ppt_h"/>
                                          </p:val>
                                        </p:tav>
                                      </p:tavLst>
                                    </p:anim>
                                    <p:animEffect transition="in" filter="fade">
                                      <p:cBhvr>
                                        <p:cTn id="39" dur="500"/>
                                        <p:tgtEl>
                                          <p:spTgt spid="7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17"/>
                                        </p:tgtEl>
                                        <p:attrNameLst>
                                          <p:attrName>style.visibility</p:attrName>
                                        </p:attrNameLst>
                                      </p:cBhvr>
                                      <p:to>
                                        <p:strVal val="visible"/>
                                      </p:to>
                                    </p:set>
                                    <p:animEffect transition="in" filter="circle(in)">
                                      <p:cBhvr>
                                        <p:cTn id="44" dur="2000"/>
                                        <p:tgtEl>
                                          <p:spTgt spid="117"/>
                                        </p:tgtEl>
                                      </p:cBhvr>
                                    </p:animEffect>
                                  </p:childTnLst>
                                </p:cTn>
                              </p:par>
                              <p:par>
                                <p:cTn id="45" presetID="6" presetClass="entr" presetSubtype="16"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circle(in)">
                                      <p:cBhvr>
                                        <p:cTn id="47" dur="2000"/>
                                        <p:tgtEl>
                                          <p:spTgt spid="7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81"/>
                                        </p:tgtEl>
                                        <p:attrNameLst>
                                          <p:attrName>style.visibility</p:attrName>
                                        </p:attrNameLst>
                                      </p:cBhvr>
                                      <p:to>
                                        <p:strVal val="visible"/>
                                      </p:to>
                                    </p:set>
                                    <p:anim calcmode="lin" valueType="num">
                                      <p:cBhvr>
                                        <p:cTn id="52" dur="500" fill="hold"/>
                                        <p:tgtEl>
                                          <p:spTgt spid="81"/>
                                        </p:tgtEl>
                                        <p:attrNameLst>
                                          <p:attrName>ppt_w</p:attrName>
                                        </p:attrNameLst>
                                      </p:cBhvr>
                                      <p:tavLst>
                                        <p:tav tm="0">
                                          <p:val>
                                            <p:fltVal val="0"/>
                                          </p:val>
                                        </p:tav>
                                        <p:tav tm="100000">
                                          <p:val>
                                            <p:strVal val="#ppt_w"/>
                                          </p:val>
                                        </p:tav>
                                      </p:tavLst>
                                    </p:anim>
                                    <p:anim calcmode="lin" valueType="num">
                                      <p:cBhvr>
                                        <p:cTn id="53" dur="500" fill="hold"/>
                                        <p:tgtEl>
                                          <p:spTgt spid="81"/>
                                        </p:tgtEl>
                                        <p:attrNameLst>
                                          <p:attrName>ppt_h</p:attrName>
                                        </p:attrNameLst>
                                      </p:cBhvr>
                                      <p:tavLst>
                                        <p:tav tm="0">
                                          <p:val>
                                            <p:fltVal val="0"/>
                                          </p:val>
                                        </p:tav>
                                        <p:tav tm="100000">
                                          <p:val>
                                            <p:strVal val="#ppt_h"/>
                                          </p:val>
                                        </p:tav>
                                      </p:tavLst>
                                    </p:anim>
                                    <p:animEffect transition="in" filter="fade">
                                      <p:cBhvr>
                                        <p:cTn id="54" dur="500"/>
                                        <p:tgtEl>
                                          <p:spTgt spid="81"/>
                                        </p:tgtEl>
                                      </p:cBhvr>
                                    </p:animEffect>
                                  </p:childTnLst>
                                </p:cTn>
                              </p:par>
                              <p:par>
                                <p:cTn id="55" presetID="53" presetClass="entr" presetSubtype="16"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 calcmode="lin" valueType="num">
                                      <p:cBhvr>
                                        <p:cTn id="57" dur="500" fill="hold"/>
                                        <p:tgtEl>
                                          <p:spTgt spid="82"/>
                                        </p:tgtEl>
                                        <p:attrNameLst>
                                          <p:attrName>ppt_w</p:attrName>
                                        </p:attrNameLst>
                                      </p:cBhvr>
                                      <p:tavLst>
                                        <p:tav tm="0">
                                          <p:val>
                                            <p:fltVal val="0"/>
                                          </p:val>
                                        </p:tav>
                                        <p:tav tm="100000">
                                          <p:val>
                                            <p:strVal val="#ppt_w"/>
                                          </p:val>
                                        </p:tav>
                                      </p:tavLst>
                                    </p:anim>
                                    <p:anim calcmode="lin" valueType="num">
                                      <p:cBhvr>
                                        <p:cTn id="58" dur="500" fill="hold"/>
                                        <p:tgtEl>
                                          <p:spTgt spid="82"/>
                                        </p:tgtEl>
                                        <p:attrNameLst>
                                          <p:attrName>ppt_h</p:attrName>
                                        </p:attrNameLst>
                                      </p:cBhvr>
                                      <p:tavLst>
                                        <p:tav tm="0">
                                          <p:val>
                                            <p:fltVal val="0"/>
                                          </p:val>
                                        </p:tav>
                                        <p:tav tm="100000">
                                          <p:val>
                                            <p:strVal val="#ppt_h"/>
                                          </p:val>
                                        </p:tav>
                                      </p:tavLst>
                                    </p:anim>
                                    <p:animEffect transition="in" filter="fade">
                                      <p:cBhvr>
                                        <p:cTn id="59" dur="500"/>
                                        <p:tgtEl>
                                          <p:spTgt spid="82"/>
                                        </p:tgtEl>
                                      </p:cBhvr>
                                    </p:animEffect>
                                  </p:childTnLst>
                                </p:cTn>
                              </p:par>
                              <p:par>
                                <p:cTn id="60" presetID="53" presetClass="entr" presetSubtype="16"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p:cTn id="62" dur="500" fill="hold"/>
                                        <p:tgtEl>
                                          <p:spTgt spid="83"/>
                                        </p:tgtEl>
                                        <p:attrNameLst>
                                          <p:attrName>ppt_w</p:attrName>
                                        </p:attrNameLst>
                                      </p:cBhvr>
                                      <p:tavLst>
                                        <p:tav tm="0">
                                          <p:val>
                                            <p:fltVal val="0"/>
                                          </p:val>
                                        </p:tav>
                                        <p:tav tm="100000">
                                          <p:val>
                                            <p:strVal val="#ppt_w"/>
                                          </p:val>
                                        </p:tav>
                                      </p:tavLst>
                                    </p:anim>
                                    <p:anim calcmode="lin" valueType="num">
                                      <p:cBhvr>
                                        <p:cTn id="63" dur="500" fill="hold"/>
                                        <p:tgtEl>
                                          <p:spTgt spid="83"/>
                                        </p:tgtEl>
                                        <p:attrNameLst>
                                          <p:attrName>ppt_h</p:attrName>
                                        </p:attrNameLst>
                                      </p:cBhvr>
                                      <p:tavLst>
                                        <p:tav tm="0">
                                          <p:val>
                                            <p:fltVal val="0"/>
                                          </p:val>
                                        </p:tav>
                                        <p:tav tm="100000">
                                          <p:val>
                                            <p:strVal val="#ppt_h"/>
                                          </p:val>
                                        </p:tav>
                                      </p:tavLst>
                                    </p:anim>
                                    <p:animEffect transition="in" filter="fade">
                                      <p:cBhvr>
                                        <p:cTn id="64" dur="500"/>
                                        <p:tgtEl>
                                          <p:spTgt spid="83"/>
                                        </p:tgtEl>
                                      </p:cBhvr>
                                    </p:animEffect>
                                  </p:childTnLst>
                                </p:cTn>
                              </p:par>
                              <p:par>
                                <p:cTn id="65" presetID="53" presetClass="entr" presetSubtype="16" fill="hold" nodeType="withEffect">
                                  <p:stCondLst>
                                    <p:cond delay="0"/>
                                  </p:stCondLst>
                                  <p:childTnLst>
                                    <p:set>
                                      <p:cBhvr>
                                        <p:cTn id="66" dur="1" fill="hold">
                                          <p:stCondLst>
                                            <p:cond delay="0"/>
                                          </p:stCondLst>
                                        </p:cTn>
                                        <p:tgtEl>
                                          <p:spTgt spid="84"/>
                                        </p:tgtEl>
                                        <p:attrNameLst>
                                          <p:attrName>style.visibility</p:attrName>
                                        </p:attrNameLst>
                                      </p:cBhvr>
                                      <p:to>
                                        <p:strVal val="visible"/>
                                      </p:to>
                                    </p:set>
                                    <p:anim calcmode="lin" valueType="num">
                                      <p:cBhvr>
                                        <p:cTn id="67" dur="500" fill="hold"/>
                                        <p:tgtEl>
                                          <p:spTgt spid="84"/>
                                        </p:tgtEl>
                                        <p:attrNameLst>
                                          <p:attrName>ppt_w</p:attrName>
                                        </p:attrNameLst>
                                      </p:cBhvr>
                                      <p:tavLst>
                                        <p:tav tm="0">
                                          <p:val>
                                            <p:fltVal val="0"/>
                                          </p:val>
                                        </p:tav>
                                        <p:tav tm="100000">
                                          <p:val>
                                            <p:strVal val="#ppt_w"/>
                                          </p:val>
                                        </p:tav>
                                      </p:tavLst>
                                    </p:anim>
                                    <p:anim calcmode="lin" valueType="num">
                                      <p:cBhvr>
                                        <p:cTn id="68" dur="500" fill="hold"/>
                                        <p:tgtEl>
                                          <p:spTgt spid="84"/>
                                        </p:tgtEl>
                                        <p:attrNameLst>
                                          <p:attrName>ppt_h</p:attrName>
                                        </p:attrNameLst>
                                      </p:cBhvr>
                                      <p:tavLst>
                                        <p:tav tm="0">
                                          <p:val>
                                            <p:fltVal val="0"/>
                                          </p:val>
                                        </p:tav>
                                        <p:tav tm="100000">
                                          <p:val>
                                            <p:strVal val="#ppt_h"/>
                                          </p:val>
                                        </p:tav>
                                      </p:tavLst>
                                    </p:anim>
                                    <p:animEffect transition="in" filter="fade">
                                      <p:cBhvr>
                                        <p:cTn id="69" dur="500"/>
                                        <p:tgtEl>
                                          <p:spTgt spid="84"/>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additive="base">
                                        <p:cTn id="74" dur="500" fill="hold"/>
                                        <p:tgtEl>
                                          <p:spTgt spid="14"/>
                                        </p:tgtEl>
                                        <p:attrNameLst>
                                          <p:attrName>ppt_x</p:attrName>
                                        </p:attrNameLst>
                                      </p:cBhvr>
                                      <p:tavLst>
                                        <p:tav tm="0">
                                          <p:val>
                                            <p:strVal val="#ppt_x"/>
                                          </p:val>
                                        </p:tav>
                                        <p:tav tm="100000">
                                          <p:val>
                                            <p:strVal val="#ppt_x"/>
                                          </p:val>
                                        </p:tav>
                                      </p:tavLst>
                                    </p:anim>
                                    <p:anim calcmode="lin" valueType="num">
                                      <p:cBhvr additive="base">
                                        <p:cTn id="75" dur="500" fill="hold"/>
                                        <p:tgtEl>
                                          <p:spTgt spid="14"/>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additive="base">
                                        <p:cTn id="78" dur="500" fill="hold"/>
                                        <p:tgtEl>
                                          <p:spTgt spid="17"/>
                                        </p:tgtEl>
                                        <p:attrNameLst>
                                          <p:attrName>ppt_x</p:attrName>
                                        </p:attrNameLst>
                                      </p:cBhvr>
                                      <p:tavLst>
                                        <p:tav tm="0">
                                          <p:val>
                                            <p:strVal val="#ppt_x"/>
                                          </p:val>
                                        </p:tav>
                                        <p:tav tm="100000">
                                          <p:val>
                                            <p:strVal val="#ppt_x"/>
                                          </p:val>
                                        </p:tav>
                                      </p:tavLst>
                                    </p:anim>
                                    <p:anim calcmode="lin" valueType="num">
                                      <p:cBhvr additive="base">
                                        <p:cTn id="79" dur="500" fill="hold"/>
                                        <p:tgtEl>
                                          <p:spTgt spid="17"/>
                                        </p:tgtEl>
                                        <p:attrNameLst>
                                          <p:attrName>ppt_y</p:attrName>
                                        </p:attrNameLst>
                                      </p:cBhvr>
                                      <p:tavLst>
                                        <p:tav tm="0">
                                          <p:val>
                                            <p:strVal val="1+#ppt_h/2"/>
                                          </p:val>
                                        </p:tav>
                                        <p:tav tm="100000">
                                          <p:val>
                                            <p:strVal val="#ppt_y"/>
                                          </p:val>
                                        </p:tav>
                                      </p:tavLst>
                                    </p:anim>
                                  </p:childTnLst>
                                </p:cTn>
                              </p:par>
                              <p:par>
                                <p:cTn id="80" presetID="53" presetClass="entr" presetSubtype="16" fill="hold" nodeType="withEffect">
                                  <p:stCondLst>
                                    <p:cond delay="0"/>
                                  </p:stCondLst>
                                  <p:childTnLst>
                                    <p:set>
                                      <p:cBhvr>
                                        <p:cTn id="81" dur="1" fill="hold">
                                          <p:stCondLst>
                                            <p:cond delay="0"/>
                                          </p:stCondLst>
                                        </p:cTn>
                                        <p:tgtEl>
                                          <p:spTgt spid="74"/>
                                        </p:tgtEl>
                                        <p:attrNameLst>
                                          <p:attrName>style.visibility</p:attrName>
                                        </p:attrNameLst>
                                      </p:cBhvr>
                                      <p:to>
                                        <p:strVal val="visible"/>
                                      </p:to>
                                    </p:set>
                                    <p:anim calcmode="lin" valueType="num">
                                      <p:cBhvr>
                                        <p:cTn id="82" dur="500" fill="hold"/>
                                        <p:tgtEl>
                                          <p:spTgt spid="74"/>
                                        </p:tgtEl>
                                        <p:attrNameLst>
                                          <p:attrName>ppt_w</p:attrName>
                                        </p:attrNameLst>
                                      </p:cBhvr>
                                      <p:tavLst>
                                        <p:tav tm="0">
                                          <p:val>
                                            <p:fltVal val="0"/>
                                          </p:val>
                                        </p:tav>
                                        <p:tav tm="100000">
                                          <p:val>
                                            <p:strVal val="#ppt_w"/>
                                          </p:val>
                                        </p:tav>
                                      </p:tavLst>
                                    </p:anim>
                                    <p:anim calcmode="lin" valueType="num">
                                      <p:cBhvr>
                                        <p:cTn id="83" dur="500" fill="hold"/>
                                        <p:tgtEl>
                                          <p:spTgt spid="74"/>
                                        </p:tgtEl>
                                        <p:attrNameLst>
                                          <p:attrName>ppt_h</p:attrName>
                                        </p:attrNameLst>
                                      </p:cBhvr>
                                      <p:tavLst>
                                        <p:tav tm="0">
                                          <p:val>
                                            <p:fltVal val="0"/>
                                          </p:val>
                                        </p:tav>
                                        <p:tav tm="100000">
                                          <p:val>
                                            <p:strVal val="#ppt_h"/>
                                          </p:val>
                                        </p:tav>
                                      </p:tavLst>
                                    </p:anim>
                                    <p:animEffect transition="in" filter="fade">
                                      <p:cBhvr>
                                        <p:cTn id="8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72" grpId="0" animBg="1"/>
      <p:bldP spid="73" grpId="0" animBg="1"/>
      <p:bldP spid="78" grpId="0" animBg="1"/>
      <p:bldP spid="1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845606"/>
            <a:ext cx="12192000" cy="4475018"/>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Rectangle 23"/>
          <p:cNvSpPr/>
          <p:nvPr/>
        </p:nvSpPr>
        <p:spPr>
          <a:xfrm>
            <a:off x="866515" y="3486012"/>
            <a:ext cx="1826142" cy="344325"/>
          </a:xfrm>
          <a:prstGeom prst="rect">
            <a:avLst/>
          </a:prstGeom>
        </p:spPr>
        <p:txBody>
          <a:bodyPr wrap="none">
            <a:spAutoFit/>
          </a:bodyPr>
          <a:lstStyle/>
          <a:p>
            <a:pPr algn="ctr">
              <a:lnSpc>
                <a:spcPct val="110000"/>
              </a:lnSpc>
            </a:pPr>
            <a:r>
              <a:rPr kumimoji="1" lang="zh-CN" altLang="en-US" sz="1600" b="1" dirty="0">
                <a:solidFill>
                  <a:schemeClr val="bg1"/>
                </a:solidFill>
                <a:latin typeface="微软雅黑" panose="020B0503020204020204" charset="-122"/>
                <a:ea typeface="微软雅黑" panose="020B0503020204020204" charset="-122"/>
                <a:cs typeface="微软雅黑" panose="020B0503020204020204" charset="-122"/>
              </a:rPr>
              <a:t>点击此处添加标题</a:t>
            </a:r>
          </a:p>
        </p:txBody>
      </p:sp>
      <p:sp>
        <p:nvSpPr>
          <p:cNvPr id="11" name="TextBox 10"/>
          <p:cNvSpPr txBox="1"/>
          <p:nvPr/>
        </p:nvSpPr>
        <p:spPr>
          <a:xfrm>
            <a:off x="857250" y="3875526"/>
            <a:ext cx="10244138" cy="400110"/>
          </a:xfrm>
          <a:prstGeom prst="rect">
            <a:avLst/>
          </a:prstGeom>
          <a:noFill/>
        </p:spPr>
        <p:txBody>
          <a:bodyPr wrap="square" rtlCol="0">
            <a:spAutoFit/>
          </a:bodyPr>
          <a:lstStyle/>
          <a:p>
            <a:pPr algn="ctr">
              <a:lnSpc>
                <a:spcPts val="1200"/>
              </a:lnSpc>
            </a:pPr>
            <a:r>
              <a:rPr lang="zh-CN" altLang="en-US" sz="12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a:t>
            </a:r>
            <a:endParaRPr lang="en-US" altLang="zh-CN" sz="1200" dirty="0">
              <a:solidFill>
                <a:schemeClr val="bg1"/>
              </a:solidFill>
              <a:latin typeface="微软雅黑" panose="020B0503020204020204" pitchFamily="34" charset="-122"/>
              <a:ea typeface="微软雅黑" panose="020B0503020204020204" pitchFamily="34" charset="-122"/>
            </a:endParaRPr>
          </a:p>
        </p:txBody>
      </p:sp>
      <p:pic>
        <p:nvPicPr>
          <p:cNvPr id="8" name="图片占位符 7"/>
          <p:cNvPicPr>
            <a:picLocks noGrp="1" noChangeAspect="1"/>
          </p:cNvPicPr>
          <p:nvPr>
            <p:ph type="pic" sz="quarter" idx="25"/>
          </p:nvPr>
        </p:nvPicPr>
        <p:blipFill>
          <a:blip r:embed="rId3">
            <a:extLst>
              <a:ext uri="{28A0092B-C50C-407E-A947-70E740481C1C}">
                <a14:useLocalDpi xmlns:a14="http://schemas.microsoft.com/office/drawing/2010/main" val="0"/>
              </a:ext>
            </a:extLst>
          </a:blip>
          <a:srcRect/>
          <a:stretch>
            <a:fillRect/>
          </a:stretch>
        </p:blipFill>
        <p:spPr>
          <a:xfrm>
            <a:off x="0" y="0"/>
            <a:ext cx="12192000" cy="3429000"/>
          </a:xfrm>
        </p:spPr>
      </p:pic>
      <p:pic>
        <p:nvPicPr>
          <p:cNvPr id="12" name="图片占位符 11"/>
          <p:cNvPicPr>
            <a:picLocks noGrp="1" noChangeAspect="1"/>
          </p:cNvPicPr>
          <p:nvPr>
            <p:ph type="pic" sz="quarter" idx="28"/>
          </p:nvPr>
        </p:nvPicPr>
        <p:blipFill>
          <a:blip r:embed="rId4" cstate="email">
            <a:extLst>
              <a:ext uri="{28A0092B-C50C-407E-A947-70E740481C1C}">
                <a14:useLocalDpi xmlns:a14="http://schemas.microsoft.com/office/drawing/2010/main" val="0"/>
              </a:ext>
            </a:extLst>
          </a:blip>
          <a:srcRect/>
          <a:stretch>
            <a:fillRect/>
          </a:stretch>
        </p:blipFill>
        <p:spPr/>
      </p:pic>
      <p:pic>
        <p:nvPicPr>
          <p:cNvPr id="10" name="图片占位符 9"/>
          <p:cNvPicPr>
            <a:picLocks noGrp="1" noChangeAspect="1"/>
          </p:cNvPicPr>
          <p:nvPr>
            <p:ph type="pic" sz="quarter" idx="27"/>
          </p:nvPr>
        </p:nvPicPr>
        <p:blipFill>
          <a:blip r:embed="rId5" cstate="email">
            <a:extLst>
              <a:ext uri="{28A0092B-C50C-407E-A947-70E740481C1C}">
                <a14:useLocalDpi xmlns:a14="http://schemas.microsoft.com/office/drawing/2010/main" val="0"/>
              </a:ext>
            </a:extLst>
          </a:blip>
          <a:srcRect/>
          <a:stretch>
            <a:fillRect/>
          </a:stretch>
        </p:blipFill>
        <p:spPr/>
      </p:pic>
      <p:pic>
        <p:nvPicPr>
          <p:cNvPr id="9" name="图片占位符 8"/>
          <p:cNvPicPr>
            <a:picLocks noGrp="1" noChangeAspect="1"/>
          </p:cNvPicPr>
          <p:nvPr>
            <p:ph type="pic" sz="quarter" idx="26"/>
          </p:nvPr>
        </p:nvPicPr>
        <p:blipFill>
          <a:blip r:embed="rId6" cstate="email">
            <a:extLst>
              <a:ext uri="{28A0092B-C50C-407E-A947-70E740481C1C}">
                <a14:useLocalDpi xmlns:a14="http://schemas.microsoft.com/office/drawing/2010/main" val="0"/>
              </a:ext>
            </a:extLst>
          </a:blip>
          <a:srcRect/>
          <a:stretch>
            <a:fillRect/>
          </a:stretch>
        </p:blipFill>
        <p:spPr/>
      </p:pic>
      <p:pic>
        <p:nvPicPr>
          <p:cNvPr id="13" name="图片占位符 12"/>
          <p:cNvPicPr>
            <a:picLocks noGrp="1" noChangeAspect="1"/>
          </p:cNvPicPr>
          <p:nvPr>
            <p:ph type="pic" sz="quarter" idx="29"/>
          </p:nvPr>
        </p:nvPicPr>
        <p:blipFill>
          <a:blip r:embed="rId7" cstate="email">
            <a:extLst>
              <a:ext uri="{28A0092B-C50C-407E-A947-70E740481C1C}">
                <a14:useLocalDpi xmlns:a14="http://schemas.microsoft.com/office/drawing/2010/main" val="0"/>
              </a:ext>
            </a:extLst>
          </a:blip>
          <a:srcRect/>
          <a:stretch>
            <a:fillRect/>
          </a:stretch>
        </p:blipFill>
        <p:spPr/>
      </p:pic>
      <p:pic>
        <p:nvPicPr>
          <p:cNvPr id="14" name="图片占位符 13"/>
          <p:cNvPicPr>
            <a:picLocks noGrp="1" noChangeAspect="1"/>
          </p:cNvPicPr>
          <p:nvPr>
            <p:ph type="pic" sz="quarter" idx="30"/>
          </p:nvPr>
        </p:nvPicPr>
        <p:blipFill>
          <a:blip r:embed="rId8" cstate="email">
            <a:extLst>
              <a:ext uri="{28A0092B-C50C-407E-A947-70E740481C1C}">
                <a14:useLocalDpi xmlns:a14="http://schemas.microsoft.com/office/drawing/2010/main" val="0"/>
              </a:ext>
            </a:extLst>
          </a:blip>
          <a:srcRect/>
          <a:stretch>
            <a:fillRect/>
          </a:stretch>
        </p:blipFill>
        <p:spPr/>
      </p:pic>
      <p:sp>
        <p:nvSpPr>
          <p:cNvPr id="15" name="文本框 14"/>
          <p:cNvSpPr txBox="1"/>
          <p:nvPr/>
        </p:nvSpPr>
        <p:spPr>
          <a:xfrm>
            <a:off x="4718254" y="0"/>
            <a:ext cx="3021101" cy="758285"/>
          </a:xfrm>
          <a:prstGeom prst="rect">
            <a:avLst/>
          </a:prstGeom>
          <a:solidFill>
            <a:schemeClr val="accent1"/>
          </a:solidFill>
        </p:spPr>
        <p:txBody>
          <a:bodyPr wrap="square" rtlCol="0" anchor="ctr">
            <a:spAutoFit/>
          </a:bodyPr>
          <a:lstStyle/>
          <a:p>
            <a:pPr algn="ctr">
              <a:lnSpc>
                <a:spcPct val="110000"/>
              </a:lnSpc>
            </a:pPr>
            <a:r>
              <a:rPr kumimoji="1" lang="en-US" altLang="zh-CN" sz="1865" b="1" dirty="0">
                <a:solidFill>
                  <a:schemeClr val="bg1"/>
                </a:solidFill>
              </a:rPr>
              <a:t>MORE THAN TEMPLATE</a:t>
            </a:r>
            <a:endParaRPr kumimoji="1" lang="en-US" altLang="zh-CN" sz="1865" b="1" dirty="0">
              <a:solidFill>
                <a:schemeClr val="bg1"/>
              </a:solidFill>
              <a:latin typeface="微软雅黑" panose="020B0503020204020204" charset="-122"/>
              <a:ea typeface="微软雅黑" panose="020B0503020204020204" charset="-122"/>
              <a:cs typeface="微软雅黑" panose="020B0503020204020204" charset="-122"/>
            </a:endParaRPr>
          </a:p>
          <a:p>
            <a:pPr algn="ctr">
              <a:lnSpc>
                <a:spcPct val="110000"/>
              </a:lnSpc>
            </a:pPr>
            <a:r>
              <a:rPr kumimoji="1" lang="zh-CN" altLang="en-US" sz="2065" b="1" dirty="0">
                <a:solidFill>
                  <a:schemeClr val="bg1"/>
                </a:solidFill>
                <a:latin typeface="微软雅黑" panose="020B0503020204020204" charset="-122"/>
                <a:ea typeface="微软雅黑" panose="020B0503020204020204" charset="-122"/>
                <a:cs typeface="微软雅黑" panose="020B0503020204020204"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1406525" y="3321050"/>
            <a:ext cx="2584450" cy="1296988"/>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166"/>
                </a:moveTo>
                <a:cubicBezTo>
                  <a:pt x="128" y="166"/>
                  <a:pt x="54" y="92"/>
                  <a:pt x="54" y="0"/>
                </a:cubicBezTo>
                <a:cubicBezTo>
                  <a:pt x="0" y="0"/>
                  <a:pt x="0" y="0"/>
                  <a:pt x="0" y="0"/>
                </a:cubicBezTo>
                <a:cubicBezTo>
                  <a:pt x="0" y="122"/>
                  <a:pt x="98" y="220"/>
                  <a:pt x="220" y="220"/>
                </a:cubicBezTo>
                <a:cubicBezTo>
                  <a:pt x="341" y="220"/>
                  <a:pt x="440" y="122"/>
                  <a:pt x="440" y="0"/>
                </a:cubicBezTo>
                <a:cubicBezTo>
                  <a:pt x="386" y="0"/>
                  <a:pt x="386" y="0"/>
                  <a:pt x="386" y="0"/>
                </a:cubicBezTo>
                <a:cubicBezTo>
                  <a:pt x="386" y="92"/>
                  <a:pt x="311" y="166"/>
                  <a:pt x="220" y="166"/>
                </a:cubicBezTo>
                <a:close/>
              </a:path>
            </a:pathLst>
          </a:custGeom>
          <a:solidFill>
            <a:schemeClr val="accent1">
              <a:lumMod val="7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latinLnBrk="1" hangingPunct="1"/>
            <a:endParaRPr lang="en-US" altLang="en-US" b="1" dirty="0">
              <a:latin typeface="Source Sans Pro" charset="0"/>
              <a:ea typeface="Source Sans Pro" charset="0"/>
              <a:cs typeface="Source Sans Pro" charset="0"/>
            </a:endParaRPr>
          </a:p>
        </p:txBody>
      </p:sp>
      <p:sp>
        <p:nvSpPr>
          <p:cNvPr id="5" name="Freeform 7"/>
          <p:cNvSpPr/>
          <p:nvPr/>
        </p:nvSpPr>
        <p:spPr bwMode="auto">
          <a:xfrm>
            <a:off x="3673475" y="2024063"/>
            <a:ext cx="2582863"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accent1">
              <a:lumMod val="7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endParaRPr lang="en-US" altLang="en-US" b="1" dirty="0">
              <a:solidFill>
                <a:schemeClr val="tx1"/>
              </a:solidFill>
              <a:latin typeface="Source Sans Pro" charset="0"/>
              <a:ea typeface="Source Sans Pro" charset="0"/>
              <a:cs typeface="Source Sans Pro" charset="0"/>
            </a:endParaRPr>
          </a:p>
        </p:txBody>
      </p:sp>
      <p:sp>
        <p:nvSpPr>
          <p:cNvPr id="6" name="Freeform 10"/>
          <p:cNvSpPr/>
          <p:nvPr/>
        </p:nvSpPr>
        <p:spPr bwMode="auto">
          <a:xfrm>
            <a:off x="5938838" y="3321050"/>
            <a:ext cx="2582862" cy="1296988"/>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166"/>
                </a:moveTo>
                <a:cubicBezTo>
                  <a:pt x="128" y="166"/>
                  <a:pt x="54" y="92"/>
                  <a:pt x="54" y="0"/>
                </a:cubicBezTo>
                <a:cubicBezTo>
                  <a:pt x="0" y="0"/>
                  <a:pt x="0" y="0"/>
                  <a:pt x="0" y="0"/>
                </a:cubicBezTo>
                <a:cubicBezTo>
                  <a:pt x="0" y="122"/>
                  <a:pt x="98" y="220"/>
                  <a:pt x="220" y="220"/>
                </a:cubicBezTo>
                <a:cubicBezTo>
                  <a:pt x="341" y="220"/>
                  <a:pt x="440" y="122"/>
                  <a:pt x="440" y="0"/>
                </a:cubicBezTo>
                <a:cubicBezTo>
                  <a:pt x="386" y="0"/>
                  <a:pt x="386" y="0"/>
                  <a:pt x="386" y="0"/>
                </a:cubicBezTo>
                <a:cubicBezTo>
                  <a:pt x="386" y="92"/>
                  <a:pt x="311" y="166"/>
                  <a:pt x="220" y="166"/>
                </a:cubicBezTo>
                <a:close/>
              </a:path>
            </a:pathLst>
          </a:custGeom>
          <a:solidFill>
            <a:schemeClr val="accent1">
              <a:lumMod val="7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endParaRPr lang="en-US" altLang="en-US" b="1" dirty="0">
              <a:solidFill>
                <a:schemeClr val="tx1"/>
              </a:solidFill>
              <a:latin typeface="Source Sans Pro" charset="0"/>
              <a:ea typeface="Source Sans Pro" charset="0"/>
              <a:cs typeface="Source Sans Pro" charset="0"/>
            </a:endParaRPr>
          </a:p>
        </p:txBody>
      </p:sp>
      <p:sp>
        <p:nvSpPr>
          <p:cNvPr id="7" name="Freeform 11"/>
          <p:cNvSpPr/>
          <p:nvPr/>
        </p:nvSpPr>
        <p:spPr bwMode="auto">
          <a:xfrm>
            <a:off x="8205788" y="2024063"/>
            <a:ext cx="2582862"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accent1">
              <a:lumMod val="7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endParaRPr lang="en-US" altLang="en-US" b="1" dirty="0">
              <a:solidFill>
                <a:schemeClr val="tx1"/>
              </a:solidFill>
              <a:latin typeface="Source Sans Pro" charset="0"/>
              <a:ea typeface="Source Sans Pro" charset="0"/>
              <a:cs typeface="Source Sans Pro" charset="0"/>
            </a:endParaRPr>
          </a:p>
        </p:txBody>
      </p:sp>
      <p:grpSp>
        <p:nvGrpSpPr>
          <p:cNvPr id="8" name="그룹 2"/>
          <p:cNvGrpSpPr/>
          <p:nvPr/>
        </p:nvGrpSpPr>
        <p:grpSpPr>
          <a:xfrm>
            <a:off x="1268413" y="2040321"/>
            <a:ext cx="2722562" cy="1633537"/>
            <a:chOff x="1268413" y="2024063"/>
            <a:chExt cx="2722562" cy="1633537"/>
          </a:xfrm>
          <a:solidFill>
            <a:schemeClr val="accent1"/>
          </a:solidFill>
          <a:effectLst/>
        </p:grpSpPr>
        <p:sp>
          <p:nvSpPr>
            <p:cNvPr id="9" name="Freeform 5"/>
            <p:cNvSpPr/>
            <p:nvPr/>
          </p:nvSpPr>
          <p:spPr bwMode="auto">
            <a:xfrm>
              <a:off x="1406525" y="2024063"/>
              <a:ext cx="2584450"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grp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latinLnBrk="1" hangingPunct="1"/>
              <a:endParaRPr lang="en-US" altLang="en-US" b="1" dirty="0">
                <a:latin typeface="Source Sans Pro" charset="0"/>
                <a:ea typeface="Source Sans Pro" charset="0"/>
                <a:cs typeface="Source Sans Pro" charset="0"/>
              </a:endParaRPr>
            </a:p>
          </p:txBody>
        </p:sp>
        <p:sp>
          <p:nvSpPr>
            <p:cNvPr id="10" name="Isosceles Triangle 45"/>
            <p:cNvSpPr/>
            <p:nvPr/>
          </p:nvSpPr>
          <p:spPr>
            <a:xfrm rot="10800000">
              <a:off x="1268413" y="3321050"/>
              <a:ext cx="595312" cy="336550"/>
            </a:xfrm>
            <a:prstGeom prst="triangle">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latinLnBrk="1" hangingPunct="1"/>
              <a:endParaRPr lang="en-US" altLang="en-US" dirty="0">
                <a:latin typeface="Source Sans Pro" charset="0"/>
                <a:ea typeface="Source Sans Pro" charset="0"/>
                <a:cs typeface="Source Sans Pro" charset="0"/>
              </a:endParaRPr>
            </a:p>
          </p:txBody>
        </p:sp>
      </p:grpSp>
      <p:sp>
        <p:nvSpPr>
          <p:cNvPr id="12" name="Freeform 8"/>
          <p:cNvSpPr/>
          <p:nvPr/>
        </p:nvSpPr>
        <p:spPr bwMode="auto">
          <a:xfrm>
            <a:off x="3673475" y="3337308"/>
            <a:ext cx="2582863" cy="1296988"/>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166"/>
                </a:moveTo>
                <a:cubicBezTo>
                  <a:pt x="128" y="166"/>
                  <a:pt x="54" y="92"/>
                  <a:pt x="54" y="0"/>
                </a:cubicBezTo>
                <a:cubicBezTo>
                  <a:pt x="0" y="0"/>
                  <a:pt x="0" y="0"/>
                  <a:pt x="0" y="0"/>
                </a:cubicBezTo>
                <a:cubicBezTo>
                  <a:pt x="0" y="122"/>
                  <a:pt x="98" y="220"/>
                  <a:pt x="220" y="220"/>
                </a:cubicBezTo>
                <a:cubicBezTo>
                  <a:pt x="341" y="220"/>
                  <a:pt x="440" y="122"/>
                  <a:pt x="440" y="0"/>
                </a:cubicBezTo>
                <a:cubicBezTo>
                  <a:pt x="386" y="0"/>
                  <a:pt x="386" y="0"/>
                  <a:pt x="386" y="0"/>
                </a:cubicBezTo>
                <a:cubicBezTo>
                  <a:pt x="386" y="92"/>
                  <a:pt x="311" y="166"/>
                  <a:pt x="220" y="166"/>
                </a:cubicBezTo>
                <a:close/>
              </a:path>
            </a:pathLst>
          </a:custGeom>
          <a:solidFill>
            <a:schemeClr val="accent1"/>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endParaRPr lang="en-US" altLang="en-US" b="1" dirty="0">
              <a:solidFill>
                <a:schemeClr val="tx1"/>
              </a:solidFill>
              <a:latin typeface="Source Sans Pro" charset="0"/>
              <a:ea typeface="Source Sans Pro" charset="0"/>
              <a:cs typeface="Source Sans Pro" charset="0"/>
            </a:endParaRPr>
          </a:p>
        </p:txBody>
      </p:sp>
      <p:sp>
        <p:nvSpPr>
          <p:cNvPr id="11" name="Freeform 9"/>
          <p:cNvSpPr/>
          <p:nvPr/>
        </p:nvSpPr>
        <p:spPr bwMode="auto">
          <a:xfrm>
            <a:off x="5938838" y="2040321"/>
            <a:ext cx="2582862"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accent1"/>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endParaRPr lang="en-US" altLang="en-US" b="1" dirty="0">
              <a:solidFill>
                <a:schemeClr val="tx1"/>
              </a:solidFill>
              <a:latin typeface="Source Sans Pro" charset="0"/>
              <a:ea typeface="Source Sans Pro" charset="0"/>
              <a:cs typeface="Source Sans Pro" charset="0"/>
            </a:endParaRPr>
          </a:p>
        </p:txBody>
      </p:sp>
      <p:grpSp>
        <p:nvGrpSpPr>
          <p:cNvPr id="13" name="그룹 3"/>
          <p:cNvGrpSpPr/>
          <p:nvPr/>
        </p:nvGrpSpPr>
        <p:grpSpPr>
          <a:xfrm>
            <a:off x="8205788" y="3000758"/>
            <a:ext cx="2722562" cy="1633538"/>
            <a:chOff x="8205788" y="2984500"/>
            <a:chExt cx="2722562" cy="1633538"/>
          </a:xfrm>
          <a:solidFill>
            <a:schemeClr val="accent1"/>
          </a:solidFill>
          <a:effectLst/>
        </p:grpSpPr>
        <p:sp>
          <p:nvSpPr>
            <p:cNvPr id="14" name="Freeform 12"/>
            <p:cNvSpPr/>
            <p:nvPr/>
          </p:nvSpPr>
          <p:spPr bwMode="auto">
            <a:xfrm>
              <a:off x="8205788" y="3321050"/>
              <a:ext cx="2582862" cy="1296988"/>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166"/>
                  </a:moveTo>
                  <a:cubicBezTo>
                    <a:pt x="128" y="166"/>
                    <a:pt x="54" y="92"/>
                    <a:pt x="54" y="0"/>
                  </a:cubicBezTo>
                  <a:cubicBezTo>
                    <a:pt x="0" y="0"/>
                    <a:pt x="0" y="0"/>
                    <a:pt x="0" y="0"/>
                  </a:cubicBezTo>
                  <a:cubicBezTo>
                    <a:pt x="0" y="122"/>
                    <a:pt x="98" y="220"/>
                    <a:pt x="220" y="220"/>
                  </a:cubicBezTo>
                  <a:cubicBezTo>
                    <a:pt x="341" y="220"/>
                    <a:pt x="440" y="122"/>
                    <a:pt x="440" y="0"/>
                  </a:cubicBezTo>
                  <a:cubicBezTo>
                    <a:pt x="386" y="0"/>
                    <a:pt x="386" y="0"/>
                    <a:pt x="386" y="0"/>
                  </a:cubicBezTo>
                  <a:cubicBezTo>
                    <a:pt x="386" y="92"/>
                    <a:pt x="311" y="166"/>
                    <a:pt x="220" y="166"/>
                  </a:cubicBezTo>
                  <a:close/>
                </a:path>
              </a:pathLst>
            </a:custGeom>
            <a:grp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endParaRPr lang="en-US" altLang="en-US" b="1" dirty="0">
                <a:solidFill>
                  <a:schemeClr val="tx1"/>
                </a:solidFill>
                <a:latin typeface="Source Sans Pro" charset="0"/>
                <a:ea typeface="Source Sans Pro" charset="0"/>
                <a:cs typeface="Source Sans Pro" charset="0"/>
              </a:endParaRPr>
            </a:p>
          </p:txBody>
        </p:sp>
        <p:sp>
          <p:nvSpPr>
            <p:cNvPr id="15" name="Isosceles Triangle 46"/>
            <p:cNvSpPr/>
            <p:nvPr/>
          </p:nvSpPr>
          <p:spPr>
            <a:xfrm>
              <a:off x="10331450" y="2984500"/>
              <a:ext cx="596900" cy="336550"/>
            </a:xfrm>
            <a:prstGeom prst="triangle">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295"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latinLnBrk="1" hangingPunct="1"/>
              <a:endParaRPr lang="en-US" altLang="en-US" dirty="0">
                <a:latin typeface="Source Sans Pro" charset="0"/>
                <a:ea typeface="Source Sans Pro" charset="0"/>
                <a:cs typeface="Source Sans Pro" charset="0"/>
              </a:endParaRPr>
            </a:p>
          </p:txBody>
        </p:sp>
      </p:grpSp>
      <p:sp>
        <p:nvSpPr>
          <p:cNvPr id="28" name="Rectangle 27"/>
          <p:cNvSpPr/>
          <p:nvPr/>
        </p:nvSpPr>
        <p:spPr>
          <a:xfrm>
            <a:off x="2347433" y="2899436"/>
            <a:ext cx="647934" cy="1015663"/>
          </a:xfrm>
          <a:prstGeom prst="rect">
            <a:avLst/>
          </a:prstGeom>
        </p:spPr>
        <p:txBody>
          <a:bodyPr wrap="none">
            <a:spAutoFit/>
          </a:bodyPr>
          <a:lstStyle/>
          <a:p>
            <a:pPr algn="ctr"/>
            <a:r>
              <a:rPr lang="en-US" sz="6000" dirty="0">
                <a:latin typeface="linea-basic-10" panose="02000509000000000000" pitchFamily="49" charset="0"/>
              </a:rPr>
              <a:t>A</a:t>
            </a:r>
          </a:p>
        </p:txBody>
      </p:sp>
      <p:sp>
        <p:nvSpPr>
          <p:cNvPr id="29" name="Rectangle 28"/>
          <p:cNvSpPr/>
          <p:nvPr/>
        </p:nvSpPr>
        <p:spPr>
          <a:xfrm>
            <a:off x="4633161" y="2899436"/>
            <a:ext cx="647934" cy="1015663"/>
          </a:xfrm>
          <a:prstGeom prst="rect">
            <a:avLst/>
          </a:prstGeom>
        </p:spPr>
        <p:txBody>
          <a:bodyPr wrap="none">
            <a:spAutoFit/>
          </a:bodyPr>
          <a:lstStyle/>
          <a:p>
            <a:pPr algn="ctr"/>
            <a:r>
              <a:rPr lang="en-US" sz="6000" dirty="0">
                <a:latin typeface="linea-basic-10" panose="02000509000000000000" pitchFamily="49" charset="0"/>
              </a:rPr>
              <a:t>B</a:t>
            </a:r>
          </a:p>
        </p:txBody>
      </p:sp>
      <p:sp>
        <p:nvSpPr>
          <p:cNvPr id="30" name="Rectangle 29"/>
          <p:cNvSpPr/>
          <p:nvPr/>
        </p:nvSpPr>
        <p:spPr>
          <a:xfrm>
            <a:off x="6892232" y="2899436"/>
            <a:ext cx="647934" cy="1015663"/>
          </a:xfrm>
          <a:prstGeom prst="rect">
            <a:avLst/>
          </a:prstGeom>
        </p:spPr>
        <p:txBody>
          <a:bodyPr wrap="none">
            <a:spAutoFit/>
          </a:bodyPr>
          <a:lstStyle/>
          <a:p>
            <a:pPr algn="ctr"/>
            <a:r>
              <a:rPr lang="en-US" sz="6000" dirty="0">
                <a:latin typeface="linea-basic-10" panose="02000509000000000000" pitchFamily="49" charset="0"/>
              </a:rPr>
              <a:t>C</a:t>
            </a:r>
          </a:p>
        </p:txBody>
      </p:sp>
      <p:sp>
        <p:nvSpPr>
          <p:cNvPr id="31" name="Rectangle 30"/>
          <p:cNvSpPr/>
          <p:nvPr/>
        </p:nvSpPr>
        <p:spPr>
          <a:xfrm>
            <a:off x="9181111" y="2899436"/>
            <a:ext cx="647934" cy="1015663"/>
          </a:xfrm>
          <a:prstGeom prst="rect">
            <a:avLst/>
          </a:prstGeom>
        </p:spPr>
        <p:txBody>
          <a:bodyPr wrap="none">
            <a:spAutoFit/>
          </a:bodyPr>
          <a:lstStyle/>
          <a:p>
            <a:pPr algn="ctr"/>
            <a:r>
              <a:rPr lang="en-US" sz="6000" dirty="0">
                <a:latin typeface="linea-basic-10" panose="02000509000000000000" pitchFamily="49" charset="0"/>
              </a:rPr>
              <a:t>D</a:t>
            </a:r>
          </a:p>
        </p:txBody>
      </p:sp>
      <p:sp>
        <p:nvSpPr>
          <p:cNvPr id="36" name="Subtitle 2"/>
          <p:cNvSpPr txBox="1"/>
          <p:nvPr/>
        </p:nvSpPr>
        <p:spPr bwMode="auto">
          <a:xfrm>
            <a:off x="1318987" y="4987103"/>
            <a:ext cx="2052864" cy="117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200" b="1" dirty="0">
                <a:latin typeface="微软雅黑" panose="020B0503020204020204" charset="-122"/>
                <a:ea typeface="微软雅黑" panose="020B0503020204020204" charset="-122"/>
                <a:cs typeface="Lantinghei SC Demibold" charset="-122"/>
                <a:sym typeface="时尚中黑简体" charset="0"/>
              </a:rPr>
              <a:t>输入你的标题</a:t>
            </a:r>
          </a:p>
          <a:p>
            <a:pPr algn="ctr">
              <a:lnSpc>
                <a:spcPts val="1200"/>
              </a:lnSpc>
              <a:buNone/>
            </a:pPr>
            <a:r>
              <a:rPr lang="zh-CN" altLang="en-US" sz="11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a:t>
            </a:r>
            <a:endParaRPr lang="en-US" altLang="zh-CN" sz="1100" dirty="0">
              <a:latin typeface="微软雅黑" panose="020B0503020204020204" pitchFamily="34" charset="-122"/>
              <a:ea typeface="微软雅黑" panose="020B0503020204020204" pitchFamily="34" charset="-122"/>
            </a:endParaRPr>
          </a:p>
        </p:txBody>
      </p:sp>
      <p:sp>
        <p:nvSpPr>
          <p:cNvPr id="37" name="Subtitle 2"/>
          <p:cNvSpPr txBox="1"/>
          <p:nvPr/>
        </p:nvSpPr>
        <p:spPr bwMode="auto">
          <a:xfrm>
            <a:off x="3954435" y="5008866"/>
            <a:ext cx="2020942" cy="117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200" b="1" dirty="0">
                <a:latin typeface="微软雅黑" panose="020B0503020204020204" charset="-122"/>
                <a:ea typeface="微软雅黑" panose="020B0503020204020204" charset="-122"/>
                <a:cs typeface="Lantinghei SC Demibold" charset="-122"/>
                <a:sym typeface="时尚中黑简体" charset="0"/>
              </a:rPr>
              <a:t>输入你的标题</a:t>
            </a:r>
          </a:p>
          <a:p>
            <a:pPr algn="ctr">
              <a:lnSpc>
                <a:spcPts val="1200"/>
              </a:lnSpc>
              <a:buNone/>
            </a:pPr>
            <a:r>
              <a:rPr lang="zh-CN" altLang="en-US" sz="11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a:t>
            </a:r>
            <a:endParaRPr lang="en-US" altLang="zh-CN" sz="1100" dirty="0">
              <a:latin typeface="微软雅黑" panose="020B0503020204020204" pitchFamily="34" charset="-122"/>
              <a:ea typeface="微软雅黑" panose="020B0503020204020204" pitchFamily="34" charset="-122"/>
            </a:endParaRPr>
          </a:p>
        </p:txBody>
      </p:sp>
      <p:sp>
        <p:nvSpPr>
          <p:cNvPr id="38" name="Subtitle 2"/>
          <p:cNvSpPr txBox="1"/>
          <p:nvPr/>
        </p:nvSpPr>
        <p:spPr bwMode="auto">
          <a:xfrm>
            <a:off x="6351558" y="4983025"/>
            <a:ext cx="2040788" cy="117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200" b="1" dirty="0">
                <a:latin typeface="微软雅黑" panose="020B0503020204020204" charset="-122"/>
                <a:ea typeface="微软雅黑" panose="020B0503020204020204" charset="-122"/>
                <a:cs typeface="Lantinghei SC Demibold" charset="-122"/>
                <a:sym typeface="时尚中黑简体" charset="0"/>
              </a:rPr>
              <a:t>输入你的标题</a:t>
            </a:r>
          </a:p>
          <a:p>
            <a:pPr algn="ctr">
              <a:lnSpc>
                <a:spcPts val="1200"/>
              </a:lnSpc>
              <a:buNone/>
            </a:pPr>
            <a:r>
              <a:rPr lang="zh-CN" altLang="en-US" sz="11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a:t>
            </a:r>
            <a:endParaRPr lang="en-US" altLang="zh-CN" sz="1100" dirty="0">
              <a:latin typeface="微软雅黑" panose="020B0503020204020204" pitchFamily="34" charset="-122"/>
              <a:ea typeface="微软雅黑" panose="020B0503020204020204" pitchFamily="34" charset="-122"/>
            </a:endParaRPr>
          </a:p>
        </p:txBody>
      </p:sp>
      <p:sp>
        <p:nvSpPr>
          <p:cNvPr id="22" name="Subtitle 2"/>
          <p:cNvSpPr txBox="1"/>
          <p:nvPr/>
        </p:nvSpPr>
        <p:spPr bwMode="auto">
          <a:xfrm>
            <a:off x="8768527" y="4987103"/>
            <a:ext cx="2048920" cy="117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200" b="1" dirty="0">
                <a:latin typeface="微软雅黑" panose="020B0503020204020204" charset="-122"/>
                <a:ea typeface="微软雅黑" panose="020B0503020204020204" charset="-122"/>
                <a:cs typeface="Lantinghei SC Demibold" charset="-122"/>
                <a:sym typeface="时尚中黑简体" charset="0"/>
              </a:rPr>
              <a:t>输入你的标题</a:t>
            </a:r>
          </a:p>
          <a:p>
            <a:pPr algn="ctr">
              <a:lnSpc>
                <a:spcPts val="1200"/>
              </a:lnSpc>
              <a:buNone/>
            </a:pPr>
            <a:r>
              <a:rPr lang="zh-CN" altLang="en-US" sz="11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a:t>
            </a:r>
            <a:endParaRPr lang="en-US" altLang="zh-CN" sz="1100"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4718254" y="0"/>
            <a:ext cx="3021101" cy="758285"/>
          </a:xfrm>
          <a:prstGeom prst="rect">
            <a:avLst/>
          </a:prstGeom>
          <a:solidFill>
            <a:schemeClr val="accent1"/>
          </a:solidFill>
        </p:spPr>
        <p:txBody>
          <a:bodyPr wrap="square" rtlCol="0" anchor="ctr">
            <a:spAutoFit/>
          </a:bodyPr>
          <a:lstStyle/>
          <a:p>
            <a:pPr algn="ctr">
              <a:lnSpc>
                <a:spcPct val="110000"/>
              </a:lnSpc>
            </a:pPr>
            <a:r>
              <a:rPr kumimoji="1" lang="en-US" altLang="zh-CN" sz="1865" b="1" dirty="0">
                <a:solidFill>
                  <a:schemeClr val="bg1"/>
                </a:solidFill>
              </a:rPr>
              <a:t>MORE THAN TEMPLATE</a:t>
            </a:r>
            <a:endParaRPr kumimoji="1" lang="en-US" altLang="zh-CN" sz="1865" b="1" dirty="0">
              <a:solidFill>
                <a:schemeClr val="bg1"/>
              </a:solidFill>
              <a:latin typeface="微软雅黑" panose="020B0503020204020204" charset="-122"/>
              <a:ea typeface="微软雅黑" panose="020B0503020204020204" charset="-122"/>
              <a:cs typeface="微软雅黑" panose="020B0503020204020204" charset="-122"/>
            </a:endParaRPr>
          </a:p>
          <a:p>
            <a:pPr algn="ctr">
              <a:lnSpc>
                <a:spcPct val="110000"/>
              </a:lnSpc>
            </a:pPr>
            <a:r>
              <a:rPr kumimoji="1" lang="zh-CN" altLang="en-US" sz="2065" b="1" dirty="0">
                <a:solidFill>
                  <a:schemeClr val="bg1"/>
                </a:solidFill>
                <a:latin typeface="微软雅黑" panose="020B0503020204020204" charset="-122"/>
                <a:ea typeface="微软雅黑" panose="020B0503020204020204" charset="-122"/>
                <a:cs typeface="微软雅黑" panose="020B0503020204020204"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2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2" fill="hold" grpId="0" nodeType="withEffect">
                                  <p:stCondLst>
                                    <p:cond delay="150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par>
                                <p:cTn id="11" presetID="22" presetClass="entr" presetSubtype="2" fill="hold" grpId="0" nodeType="withEffect">
                                  <p:stCondLst>
                                    <p:cond delay="18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par>
                                <p:cTn id="14" presetID="22" presetClass="entr" presetSubtype="2" fill="hold" grpId="0" nodeType="withEffect">
                                  <p:stCondLst>
                                    <p:cond delay="210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4" fill="hold" grpId="0" nodeType="withEffect">
                                  <p:stCondLst>
                                    <p:cond delay="150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par>
                                <p:cTn id="20" presetID="22" presetClass="entr" presetSubtype="4" fill="hold" grpId="0" nodeType="withEffect">
                                  <p:stCondLst>
                                    <p:cond delay="170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par>
                                <p:cTn id="23" presetID="22" presetClass="entr" presetSubtype="4" fill="hold" grpId="0" nodeType="withEffect">
                                  <p:stCondLst>
                                    <p:cond delay="190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par>
                                <p:cTn id="26" presetID="22" presetClass="entr" presetSubtype="4" fill="hold" grpId="0" nodeType="withEffect">
                                  <p:stCondLst>
                                    <p:cond delay="210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25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8" fill="hold" grpId="0"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22" presetClass="entr" presetSubtype="8" fill="hold" grpId="0" nodeType="withEffect">
                                  <p:stCondLst>
                                    <p:cond delay="50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par>
                                <p:cTn id="40" presetID="22" presetClass="entr" presetSubtype="8" fill="hold" nodeType="withEffect">
                                  <p:stCondLst>
                                    <p:cond delay="75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ppt_x"/>
                                          </p:val>
                                        </p:tav>
                                        <p:tav tm="100000">
                                          <p:val>
                                            <p:strVal val="#ppt_x"/>
                                          </p:val>
                                        </p:tav>
                                      </p:tavLst>
                                    </p:anim>
                                    <p:anim calcmode="lin" valueType="num">
                                      <p:cBhvr additive="base">
                                        <p:cTn id="48" dur="500" fill="hold"/>
                                        <p:tgtEl>
                                          <p:spTgt spid="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ppt_x"/>
                                          </p:val>
                                        </p:tav>
                                        <p:tav tm="100000">
                                          <p:val>
                                            <p:strVal val="#ppt_x"/>
                                          </p:val>
                                        </p:tav>
                                      </p:tavLst>
                                    </p:anim>
                                    <p:anim calcmode="lin" valueType="num">
                                      <p:cBhvr additive="base">
                                        <p:cTn id="52" dur="500" fill="hold"/>
                                        <p:tgtEl>
                                          <p:spTgt spid="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ppt_x"/>
                                          </p:val>
                                        </p:tav>
                                        <p:tav tm="100000">
                                          <p:val>
                                            <p:strVal val="#ppt_x"/>
                                          </p:val>
                                        </p:tav>
                                      </p:tavLst>
                                    </p:anim>
                                    <p:anim calcmode="lin" valueType="num">
                                      <p:cBhvr additive="base">
                                        <p:cTn id="56" dur="500" fill="hold"/>
                                        <p:tgtEl>
                                          <p:spTgt spid="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animBg="1"/>
      <p:bldP spid="11" grpId="0" animBg="1"/>
      <p:bldP spid="28" grpId="0"/>
      <p:bldP spid="29" grpId="0"/>
      <p:bldP spid="30" grpId="0"/>
      <p:bldP spid="31" grpId="0"/>
      <p:bldP spid="36" grpId="0"/>
      <p:bldP spid="37" grpId="0"/>
      <p:bldP spid="38"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23"/>
          <p:cNvSpPr/>
          <p:nvPr/>
        </p:nvSpPr>
        <p:spPr>
          <a:xfrm rot="5400000">
            <a:off x="6907583" y="-958624"/>
            <a:ext cx="2716805" cy="8556712"/>
          </a:xfrm>
          <a:custGeom>
            <a:avLst/>
            <a:gdLst>
              <a:gd name="txL" fmla="*/ 0 w 1594705"/>
              <a:gd name="txT" fmla="*/ 0 h 10849808"/>
              <a:gd name="txR" fmla="*/ 1594705 w 1594705"/>
              <a:gd name="txB" fmla="*/ 10849808 h 10849808"/>
            </a:gdLst>
            <a:ahLst/>
            <a:cxnLst>
              <a:cxn ang="0">
                <a:pos x="1594705" y="398675"/>
              </a:cxn>
              <a:cxn ang="0">
                <a:pos x="1594705" y="10011102"/>
              </a:cxn>
              <a:cxn ang="0">
                <a:pos x="1594704" y="10011102"/>
              </a:cxn>
              <a:cxn ang="0">
                <a:pos x="1594704" y="10121470"/>
              </a:cxn>
              <a:cxn ang="0">
                <a:pos x="797352" y="10849808"/>
              </a:cxn>
              <a:cxn ang="0">
                <a:pos x="0" y="10121470"/>
              </a:cxn>
              <a:cxn ang="0">
                <a:pos x="0" y="8721492"/>
              </a:cxn>
              <a:cxn ang="0">
                <a:pos x="2" y="8721492"/>
              </a:cxn>
              <a:cxn ang="0">
                <a:pos x="2" y="0"/>
              </a:cxn>
            </a:cxnLst>
            <a:rect l="txL" t="txT" r="txR" b="txB"/>
            <a:pathLst>
              <a:path w="1594705" h="10849808">
                <a:moveTo>
                  <a:pt x="1594705" y="398675"/>
                </a:moveTo>
                <a:lnTo>
                  <a:pt x="1594705" y="10011102"/>
                </a:lnTo>
                <a:lnTo>
                  <a:pt x="1594704" y="10011102"/>
                </a:lnTo>
                <a:lnTo>
                  <a:pt x="1594704" y="10121470"/>
                </a:lnTo>
                <a:lnTo>
                  <a:pt x="797352" y="10849808"/>
                </a:lnTo>
                <a:lnTo>
                  <a:pt x="0" y="10121470"/>
                </a:lnTo>
                <a:lnTo>
                  <a:pt x="0" y="8721492"/>
                </a:lnTo>
                <a:lnTo>
                  <a:pt x="2" y="8721492"/>
                </a:lnTo>
                <a:lnTo>
                  <a:pt x="2" y="0"/>
                </a:lnTo>
                <a:close/>
              </a:path>
            </a:pathLst>
          </a:custGeom>
          <a:solidFill>
            <a:schemeClr val="accent1"/>
          </a:solidFill>
          <a:ln w="12700">
            <a:noFill/>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9" name="组合 18"/>
          <p:cNvGrpSpPr/>
          <p:nvPr/>
        </p:nvGrpSpPr>
        <p:grpSpPr>
          <a:xfrm>
            <a:off x="1652577" y="2226098"/>
            <a:ext cx="2335052" cy="2335052"/>
            <a:chOff x="2894659" y="1465288"/>
            <a:chExt cx="1727827" cy="1727827"/>
          </a:xfrm>
        </p:grpSpPr>
        <p:grpSp>
          <p:nvGrpSpPr>
            <p:cNvPr id="20" name="组合 19"/>
            <p:cNvGrpSpPr/>
            <p:nvPr/>
          </p:nvGrpSpPr>
          <p:grpSpPr>
            <a:xfrm rot="1771504">
              <a:off x="2914532" y="1485269"/>
              <a:ext cx="1688083" cy="1687866"/>
              <a:chOff x="1827622" y="1343919"/>
              <a:chExt cx="2304000" cy="2304000"/>
            </a:xfrm>
          </p:grpSpPr>
          <p:sp>
            <p:nvSpPr>
              <p:cNvPr id="22" name="椭圆 2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23" name="椭圆 22"/>
              <p:cNvSpPr/>
              <p:nvPr/>
            </p:nvSpPr>
            <p:spPr>
              <a:xfrm>
                <a:off x="1877481" y="1393778"/>
                <a:ext cx="2204282" cy="2204282"/>
              </a:xfrm>
              <a:prstGeom prst="ellipse">
                <a:avLst/>
              </a:prstGeom>
              <a:solidFill>
                <a:schemeClr val="accent5">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21" name="流程图: 联系 20"/>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2250545" y="2795036"/>
            <a:ext cx="1197175" cy="1197175"/>
            <a:chOff x="1068965" y="491752"/>
            <a:chExt cx="1197175" cy="1197175"/>
          </a:xfrm>
        </p:grpSpPr>
        <p:grpSp>
          <p:nvGrpSpPr>
            <p:cNvPr id="14" name="组合 13"/>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椭圆 16"/>
              <p:cNvSpPr/>
              <p:nvPr/>
            </p:nvSpPr>
            <p:spPr>
              <a:xfrm>
                <a:off x="392112" y="760412"/>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5"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8" name="TextBox 1"/>
          <p:cNvSpPr txBox="1"/>
          <p:nvPr/>
        </p:nvSpPr>
        <p:spPr>
          <a:xfrm>
            <a:off x="6191011" y="2194871"/>
            <a:ext cx="3923259" cy="120032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1" indent="0" algn="ctr" defTabSz="4572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  第三部分</a:t>
            </a:r>
            <a:endParaRPr kumimoji="0" lang="en-US" altLang="zh-CN"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algn="ctr"/>
            <a:r>
              <a:rPr kumimoji="1" lang="zh-CN" altLang="en-US" sz="4400" b="1" dirty="0">
                <a:solidFill>
                  <a:schemeClr val="bg1"/>
                </a:solidFill>
                <a:latin typeface="微软雅黑" panose="020B0503020204020204" pitchFamily="34" charset="-122"/>
                <a:ea typeface="微软雅黑" panose="020B0503020204020204" pitchFamily="34" charset="-122"/>
                <a:cs typeface="Yuanti SC" charset="-122"/>
              </a:rPr>
              <a:t>实施计划</a:t>
            </a:r>
          </a:p>
        </p:txBody>
      </p:sp>
      <p:sp>
        <p:nvSpPr>
          <p:cNvPr id="25" name="矩形 24"/>
          <p:cNvSpPr>
            <a:spLocks noChangeArrowheads="1"/>
          </p:cNvSpPr>
          <p:nvPr/>
        </p:nvSpPr>
        <p:spPr bwMode="auto">
          <a:xfrm>
            <a:off x="6076430" y="3756174"/>
            <a:ext cx="4716293" cy="40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ct val="12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cs typeface="Yuanti SC" charset="-122"/>
                <a:sym typeface="Arial" panose="020B0604020202020204" pitchFamily="34" charset="0"/>
              </a:rPr>
              <a:t>商业模式  </a:t>
            </a:r>
            <a:r>
              <a:rPr lang="en-US" altLang="zh-CN" sz="2400" b="1" dirty="0">
                <a:solidFill>
                  <a:schemeClr val="bg1"/>
                </a:solidFill>
                <a:latin typeface="微软雅黑" panose="020B0503020204020204" pitchFamily="34" charset="-122"/>
                <a:ea typeface="微软雅黑" panose="020B0503020204020204" pitchFamily="34" charset="-122"/>
                <a:cs typeface="Yuanti SC" charset="-122"/>
                <a:sym typeface="Arial" panose="020B0604020202020204" pitchFamily="34" charset="0"/>
              </a:rPr>
              <a:t>SWOT</a:t>
            </a:r>
            <a:r>
              <a:rPr lang="zh-CN" altLang="en-US" sz="2400" b="1" dirty="0">
                <a:solidFill>
                  <a:schemeClr val="bg1"/>
                </a:solidFill>
                <a:latin typeface="微软雅黑" panose="020B0503020204020204" pitchFamily="34" charset="-122"/>
                <a:ea typeface="微软雅黑" panose="020B0503020204020204" pitchFamily="34" charset="-122"/>
                <a:cs typeface="Yuanti SC" charset="-122"/>
                <a:sym typeface="Arial" panose="020B0604020202020204" pitchFamily="34" charset="0"/>
              </a:rPr>
              <a:t>分析  实施方案</a:t>
            </a:r>
            <a:endParaRPr lang="en-US" altLang="zh-CN" sz="2400" b="1" dirty="0">
              <a:solidFill>
                <a:schemeClr val="bg1"/>
              </a:solidFill>
              <a:latin typeface="微软雅黑" panose="020B0503020204020204" pitchFamily="34" charset="-122"/>
              <a:ea typeface="微软雅黑" panose="020B0503020204020204" pitchFamily="34" charset="-122"/>
              <a:cs typeface="Yuanti SC" charset="-122"/>
              <a:sym typeface="Arial" panose="020B0604020202020204" pitchFamily="34" charset="0"/>
            </a:endParaRPr>
          </a:p>
        </p:txBody>
      </p:sp>
    </p:spTree>
    <p:extLst>
      <p:ext uri="{BB962C8B-B14F-4D97-AF65-F5344CB8AC3E}">
        <p14:creationId xmlns:p14="http://schemas.microsoft.com/office/powerpoint/2010/main" val="3503841619"/>
      </p:ext>
    </p:extLst>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2"/>
          <p:cNvSpPr/>
          <p:nvPr/>
        </p:nvSpPr>
        <p:spPr bwMode="auto">
          <a:xfrm>
            <a:off x="2355826" y="929943"/>
            <a:ext cx="5436337" cy="5928058"/>
          </a:xfrm>
          <a:custGeom>
            <a:avLst/>
            <a:gdLst>
              <a:gd name="T0" fmla="*/ 3571 w 3571"/>
              <a:gd name="T1" fmla="*/ 3894 h 3894"/>
              <a:gd name="T2" fmla="*/ 0 w 3571"/>
              <a:gd name="T3" fmla="*/ 3894 h 3894"/>
              <a:gd name="T4" fmla="*/ 1781 w 3571"/>
              <a:gd name="T5" fmla="*/ 0 h 3894"/>
              <a:gd name="T6" fmla="*/ 1975 w 3571"/>
              <a:gd name="T7" fmla="*/ 0 h 3894"/>
              <a:gd name="T8" fmla="*/ 3571 w 3571"/>
              <a:gd name="T9" fmla="*/ 3894 h 3894"/>
            </a:gdLst>
            <a:ahLst/>
            <a:cxnLst>
              <a:cxn ang="0">
                <a:pos x="T0" y="T1"/>
              </a:cxn>
              <a:cxn ang="0">
                <a:pos x="T2" y="T3"/>
              </a:cxn>
              <a:cxn ang="0">
                <a:pos x="T4" y="T5"/>
              </a:cxn>
              <a:cxn ang="0">
                <a:pos x="T6" y="T7"/>
              </a:cxn>
              <a:cxn ang="0">
                <a:pos x="T8" y="T9"/>
              </a:cxn>
            </a:cxnLst>
            <a:rect l="0" t="0" r="r" b="b"/>
            <a:pathLst>
              <a:path w="3571" h="3894">
                <a:moveTo>
                  <a:pt x="3571" y="3894"/>
                </a:moveTo>
                <a:lnTo>
                  <a:pt x="0" y="3894"/>
                </a:lnTo>
                <a:lnTo>
                  <a:pt x="1781" y="0"/>
                </a:lnTo>
                <a:lnTo>
                  <a:pt x="1975" y="0"/>
                </a:lnTo>
                <a:lnTo>
                  <a:pt x="3571" y="3894"/>
                </a:lnTo>
                <a:close/>
              </a:path>
            </a:pathLst>
          </a:custGeom>
          <a:solidFill>
            <a:schemeClr val="accent1">
              <a:lumMod val="50000"/>
            </a:schemeClr>
          </a:solidFill>
          <a:ln>
            <a:noFill/>
          </a:ln>
        </p:spPr>
        <p:txBody>
          <a:bodyPr vert="horz" wrap="square" lIns="91440" tIns="45720" rIns="91440" bIns="45720" numCol="1" anchor="t" anchorCtr="0" compatLnSpc="1"/>
          <a:lstStyle/>
          <a:p>
            <a:endParaRPr lang="en-US"/>
          </a:p>
        </p:txBody>
      </p:sp>
      <p:sp>
        <p:nvSpPr>
          <p:cNvPr id="3" name="Freeform 23"/>
          <p:cNvSpPr/>
          <p:nvPr/>
        </p:nvSpPr>
        <p:spPr bwMode="auto">
          <a:xfrm>
            <a:off x="2651163" y="929943"/>
            <a:ext cx="5436337" cy="5928058"/>
          </a:xfrm>
          <a:custGeom>
            <a:avLst/>
            <a:gdLst>
              <a:gd name="T0" fmla="*/ 3571 w 3571"/>
              <a:gd name="T1" fmla="*/ 3894 h 3894"/>
              <a:gd name="T2" fmla="*/ 0 w 3571"/>
              <a:gd name="T3" fmla="*/ 3894 h 3894"/>
              <a:gd name="T4" fmla="*/ 1781 w 3571"/>
              <a:gd name="T5" fmla="*/ 0 h 3894"/>
              <a:gd name="T6" fmla="*/ 3571 w 3571"/>
              <a:gd name="T7" fmla="*/ 3894 h 3894"/>
            </a:gdLst>
            <a:ahLst/>
            <a:cxnLst>
              <a:cxn ang="0">
                <a:pos x="T0" y="T1"/>
              </a:cxn>
              <a:cxn ang="0">
                <a:pos x="T2" y="T3"/>
              </a:cxn>
              <a:cxn ang="0">
                <a:pos x="T4" y="T5"/>
              </a:cxn>
              <a:cxn ang="0">
                <a:pos x="T6" y="T7"/>
              </a:cxn>
            </a:cxnLst>
            <a:rect l="0" t="0" r="r" b="b"/>
            <a:pathLst>
              <a:path w="3571" h="3894">
                <a:moveTo>
                  <a:pt x="3571" y="3894"/>
                </a:moveTo>
                <a:lnTo>
                  <a:pt x="0" y="3894"/>
                </a:lnTo>
                <a:lnTo>
                  <a:pt x="1781" y="0"/>
                </a:lnTo>
                <a:lnTo>
                  <a:pt x="3571" y="3894"/>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4" name="Freeform 24"/>
          <p:cNvSpPr/>
          <p:nvPr/>
        </p:nvSpPr>
        <p:spPr bwMode="auto">
          <a:xfrm>
            <a:off x="3901018" y="2283318"/>
            <a:ext cx="4197138" cy="4574683"/>
          </a:xfrm>
          <a:custGeom>
            <a:avLst/>
            <a:gdLst>
              <a:gd name="T0" fmla="*/ 2757 w 2757"/>
              <a:gd name="T1" fmla="*/ 3005 h 3005"/>
              <a:gd name="T2" fmla="*/ 0 w 2757"/>
              <a:gd name="T3" fmla="*/ 3005 h 3005"/>
              <a:gd name="T4" fmla="*/ 1374 w 2757"/>
              <a:gd name="T5" fmla="*/ 0 h 3005"/>
              <a:gd name="T6" fmla="*/ 1523 w 2757"/>
              <a:gd name="T7" fmla="*/ 0 h 3005"/>
              <a:gd name="T8" fmla="*/ 2757 w 2757"/>
              <a:gd name="T9" fmla="*/ 3005 h 3005"/>
            </a:gdLst>
            <a:ahLst/>
            <a:cxnLst>
              <a:cxn ang="0">
                <a:pos x="T0" y="T1"/>
              </a:cxn>
              <a:cxn ang="0">
                <a:pos x="T2" y="T3"/>
              </a:cxn>
              <a:cxn ang="0">
                <a:pos x="T4" y="T5"/>
              </a:cxn>
              <a:cxn ang="0">
                <a:pos x="T6" y="T7"/>
              </a:cxn>
              <a:cxn ang="0">
                <a:pos x="T8" y="T9"/>
              </a:cxn>
            </a:cxnLst>
            <a:rect l="0" t="0" r="r" b="b"/>
            <a:pathLst>
              <a:path w="2757" h="3005">
                <a:moveTo>
                  <a:pt x="2757" y="3005"/>
                </a:moveTo>
                <a:lnTo>
                  <a:pt x="0" y="3005"/>
                </a:lnTo>
                <a:lnTo>
                  <a:pt x="1374" y="0"/>
                </a:lnTo>
                <a:lnTo>
                  <a:pt x="1523" y="0"/>
                </a:lnTo>
                <a:lnTo>
                  <a:pt x="2757" y="3005"/>
                </a:lnTo>
                <a:close/>
              </a:path>
            </a:pathLst>
          </a:custGeom>
          <a:solidFill>
            <a:schemeClr val="accent1">
              <a:lumMod val="50000"/>
            </a:schemeClr>
          </a:solidFill>
          <a:ln>
            <a:noFill/>
          </a:ln>
        </p:spPr>
        <p:txBody>
          <a:bodyPr vert="horz" wrap="square" lIns="91440" tIns="45720" rIns="91440" bIns="45720" numCol="1" anchor="t" anchorCtr="0" compatLnSpc="1"/>
          <a:lstStyle/>
          <a:p>
            <a:endParaRPr lang="en-US"/>
          </a:p>
        </p:txBody>
      </p:sp>
      <p:sp>
        <p:nvSpPr>
          <p:cNvPr id="5" name="Freeform 25"/>
          <p:cNvSpPr/>
          <p:nvPr/>
        </p:nvSpPr>
        <p:spPr bwMode="auto">
          <a:xfrm>
            <a:off x="4127849" y="2283318"/>
            <a:ext cx="4197138" cy="4574683"/>
          </a:xfrm>
          <a:custGeom>
            <a:avLst/>
            <a:gdLst>
              <a:gd name="T0" fmla="*/ 2757 w 2757"/>
              <a:gd name="T1" fmla="*/ 3005 h 3005"/>
              <a:gd name="T2" fmla="*/ 0 w 2757"/>
              <a:gd name="T3" fmla="*/ 3005 h 3005"/>
              <a:gd name="T4" fmla="*/ 1374 w 2757"/>
              <a:gd name="T5" fmla="*/ 0 h 3005"/>
              <a:gd name="T6" fmla="*/ 2757 w 2757"/>
              <a:gd name="T7" fmla="*/ 3005 h 3005"/>
            </a:gdLst>
            <a:ahLst/>
            <a:cxnLst>
              <a:cxn ang="0">
                <a:pos x="T0" y="T1"/>
              </a:cxn>
              <a:cxn ang="0">
                <a:pos x="T2" y="T3"/>
              </a:cxn>
              <a:cxn ang="0">
                <a:pos x="T4" y="T5"/>
              </a:cxn>
              <a:cxn ang="0">
                <a:pos x="T6" y="T7"/>
              </a:cxn>
            </a:cxnLst>
            <a:rect l="0" t="0" r="r" b="b"/>
            <a:pathLst>
              <a:path w="2757" h="3005">
                <a:moveTo>
                  <a:pt x="2757" y="3005"/>
                </a:moveTo>
                <a:lnTo>
                  <a:pt x="0" y="3005"/>
                </a:lnTo>
                <a:lnTo>
                  <a:pt x="1374" y="0"/>
                </a:lnTo>
                <a:lnTo>
                  <a:pt x="2757" y="3005"/>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6" name="Freeform 26"/>
          <p:cNvSpPr/>
          <p:nvPr/>
        </p:nvSpPr>
        <p:spPr bwMode="auto">
          <a:xfrm>
            <a:off x="5408152" y="3676275"/>
            <a:ext cx="2916836" cy="3181726"/>
          </a:xfrm>
          <a:custGeom>
            <a:avLst/>
            <a:gdLst>
              <a:gd name="T0" fmla="*/ 1916 w 1916"/>
              <a:gd name="T1" fmla="*/ 2090 h 2090"/>
              <a:gd name="T2" fmla="*/ 0 w 1916"/>
              <a:gd name="T3" fmla="*/ 2090 h 2090"/>
              <a:gd name="T4" fmla="*/ 956 w 1916"/>
              <a:gd name="T5" fmla="*/ 0 h 2090"/>
              <a:gd name="T6" fmla="*/ 1057 w 1916"/>
              <a:gd name="T7" fmla="*/ 0 h 2090"/>
              <a:gd name="T8" fmla="*/ 1916 w 1916"/>
              <a:gd name="T9" fmla="*/ 2090 h 2090"/>
            </a:gdLst>
            <a:ahLst/>
            <a:cxnLst>
              <a:cxn ang="0">
                <a:pos x="T0" y="T1"/>
              </a:cxn>
              <a:cxn ang="0">
                <a:pos x="T2" y="T3"/>
              </a:cxn>
              <a:cxn ang="0">
                <a:pos x="T4" y="T5"/>
              </a:cxn>
              <a:cxn ang="0">
                <a:pos x="T6" y="T7"/>
              </a:cxn>
              <a:cxn ang="0">
                <a:pos x="T8" y="T9"/>
              </a:cxn>
            </a:cxnLst>
            <a:rect l="0" t="0" r="r" b="b"/>
            <a:pathLst>
              <a:path w="1916" h="2090">
                <a:moveTo>
                  <a:pt x="1916" y="2090"/>
                </a:moveTo>
                <a:lnTo>
                  <a:pt x="0" y="2090"/>
                </a:lnTo>
                <a:lnTo>
                  <a:pt x="956" y="0"/>
                </a:lnTo>
                <a:lnTo>
                  <a:pt x="1057" y="0"/>
                </a:lnTo>
                <a:lnTo>
                  <a:pt x="1916" y="2090"/>
                </a:lnTo>
                <a:close/>
              </a:path>
            </a:pathLst>
          </a:custGeom>
          <a:solidFill>
            <a:schemeClr val="accent1">
              <a:lumMod val="50000"/>
            </a:schemeClr>
          </a:solidFill>
          <a:ln>
            <a:noFill/>
          </a:ln>
        </p:spPr>
        <p:txBody>
          <a:bodyPr vert="horz" wrap="square" lIns="91440" tIns="45720" rIns="91440" bIns="45720" numCol="1" anchor="t" anchorCtr="0" compatLnSpc="1"/>
          <a:lstStyle/>
          <a:p>
            <a:endParaRPr lang="en-US" b="1">
              <a:latin typeface="Source Sans Pro" charset="0"/>
              <a:ea typeface="Source Sans Pro" charset="0"/>
              <a:cs typeface="Source Sans Pro" charset="0"/>
            </a:endParaRPr>
          </a:p>
        </p:txBody>
      </p:sp>
      <p:sp>
        <p:nvSpPr>
          <p:cNvPr id="7" name="Freeform 27"/>
          <p:cNvSpPr/>
          <p:nvPr/>
        </p:nvSpPr>
        <p:spPr bwMode="auto">
          <a:xfrm>
            <a:off x="5563432" y="3676275"/>
            <a:ext cx="3096474" cy="3181726"/>
          </a:xfrm>
          <a:custGeom>
            <a:avLst/>
            <a:gdLst>
              <a:gd name="T0" fmla="*/ 2034 w 2034"/>
              <a:gd name="T1" fmla="*/ 2090 h 2090"/>
              <a:gd name="T2" fmla="*/ 0 w 2034"/>
              <a:gd name="T3" fmla="*/ 2090 h 2090"/>
              <a:gd name="T4" fmla="*/ 955 w 2034"/>
              <a:gd name="T5" fmla="*/ 0 h 2090"/>
              <a:gd name="T6" fmla="*/ 2034 w 2034"/>
              <a:gd name="T7" fmla="*/ 2090 h 2090"/>
            </a:gdLst>
            <a:ahLst/>
            <a:cxnLst>
              <a:cxn ang="0">
                <a:pos x="T0" y="T1"/>
              </a:cxn>
              <a:cxn ang="0">
                <a:pos x="T2" y="T3"/>
              </a:cxn>
              <a:cxn ang="0">
                <a:pos x="T4" y="T5"/>
              </a:cxn>
              <a:cxn ang="0">
                <a:pos x="T6" y="T7"/>
              </a:cxn>
            </a:cxnLst>
            <a:rect l="0" t="0" r="r" b="b"/>
            <a:pathLst>
              <a:path w="2034" h="2090">
                <a:moveTo>
                  <a:pt x="2034" y="2090"/>
                </a:moveTo>
                <a:lnTo>
                  <a:pt x="0" y="2090"/>
                </a:lnTo>
                <a:lnTo>
                  <a:pt x="955" y="0"/>
                </a:lnTo>
                <a:lnTo>
                  <a:pt x="2034" y="2090"/>
                </a:lnTo>
                <a:close/>
              </a:path>
            </a:pathLst>
          </a:custGeom>
          <a:solidFill>
            <a:schemeClr val="accent1"/>
          </a:solidFill>
          <a:ln>
            <a:noFill/>
          </a:ln>
        </p:spPr>
        <p:txBody>
          <a:bodyPr vert="horz" wrap="square" lIns="91440" tIns="45720" rIns="91440" bIns="45720" numCol="1" anchor="t" anchorCtr="0" compatLnSpc="1"/>
          <a:lstStyle/>
          <a:p>
            <a:endParaRPr lang="en-US" b="1">
              <a:latin typeface="Source Sans Pro" charset="0"/>
              <a:ea typeface="Source Sans Pro" charset="0"/>
              <a:cs typeface="Source Sans Pro" charset="0"/>
            </a:endParaRPr>
          </a:p>
        </p:txBody>
      </p:sp>
      <p:sp>
        <p:nvSpPr>
          <p:cNvPr id="8" name="TextBox 7"/>
          <p:cNvSpPr txBox="1"/>
          <p:nvPr/>
        </p:nvSpPr>
        <p:spPr>
          <a:xfrm rot="17679827">
            <a:off x="2907250" y="3900052"/>
            <a:ext cx="3095719" cy="923330"/>
          </a:xfrm>
          <a:prstGeom prst="rect">
            <a:avLst/>
          </a:prstGeom>
          <a:noFill/>
        </p:spPr>
        <p:txBody>
          <a:bodyPr wrap="none" rtlCol="0">
            <a:spAutoFit/>
          </a:bodyPr>
          <a:lstStyle/>
          <a:p>
            <a:r>
              <a:rPr lang="en-US" sz="5400" b="1">
                <a:solidFill>
                  <a:schemeClr val="bg1"/>
                </a:solidFill>
                <a:latin typeface="Source Sans Pro" charset="0"/>
                <a:ea typeface="Source Sans Pro" charset="0"/>
                <a:cs typeface="Source Sans Pro" charset="0"/>
              </a:rPr>
              <a:t>$ 421,000</a:t>
            </a:r>
            <a:endParaRPr lang="en-US" sz="5400" b="1" dirty="0">
              <a:solidFill>
                <a:schemeClr val="bg1"/>
              </a:solidFill>
              <a:latin typeface="Source Sans Pro" charset="0"/>
              <a:ea typeface="Source Sans Pro" charset="0"/>
              <a:cs typeface="Source Sans Pro" charset="0"/>
            </a:endParaRPr>
          </a:p>
        </p:txBody>
      </p:sp>
      <p:sp>
        <p:nvSpPr>
          <p:cNvPr id="9" name="TextBox 8"/>
          <p:cNvSpPr txBox="1"/>
          <p:nvPr/>
        </p:nvSpPr>
        <p:spPr>
          <a:xfrm rot="17679827">
            <a:off x="4328646" y="4390627"/>
            <a:ext cx="2775119" cy="830997"/>
          </a:xfrm>
          <a:prstGeom prst="rect">
            <a:avLst/>
          </a:prstGeom>
          <a:noFill/>
        </p:spPr>
        <p:txBody>
          <a:bodyPr wrap="none" rtlCol="0">
            <a:spAutoFit/>
          </a:bodyPr>
          <a:lstStyle/>
          <a:p>
            <a:r>
              <a:rPr lang="en-US" sz="4800" b="1" dirty="0">
                <a:solidFill>
                  <a:schemeClr val="bg1"/>
                </a:solidFill>
                <a:latin typeface="Source Sans Pro" charset="0"/>
                <a:ea typeface="Source Sans Pro" charset="0"/>
                <a:cs typeface="Source Sans Pro" charset="0"/>
              </a:rPr>
              <a:t>$ 321,000</a:t>
            </a:r>
          </a:p>
        </p:txBody>
      </p:sp>
      <p:sp>
        <p:nvSpPr>
          <p:cNvPr id="10" name="TextBox 9"/>
          <p:cNvSpPr txBox="1"/>
          <p:nvPr/>
        </p:nvSpPr>
        <p:spPr>
          <a:xfrm rot="17679827">
            <a:off x="5436324" y="5150095"/>
            <a:ext cx="2558714" cy="769441"/>
          </a:xfrm>
          <a:prstGeom prst="rect">
            <a:avLst/>
          </a:prstGeom>
          <a:noFill/>
        </p:spPr>
        <p:txBody>
          <a:bodyPr wrap="none" rtlCol="0">
            <a:spAutoFit/>
          </a:bodyPr>
          <a:lstStyle/>
          <a:p>
            <a:r>
              <a:rPr lang="en-US" sz="4400" b="1" dirty="0">
                <a:solidFill>
                  <a:schemeClr val="bg1"/>
                </a:solidFill>
                <a:latin typeface="Source Sans Pro" charset="0"/>
                <a:ea typeface="Source Sans Pro" charset="0"/>
                <a:cs typeface="Source Sans Pro" charset="0"/>
              </a:rPr>
              <a:t>$ 288,000</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271922" flipH="1">
            <a:off x="3836017" y="1790926"/>
            <a:ext cx="1138782" cy="521835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271922" flipH="1">
            <a:off x="4994041" y="3348493"/>
            <a:ext cx="1138782" cy="3733499"/>
          </a:xfrm>
          <a:prstGeom prst="rect">
            <a:avLst/>
          </a:prstGeom>
        </p:spPr>
      </p:pic>
      <p:sp>
        <p:nvSpPr>
          <p:cNvPr id="16" name="TextBox 15"/>
          <p:cNvSpPr txBox="1"/>
          <p:nvPr/>
        </p:nvSpPr>
        <p:spPr>
          <a:xfrm>
            <a:off x="8098156" y="1908710"/>
            <a:ext cx="421910" cy="584775"/>
          </a:xfrm>
          <a:prstGeom prst="rect">
            <a:avLst/>
          </a:prstGeom>
          <a:noFill/>
        </p:spPr>
        <p:txBody>
          <a:bodyPr wrap="none" rtlCol="0">
            <a:spAutoFit/>
          </a:bodyPr>
          <a:lstStyle/>
          <a:p>
            <a:r>
              <a:rPr lang="en-US" sz="3200" dirty="0"/>
              <a:t>A</a:t>
            </a:r>
          </a:p>
        </p:txBody>
      </p:sp>
      <p:sp>
        <p:nvSpPr>
          <p:cNvPr id="20" name="TextBox 19"/>
          <p:cNvSpPr txBox="1"/>
          <p:nvPr/>
        </p:nvSpPr>
        <p:spPr>
          <a:xfrm>
            <a:off x="8098156" y="3180054"/>
            <a:ext cx="431528" cy="584775"/>
          </a:xfrm>
          <a:prstGeom prst="rect">
            <a:avLst/>
          </a:prstGeom>
          <a:noFill/>
        </p:spPr>
        <p:txBody>
          <a:bodyPr wrap="none" rtlCol="0">
            <a:spAutoFit/>
          </a:bodyPr>
          <a:lstStyle/>
          <a:p>
            <a:r>
              <a:rPr lang="en-US" sz="3200" dirty="0">
                <a:latin typeface="linea-basic-10" panose="02000509000000000000" pitchFamily="49" charset="0"/>
                <a:ea typeface="linea-basic-10" panose="02000509000000000000" pitchFamily="49" charset="0"/>
                <a:cs typeface="linea-basic-10" panose="02000509000000000000" pitchFamily="49" charset="0"/>
              </a:rPr>
              <a:t>B</a:t>
            </a:r>
            <a:endParaRPr lang="en-US" sz="3200" dirty="0"/>
          </a:p>
        </p:txBody>
      </p:sp>
      <p:sp>
        <p:nvSpPr>
          <p:cNvPr id="24" name="TextBox 23"/>
          <p:cNvSpPr txBox="1"/>
          <p:nvPr/>
        </p:nvSpPr>
        <p:spPr>
          <a:xfrm>
            <a:off x="8098156" y="4451398"/>
            <a:ext cx="431528" cy="584775"/>
          </a:xfrm>
          <a:prstGeom prst="rect">
            <a:avLst/>
          </a:prstGeom>
          <a:noFill/>
        </p:spPr>
        <p:txBody>
          <a:bodyPr wrap="none" rtlCol="0">
            <a:spAutoFit/>
          </a:bodyPr>
          <a:lstStyle/>
          <a:p>
            <a:r>
              <a:rPr lang="en-US" sz="3200" dirty="0">
                <a:latin typeface="linea-basic-10" panose="02000509000000000000" pitchFamily="49" charset="0"/>
                <a:ea typeface="linea-basic-10" panose="02000509000000000000" pitchFamily="49" charset="0"/>
                <a:cs typeface="linea-basic-10" panose="02000509000000000000" pitchFamily="49" charset="0"/>
              </a:rPr>
              <a:t>C</a:t>
            </a:r>
            <a:endParaRPr lang="en-US" sz="3200" dirty="0"/>
          </a:p>
        </p:txBody>
      </p:sp>
      <p:sp>
        <p:nvSpPr>
          <p:cNvPr id="27" name="TextBox 26"/>
          <p:cNvSpPr txBox="1"/>
          <p:nvPr/>
        </p:nvSpPr>
        <p:spPr>
          <a:xfrm>
            <a:off x="1049326" y="2755676"/>
            <a:ext cx="2044988" cy="1785104"/>
          </a:xfrm>
          <a:prstGeom prst="rect">
            <a:avLst/>
          </a:prstGeom>
          <a:noFill/>
        </p:spPr>
        <p:txBody>
          <a:bodyPr wrap="square" rtlCol="0">
            <a:spAutoFit/>
          </a:bodyPr>
          <a:lstStyle/>
          <a:p>
            <a:pPr algn="ctr">
              <a:lnSpc>
                <a:spcPts val="1200"/>
              </a:lnSpc>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a:t>
            </a:r>
            <a:endParaRPr lang="en-US" altLang="zh-CN" sz="1200" dirty="0">
              <a:latin typeface="微软雅黑" panose="020B0503020204020204" pitchFamily="34" charset="-122"/>
              <a:ea typeface="微软雅黑" panose="020B0503020204020204" pitchFamily="34" charset="-122"/>
            </a:endParaRPr>
          </a:p>
          <a:p>
            <a:pPr algn="ctr">
              <a:lnSpc>
                <a:spcPts val="1200"/>
              </a:lnSpc>
            </a:pPr>
            <a:endParaRPr lang="en-US" altLang="zh-CN" sz="1200" dirty="0">
              <a:latin typeface="微软雅黑" panose="020B0503020204020204" pitchFamily="34" charset="-122"/>
              <a:ea typeface="微软雅黑" panose="020B0503020204020204" pitchFamily="34" charset="-122"/>
            </a:endParaRPr>
          </a:p>
        </p:txBody>
      </p:sp>
      <p:sp>
        <p:nvSpPr>
          <p:cNvPr id="28" name="Subtitle 2"/>
          <p:cNvSpPr txBox="1"/>
          <p:nvPr/>
        </p:nvSpPr>
        <p:spPr bwMode="auto">
          <a:xfrm>
            <a:off x="8804783" y="1869360"/>
            <a:ext cx="2925255" cy="863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1200" b="1" dirty="0">
                <a:latin typeface="微软雅黑" panose="020B0503020204020204" charset="-122"/>
                <a:ea typeface="微软雅黑" panose="020B0503020204020204" charset="-122"/>
                <a:cs typeface="Lantinghei SC Demibold" charset="-122"/>
                <a:sym typeface="时尚中黑简体" charset="0"/>
              </a:rPr>
              <a:t>输入你的标题</a:t>
            </a:r>
          </a:p>
          <a:p>
            <a:pPr algn="ctr">
              <a:lnSpc>
                <a:spcPts val="1200"/>
              </a:lnSpc>
              <a:buNone/>
            </a:pPr>
            <a:r>
              <a:rPr lang="zh-CN" altLang="en-US" sz="11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a:t>
            </a:r>
            <a:endParaRPr lang="en-US" altLang="zh-CN" sz="1100" dirty="0">
              <a:latin typeface="微软雅黑" panose="020B0503020204020204" pitchFamily="34" charset="-122"/>
              <a:ea typeface="微软雅黑" panose="020B0503020204020204" pitchFamily="34" charset="-122"/>
            </a:endParaRPr>
          </a:p>
        </p:txBody>
      </p:sp>
      <p:sp>
        <p:nvSpPr>
          <p:cNvPr id="29" name="Subtitle 2"/>
          <p:cNvSpPr txBox="1"/>
          <p:nvPr/>
        </p:nvSpPr>
        <p:spPr bwMode="auto">
          <a:xfrm>
            <a:off x="8815186" y="4527462"/>
            <a:ext cx="2914852" cy="863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1200" b="1" dirty="0">
                <a:latin typeface="微软雅黑" panose="020B0503020204020204" charset="-122"/>
                <a:ea typeface="微软雅黑" panose="020B0503020204020204" charset="-122"/>
                <a:cs typeface="Lantinghei SC Demibold" charset="-122"/>
                <a:sym typeface="时尚中黑简体" charset="0"/>
              </a:rPr>
              <a:t>输入你的标题</a:t>
            </a:r>
          </a:p>
          <a:p>
            <a:pPr algn="ctr">
              <a:lnSpc>
                <a:spcPts val="1200"/>
              </a:lnSpc>
              <a:buNone/>
            </a:pPr>
            <a:r>
              <a:rPr lang="zh-CN" altLang="en-US" sz="11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a:t>
            </a:r>
            <a:endParaRPr lang="en-US" altLang="zh-CN" sz="1100" dirty="0">
              <a:latin typeface="微软雅黑" panose="020B0503020204020204" pitchFamily="34" charset="-122"/>
              <a:ea typeface="微软雅黑" panose="020B0503020204020204" pitchFamily="34" charset="-122"/>
            </a:endParaRPr>
          </a:p>
        </p:txBody>
      </p:sp>
      <p:sp>
        <p:nvSpPr>
          <p:cNvPr id="30" name="Subtitle 2"/>
          <p:cNvSpPr txBox="1"/>
          <p:nvPr/>
        </p:nvSpPr>
        <p:spPr bwMode="auto">
          <a:xfrm>
            <a:off x="8784362" y="3180054"/>
            <a:ext cx="2945676" cy="93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1200" b="1" dirty="0">
                <a:latin typeface="微软雅黑" panose="020B0503020204020204" charset="-122"/>
                <a:ea typeface="微软雅黑" panose="020B0503020204020204" charset="-122"/>
                <a:cs typeface="Lantinghei SC Demibold" charset="-122"/>
                <a:sym typeface="时尚中黑简体" charset="0"/>
              </a:rPr>
              <a:t>输入你的标题</a:t>
            </a:r>
          </a:p>
          <a:p>
            <a:pPr algn="ctr">
              <a:lnSpc>
                <a:spcPts val="1200"/>
              </a:lnSpc>
              <a:buNone/>
            </a:pPr>
            <a:r>
              <a:rPr lang="zh-CN" altLang="en-US" sz="1100" dirty="0">
                <a:latin typeface="微软雅黑" panose="020B0503020204020204" pitchFamily="34" charset="-122"/>
                <a:ea typeface="微软雅黑" panose="020B0503020204020204" pitchFamily="34" charset="-122"/>
              </a:rPr>
              <a:t>点击输入文字点击输入文字点击输入文字</a:t>
            </a:r>
            <a:endParaRPr lang="en-US" altLang="zh-CN" sz="1100" dirty="0">
              <a:latin typeface="微软雅黑" panose="020B0503020204020204" pitchFamily="34" charset="-122"/>
              <a:ea typeface="微软雅黑" panose="020B0503020204020204" pitchFamily="34" charset="-122"/>
            </a:endParaRPr>
          </a:p>
          <a:p>
            <a:pPr algn="ctr">
              <a:lnSpc>
                <a:spcPts val="1200"/>
              </a:lnSpc>
              <a:buNone/>
            </a:pPr>
            <a:r>
              <a:rPr lang="zh-CN" altLang="en-US" sz="1100" dirty="0">
                <a:latin typeface="微软雅黑" panose="020B0503020204020204" pitchFamily="34" charset="-122"/>
                <a:ea typeface="微软雅黑" panose="020B0503020204020204" pitchFamily="34" charset="-122"/>
              </a:rPr>
              <a:t>点击输入文字点击输入文字点击输入文字</a:t>
            </a:r>
            <a:endParaRPr lang="en-US" altLang="zh-CN" sz="1100" dirty="0">
              <a:latin typeface="微软雅黑" panose="020B0503020204020204" pitchFamily="34" charset="-122"/>
              <a:ea typeface="微软雅黑" panose="020B0503020204020204" pitchFamily="34" charset="-122"/>
            </a:endParaRPr>
          </a:p>
          <a:p>
            <a:pPr algn="ctr">
              <a:lnSpc>
                <a:spcPts val="1200"/>
              </a:lnSpc>
              <a:buNone/>
            </a:pPr>
            <a:r>
              <a:rPr lang="zh-CN" altLang="en-US" sz="1100" dirty="0">
                <a:latin typeface="微软雅黑" panose="020B0503020204020204" pitchFamily="34" charset="-122"/>
                <a:ea typeface="微软雅黑" panose="020B0503020204020204" pitchFamily="34" charset="-122"/>
              </a:rPr>
              <a:t>点击输入文字点击输入文字点击输入文字</a:t>
            </a:r>
            <a:endParaRPr lang="en-US" altLang="zh-CN" sz="1100"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952689" y="2192708"/>
            <a:ext cx="3021101" cy="417550"/>
          </a:xfrm>
          <a:prstGeom prst="rect">
            <a:avLst/>
          </a:prstGeom>
          <a:noFill/>
        </p:spPr>
        <p:txBody>
          <a:bodyPr wrap="square" rtlCol="0" anchor="ctr">
            <a:spAutoFit/>
          </a:bodyPr>
          <a:lstStyle/>
          <a:p>
            <a:pPr>
              <a:lnSpc>
                <a:spcPct val="110000"/>
              </a:lnSpc>
            </a:pPr>
            <a:r>
              <a:rPr kumimoji="1" lang="zh-CN" altLang="en-US" sz="2065" b="1" dirty="0">
                <a:latin typeface="微软雅黑" panose="020B0503020204020204" charset="-122"/>
                <a:ea typeface="微软雅黑" panose="020B0503020204020204" charset="-122"/>
                <a:cs typeface="微软雅黑" panose="020B0503020204020204" charset="-122"/>
              </a:rPr>
              <a:t>点击此处添加标题</a:t>
            </a:r>
          </a:p>
        </p:txBody>
      </p:sp>
      <p:sp>
        <p:nvSpPr>
          <p:cNvPr id="22" name="文本框 21"/>
          <p:cNvSpPr txBox="1"/>
          <p:nvPr/>
        </p:nvSpPr>
        <p:spPr>
          <a:xfrm>
            <a:off x="4718254" y="0"/>
            <a:ext cx="3021101" cy="758285"/>
          </a:xfrm>
          <a:prstGeom prst="rect">
            <a:avLst/>
          </a:prstGeom>
          <a:solidFill>
            <a:schemeClr val="accent1"/>
          </a:solidFill>
        </p:spPr>
        <p:txBody>
          <a:bodyPr wrap="square" rtlCol="0" anchor="ctr">
            <a:spAutoFit/>
          </a:bodyPr>
          <a:lstStyle/>
          <a:p>
            <a:pPr algn="ctr">
              <a:lnSpc>
                <a:spcPct val="110000"/>
              </a:lnSpc>
            </a:pPr>
            <a:r>
              <a:rPr kumimoji="1" lang="en-US" altLang="zh-CN" sz="1865" b="1" dirty="0">
                <a:solidFill>
                  <a:schemeClr val="bg1"/>
                </a:solidFill>
              </a:rPr>
              <a:t>MORE THAN TEMPLATE</a:t>
            </a:r>
            <a:endParaRPr kumimoji="1" lang="en-US" altLang="zh-CN" sz="1865" b="1" dirty="0">
              <a:solidFill>
                <a:schemeClr val="bg1"/>
              </a:solidFill>
              <a:latin typeface="微软雅黑" panose="020B0503020204020204" charset="-122"/>
              <a:ea typeface="微软雅黑" panose="020B0503020204020204" charset="-122"/>
              <a:cs typeface="微软雅黑" panose="020B0503020204020204" charset="-122"/>
            </a:endParaRPr>
          </a:p>
          <a:p>
            <a:pPr algn="ctr">
              <a:lnSpc>
                <a:spcPct val="110000"/>
              </a:lnSpc>
            </a:pPr>
            <a:r>
              <a:rPr kumimoji="1" lang="zh-CN" altLang="en-US" sz="2065" b="1" dirty="0">
                <a:solidFill>
                  <a:schemeClr val="bg1"/>
                </a:solidFill>
                <a:latin typeface="微软雅黑" panose="020B0503020204020204" charset="-122"/>
                <a:ea typeface="微软雅黑" panose="020B0503020204020204" charset="-122"/>
                <a:cs typeface="微软雅黑" panose="020B0503020204020204"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0" grpId="0"/>
      <p:bldP spid="16" grpId="0"/>
      <p:bldP spid="20" grpId="0"/>
      <p:bldP spid="24" grpId="0"/>
      <p:bldP spid="27" grpId="0"/>
      <p:bldP spid="28" grpId="0"/>
      <p:bldP spid="29"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289"/>
            <a:ext cx="6778412" cy="6858000"/>
          </a:xfrm>
          <a:prstGeom prst="rect">
            <a:avLst/>
          </a:prstGeom>
        </p:spPr>
      </p:pic>
      <p:grpSp>
        <p:nvGrpSpPr>
          <p:cNvPr id="15" name="组合 14"/>
          <p:cNvGrpSpPr/>
          <p:nvPr/>
        </p:nvGrpSpPr>
        <p:grpSpPr>
          <a:xfrm>
            <a:off x="6171400" y="1592666"/>
            <a:ext cx="995940" cy="995940"/>
            <a:chOff x="4974665" y="1045065"/>
            <a:chExt cx="995940" cy="995940"/>
          </a:xfrm>
          <a:solidFill>
            <a:schemeClr val="accent2">
              <a:lumMod val="75000"/>
            </a:schemeClr>
          </a:solidFill>
        </p:grpSpPr>
        <p:sp>
          <p:nvSpPr>
            <p:cNvPr id="14" name="流程图: 联系 13"/>
            <p:cNvSpPr/>
            <p:nvPr/>
          </p:nvSpPr>
          <p:spPr>
            <a:xfrm>
              <a:off x="4974665" y="1045065"/>
              <a:ext cx="995940" cy="99594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2" name="椭圆 11"/>
            <p:cNvSpPr/>
            <p:nvPr/>
          </p:nvSpPr>
          <p:spPr>
            <a:xfrm>
              <a:off x="5021092" y="1091492"/>
              <a:ext cx="903086" cy="9030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000" dirty="0">
                <a:solidFill>
                  <a:schemeClr val="tx1"/>
                </a:solidFill>
              </a:endParaRPr>
            </a:p>
          </p:txBody>
        </p:sp>
      </p:grpSp>
      <p:grpSp>
        <p:nvGrpSpPr>
          <p:cNvPr id="16" name="组合 15"/>
          <p:cNvGrpSpPr/>
          <p:nvPr/>
        </p:nvGrpSpPr>
        <p:grpSpPr>
          <a:xfrm>
            <a:off x="6171400" y="3378603"/>
            <a:ext cx="995940" cy="995940"/>
            <a:chOff x="4974665" y="1045065"/>
            <a:chExt cx="995940" cy="995940"/>
          </a:xfrm>
          <a:solidFill>
            <a:schemeClr val="bg1">
              <a:lumMod val="50000"/>
            </a:schemeClr>
          </a:solidFill>
        </p:grpSpPr>
        <p:sp>
          <p:nvSpPr>
            <p:cNvPr id="17" name="流程图: 联系 16"/>
            <p:cNvSpPr/>
            <p:nvPr/>
          </p:nvSpPr>
          <p:spPr>
            <a:xfrm>
              <a:off x="4974665" y="1045065"/>
              <a:ext cx="995940" cy="995940"/>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8" name="椭圆 17"/>
            <p:cNvSpPr/>
            <p:nvPr/>
          </p:nvSpPr>
          <p:spPr>
            <a:xfrm>
              <a:off x="5021092" y="1091492"/>
              <a:ext cx="903086" cy="90308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000" dirty="0">
                <a:solidFill>
                  <a:schemeClr val="tx1"/>
                </a:solidFill>
              </a:endParaRPr>
            </a:p>
          </p:txBody>
        </p:sp>
      </p:grpSp>
      <p:grpSp>
        <p:nvGrpSpPr>
          <p:cNvPr id="19" name="组合 18"/>
          <p:cNvGrpSpPr/>
          <p:nvPr/>
        </p:nvGrpSpPr>
        <p:grpSpPr>
          <a:xfrm>
            <a:off x="6171400" y="5164541"/>
            <a:ext cx="995940" cy="995940"/>
            <a:chOff x="4974665" y="1045065"/>
            <a:chExt cx="995940" cy="995940"/>
          </a:xfrm>
          <a:solidFill>
            <a:schemeClr val="bg1">
              <a:lumMod val="50000"/>
            </a:schemeClr>
          </a:solidFill>
        </p:grpSpPr>
        <p:sp>
          <p:nvSpPr>
            <p:cNvPr id="20" name="流程图: 联系 19"/>
            <p:cNvSpPr/>
            <p:nvPr/>
          </p:nvSpPr>
          <p:spPr>
            <a:xfrm>
              <a:off x="4974665" y="1045065"/>
              <a:ext cx="995940" cy="995940"/>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a:solidFill>
                  <a:schemeClr val="tx1"/>
                </a:solidFill>
              </a:endParaRPr>
            </a:p>
          </p:txBody>
        </p:sp>
        <p:sp>
          <p:nvSpPr>
            <p:cNvPr id="21" name="椭圆 20"/>
            <p:cNvSpPr/>
            <p:nvPr/>
          </p:nvSpPr>
          <p:spPr>
            <a:xfrm>
              <a:off x="5021092" y="1091492"/>
              <a:ext cx="903086" cy="90308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4000" dirty="0">
                <a:solidFill>
                  <a:schemeClr val="tx1"/>
                </a:solidFill>
              </a:endParaRPr>
            </a:p>
          </p:txBody>
        </p:sp>
      </p:grpSp>
      <p:sp>
        <p:nvSpPr>
          <p:cNvPr id="22" name="Freeform 147"/>
          <p:cNvSpPr>
            <a:spLocks noEditPoints="1"/>
          </p:cNvSpPr>
          <p:nvPr/>
        </p:nvSpPr>
        <p:spPr bwMode="auto">
          <a:xfrm>
            <a:off x="6465251" y="5461905"/>
            <a:ext cx="377156" cy="388700"/>
          </a:xfrm>
          <a:custGeom>
            <a:avLst/>
            <a:gdLst>
              <a:gd name="T0" fmla="*/ 108 w 124"/>
              <a:gd name="T1" fmla="*/ 0 h 128"/>
              <a:gd name="T2" fmla="*/ 16 w 124"/>
              <a:gd name="T3" fmla="*/ 0 h 128"/>
              <a:gd name="T4" fmla="*/ 0 w 124"/>
              <a:gd name="T5" fmla="*/ 16 h 128"/>
              <a:gd name="T6" fmla="*/ 0 w 124"/>
              <a:gd name="T7" fmla="*/ 88 h 128"/>
              <a:gd name="T8" fmla="*/ 16 w 124"/>
              <a:gd name="T9" fmla="*/ 104 h 128"/>
              <a:gd name="T10" fmla="*/ 48 w 124"/>
              <a:gd name="T11" fmla="*/ 104 h 128"/>
              <a:gd name="T12" fmla="*/ 48 w 124"/>
              <a:gd name="T13" fmla="*/ 120 h 128"/>
              <a:gd name="T14" fmla="*/ 40 w 124"/>
              <a:gd name="T15" fmla="*/ 120 h 128"/>
              <a:gd name="T16" fmla="*/ 36 w 124"/>
              <a:gd name="T17" fmla="*/ 124 h 128"/>
              <a:gd name="T18" fmla="*/ 40 w 124"/>
              <a:gd name="T19" fmla="*/ 128 h 128"/>
              <a:gd name="T20" fmla="*/ 88 w 124"/>
              <a:gd name="T21" fmla="*/ 128 h 128"/>
              <a:gd name="T22" fmla="*/ 92 w 124"/>
              <a:gd name="T23" fmla="*/ 124 h 128"/>
              <a:gd name="T24" fmla="*/ 88 w 124"/>
              <a:gd name="T25" fmla="*/ 120 h 128"/>
              <a:gd name="T26" fmla="*/ 80 w 124"/>
              <a:gd name="T27" fmla="*/ 120 h 128"/>
              <a:gd name="T28" fmla="*/ 80 w 124"/>
              <a:gd name="T29" fmla="*/ 104 h 128"/>
              <a:gd name="T30" fmla="*/ 108 w 124"/>
              <a:gd name="T31" fmla="*/ 104 h 128"/>
              <a:gd name="T32" fmla="*/ 124 w 124"/>
              <a:gd name="T33" fmla="*/ 88 h 128"/>
              <a:gd name="T34" fmla="*/ 124 w 124"/>
              <a:gd name="T35" fmla="*/ 16 h 128"/>
              <a:gd name="T36" fmla="*/ 108 w 124"/>
              <a:gd name="T37" fmla="*/ 0 h 128"/>
              <a:gd name="T38" fmla="*/ 72 w 124"/>
              <a:gd name="T39" fmla="*/ 120 h 128"/>
              <a:gd name="T40" fmla="*/ 56 w 124"/>
              <a:gd name="T41" fmla="*/ 120 h 128"/>
              <a:gd name="T42" fmla="*/ 56 w 124"/>
              <a:gd name="T43" fmla="*/ 104 h 128"/>
              <a:gd name="T44" fmla="*/ 72 w 124"/>
              <a:gd name="T45" fmla="*/ 104 h 128"/>
              <a:gd name="T46" fmla="*/ 72 w 124"/>
              <a:gd name="T47" fmla="*/ 120 h 128"/>
              <a:gd name="T48" fmla="*/ 116 w 124"/>
              <a:gd name="T49" fmla="*/ 88 h 128"/>
              <a:gd name="T50" fmla="*/ 108 w 124"/>
              <a:gd name="T51" fmla="*/ 96 h 128"/>
              <a:gd name="T52" fmla="*/ 16 w 124"/>
              <a:gd name="T53" fmla="*/ 96 h 128"/>
              <a:gd name="T54" fmla="*/ 8 w 124"/>
              <a:gd name="T55" fmla="*/ 88 h 128"/>
              <a:gd name="T56" fmla="*/ 8 w 124"/>
              <a:gd name="T57" fmla="*/ 80 h 128"/>
              <a:gd name="T58" fmla="*/ 116 w 124"/>
              <a:gd name="T59" fmla="*/ 80 h 128"/>
              <a:gd name="T60" fmla="*/ 116 w 124"/>
              <a:gd name="T61" fmla="*/ 88 h 128"/>
              <a:gd name="T62" fmla="*/ 116 w 124"/>
              <a:gd name="T63" fmla="*/ 72 h 128"/>
              <a:gd name="T64" fmla="*/ 8 w 124"/>
              <a:gd name="T65" fmla="*/ 72 h 128"/>
              <a:gd name="T66" fmla="*/ 8 w 124"/>
              <a:gd name="T67" fmla="*/ 16 h 128"/>
              <a:gd name="T68" fmla="*/ 16 w 124"/>
              <a:gd name="T69" fmla="*/ 8 h 128"/>
              <a:gd name="T70" fmla="*/ 108 w 124"/>
              <a:gd name="T71" fmla="*/ 8 h 128"/>
              <a:gd name="T72" fmla="*/ 116 w 124"/>
              <a:gd name="T73" fmla="*/ 16 h 128"/>
              <a:gd name="T74" fmla="*/ 116 w 124"/>
              <a:gd name="T7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28">
                <a:moveTo>
                  <a:pt x="108" y="0"/>
                </a:moveTo>
                <a:cubicBezTo>
                  <a:pt x="16" y="0"/>
                  <a:pt x="16" y="0"/>
                  <a:pt x="16" y="0"/>
                </a:cubicBezTo>
                <a:cubicBezTo>
                  <a:pt x="7" y="0"/>
                  <a:pt x="0" y="7"/>
                  <a:pt x="0" y="16"/>
                </a:cubicBezTo>
                <a:cubicBezTo>
                  <a:pt x="0" y="88"/>
                  <a:pt x="0" y="88"/>
                  <a:pt x="0" y="88"/>
                </a:cubicBezTo>
                <a:cubicBezTo>
                  <a:pt x="0" y="97"/>
                  <a:pt x="7" y="104"/>
                  <a:pt x="16" y="104"/>
                </a:cubicBezTo>
                <a:cubicBezTo>
                  <a:pt x="48" y="104"/>
                  <a:pt x="48" y="104"/>
                  <a:pt x="48" y="104"/>
                </a:cubicBezTo>
                <a:cubicBezTo>
                  <a:pt x="48" y="120"/>
                  <a:pt x="48" y="120"/>
                  <a:pt x="48" y="120"/>
                </a:cubicBezTo>
                <a:cubicBezTo>
                  <a:pt x="40" y="120"/>
                  <a:pt x="40" y="120"/>
                  <a:pt x="40" y="120"/>
                </a:cubicBezTo>
                <a:cubicBezTo>
                  <a:pt x="38" y="120"/>
                  <a:pt x="36" y="122"/>
                  <a:pt x="36" y="124"/>
                </a:cubicBezTo>
                <a:cubicBezTo>
                  <a:pt x="36" y="126"/>
                  <a:pt x="38" y="128"/>
                  <a:pt x="40" y="128"/>
                </a:cubicBezTo>
                <a:cubicBezTo>
                  <a:pt x="88" y="128"/>
                  <a:pt x="88" y="128"/>
                  <a:pt x="88" y="128"/>
                </a:cubicBezTo>
                <a:cubicBezTo>
                  <a:pt x="90" y="128"/>
                  <a:pt x="92" y="126"/>
                  <a:pt x="92" y="124"/>
                </a:cubicBezTo>
                <a:cubicBezTo>
                  <a:pt x="92" y="122"/>
                  <a:pt x="90" y="120"/>
                  <a:pt x="88" y="120"/>
                </a:cubicBezTo>
                <a:cubicBezTo>
                  <a:pt x="80" y="120"/>
                  <a:pt x="80" y="120"/>
                  <a:pt x="80" y="120"/>
                </a:cubicBezTo>
                <a:cubicBezTo>
                  <a:pt x="80" y="104"/>
                  <a:pt x="80" y="104"/>
                  <a:pt x="80" y="104"/>
                </a:cubicBezTo>
                <a:cubicBezTo>
                  <a:pt x="108" y="104"/>
                  <a:pt x="108" y="104"/>
                  <a:pt x="108" y="104"/>
                </a:cubicBezTo>
                <a:cubicBezTo>
                  <a:pt x="117" y="104"/>
                  <a:pt x="124" y="97"/>
                  <a:pt x="124" y="88"/>
                </a:cubicBezTo>
                <a:cubicBezTo>
                  <a:pt x="124" y="16"/>
                  <a:pt x="124" y="16"/>
                  <a:pt x="124" y="16"/>
                </a:cubicBezTo>
                <a:cubicBezTo>
                  <a:pt x="124" y="7"/>
                  <a:pt x="117" y="0"/>
                  <a:pt x="108" y="0"/>
                </a:cubicBezTo>
                <a:close/>
                <a:moveTo>
                  <a:pt x="72" y="120"/>
                </a:moveTo>
                <a:cubicBezTo>
                  <a:pt x="56" y="120"/>
                  <a:pt x="56" y="120"/>
                  <a:pt x="56" y="120"/>
                </a:cubicBezTo>
                <a:cubicBezTo>
                  <a:pt x="56" y="104"/>
                  <a:pt x="56" y="104"/>
                  <a:pt x="56" y="104"/>
                </a:cubicBezTo>
                <a:cubicBezTo>
                  <a:pt x="72" y="104"/>
                  <a:pt x="72" y="104"/>
                  <a:pt x="72" y="104"/>
                </a:cubicBezTo>
                <a:lnTo>
                  <a:pt x="72" y="120"/>
                </a:lnTo>
                <a:close/>
                <a:moveTo>
                  <a:pt x="116" y="88"/>
                </a:moveTo>
                <a:cubicBezTo>
                  <a:pt x="116" y="92"/>
                  <a:pt x="112" y="96"/>
                  <a:pt x="108" y="96"/>
                </a:cubicBezTo>
                <a:cubicBezTo>
                  <a:pt x="16" y="96"/>
                  <a:pt x="16" y="96"/>
                  <a:pt x="16" y="96"/>
                </a:cubicBezTo>
                <a:cubicBezTo>
                  <a:pt x="12" y="96"/>
                  <a:pt x="8" y="92"/>
                  <a:pt x="8" y="88"/>
                </a:cubicBezTo>
                <a:cubicBezTo>
                  <a:pt x="8" y="80"/>
                  <a:pt x="8" y="80"/>
                  <a:pt x="8" y="80"/>
                </a:cubicBezTo>
                <a:cubicBezTo>
                  <a:pt x="116" y="80"/>
                  <a:pt x="116" y="80"/>
                  <a:pt x="116" y="80"/>
                </a:cubicBezTo>
                <a:lnTo>
                  <a:pt x="116" y="88"/>
                </a:lnTo>
                <a:close/>
                <a:moveTo>
                  <a:pt x="116" y="72"/>
                </a:moveTo>
                <a:cubicBezTo>
                  <a:pt x="8" y="72"/>
                  <a:pt x="8" y="72"/>
                  <a:pt x="8" y="72"/>
                </a:cubicBezTo>
                <a:cubicBezTo>
                  <a:pt x="8" y="16"/>
                  <a:pt x="8" y="16"/>
                  <a:pt x="8" y="16"/>
                </a:cubicBezTo>
                <a:cubicBezTo>
                  <a:pt x="8" y="12"/>
                  <a:pt x="12" y="8"/>
                  <a:pt x="16" y="8"/>
                </a:cubicBezTo>
                <a:cubicBezTo>
                  <a:pt x="108" y="8"/>
                  <a:pt x="108" y="8"/>
                  <a:pt x="108" y="8"/>
                </a:cubicBezTo>
                <a:cubicBezTo>
                  <a:pt x="112" y="8"/>
                  <a:pt x="116" y="12"/>
                  <a:pt x="116" y="16"/>
                </a:cubicBezTo>
                <a:lnTo>
                  <a:pt x="116" y="7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Freeform 148"/>
          <p:cNvSpPr>
            <a:spLocks noEditPoints="1"/>
          </p:cNvSpPr>
          <p:nvPr/>
        </p:nvSpPr>
        <p:spPr bwMode="auto">
          <a:xfrm>
            <a:off x="6529539" y="3682223"/>
            <a:ext cx="279660" cy="388700"/>
          </a:xfrm>
          <a:custGeom>
            <a:avLst/>
            <a:gdLst>
              <a:gd name="T0" fmla="*/ 46 w 92"/>
              <a:gd name="T1" fmla="*/ 116 h 128"/>
              <a:gd name="T2" fmla="*/ 52 w 92"/>
              <a:gd name="T3" fmla="*/ 110 h 128"/>
              <a:gd name="T4" fmla="*/ 46 w 92"/>
              <a:gd name="T5" fmla="*/ 104 h 128"/>
              <a:gd name="T6" fmla="*/ 40 w 92"/>
              <a:gd name="T7" fmla="*/ 110 h 128"/>
              <a:gd name="T8" fmla="*/ 46 w 92"/>
              <a:gd name="T9" fmla="*/ 116 h 128"/>
              <a:gd name="T10" fmla="*/ 76 w 92"/>
              <a:gd name="T11" fmla="*/ 0 h 128"/>
              <a:gd name="T12" fmla="*/ 16 w 92"/>
              <a:gd name="T13" fmla="*/ 0 h 128"/>
              <a:gd name="T14" fmla="*/ 0 w 92"/>
              <a:gd name="T15" fmla="*/ 16 h 128"/>
              <a:gd name="T16" fmla="*/ 0 w 92"/>
              <a:gd name="T17" fmla="*/ 112 h 128"/>
              <a:gd name="T18" fmla="*/ 16 w 92"/>
              <a:gd name="T19" fmla="*/ 128 h 128"/>
              <a:gd name="T20" fmla="*/ 76 w 92"/>
              <a:gd name="T21" fmla="*/ 128 h 128"/>
              <a:gd name="T22" fmla="*/ 92 w 92"/>
              <a:gd name="T23" fmla="*/ 112 h 128"/>
              <a:gd name="T24" fmla="*/ 92 w 92"/>
              <a:gd name="T25" fmla="*/ 16 h 128"/>
              <a:gd name="T26" fmla="*/ 76 w 92"/>
              <a:gd name="T27" fmla="*/ 0 h 128"/>
              <a:gd name="T28" fmla="*/ 84 w 92"/>
              <a:gd name="T29" fmla="*/ 112 h 128"/>
              <a:gd name="T30" fmla="*/ 76 w 92"/>
              <a:gd name="T31" fmla="*/ 120 h 128"/>
              <a:gd name="T32" fmla="*/ 16 w 92"/>
              <a:gd name="T33" fmla="*/ 120 h 128"/>
              <a:gd name="T34" fmla="*/ 8 w 92"/>
              <a:gd name="T35" fmla="*/ 112 h 128"/>
              <a:gd name="T36" fmla="*/ 8 w 92"/>
              <a:gd name="T37" fmla="*/ 100 h 128"/>
              <a:gd name="T38" fmla="*/ 84 w 92"/>
              <a:gd name="T39" fmla="*/ 100 h 128"/>
              <a:gd name="T40" fmla="*/ 84 w 92"/>
              <a:gd name="T41" fmla="*/ 112 h 128"/>
              <a:gd name="T42" fmla="*/ 84 w 92"/>
              <a:gd name="T43" fmla="*/ 92 h 128"/>
              <a:gd name="T44" fmla="*/ 8 w 92"/>
              <a:gd name="T45" fmla="*/ 92 h 128"/>
              <a:gd name="T46" fmla="*/ 8 w 92"/>
              <a:gd name="T47" fmla="*/ 28 h 128"/>
              <a:gd name="T48" fmla="*/ 84 w 92"/>
              <a:gd name="T49" fmla="*/ 28 h 128"/>
              <a:gd name="T50" fmla="*/ 84 w 92"/>
              <a:gd name="T51" fmla="*/ 92 h 128"/>
              <a:gd name="T52" fmla="*/ 84 w 92"/>
              <a:gd name="T53" fmla="*/ 20 h 128"/>
              <a:gd name="T54" fmla="*/ 8 w 92"/>
              <a:gd name="T55" fmla="*/ 20 h 128"/>
              <a:gd name="T56" fmla="*/ 8 w 92"/>
              <a:gd name="T57" fmla="*/ 16 h 128"/>
              <a:gd name="T58" fmla="*/ 16 w 92"/>
              <a:gd name="T59" fmla="*/ 8 h 128"/>
              <a:gd name="T60" fmla="*/ 76 w 92"/>
              <a:gd name="T61" fmla="*/ 8 h 128"/>
              <a:gd name="T62" fmla="*/ 84 w 92"/>
              <a:gd name="T63" fmla="*/ 16 h 128"/>
              <a:gd name="T64" fmla="*/ 84 w 92"/>
              <a:gd name="T65" fmla="*/ 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128">
                <a:moveTo>
                  <a:pt x="46" y="116"/>
                </a:moveTo>
                <a:cubicBezTo>
                  <a:pt x="49" y="116"/>
                  <a:pt x="52" y="113"/>
                  <a:pt x="52" y="110"/>
                </a:cubicBezTo>
                <a:cubicBezTo>
                  <a:pt x="52" y="107"/>
                  <a:pt x="49" y="104"/>
                  <a:pt x="46" y="104"/>
                </a:cubicBezTo>
                <a:cubicBezTo>
                  <a:pt x="43" y="104"/>
                  <a:pt x="40" y="107"/>
                  <a:pt x="40" y="110"/>
                </a:cubicBezTo>
                <a:cubicBezTo>
                  <a:pt x="40" y="113"/>
                  <a:pt x="43" y="116"/>
                  <a:pt x="46" y="116"/>
                </a:cubicBezTo>
                <a:close/>
                <a:moveTo>
                  <a:pt x="76" y="0"/>
                </a:moveTo>
                <a:cubicBezTo>
                  <a:pt x="16" y="0"/>
                  <a:pt x="16" y="0"/>
                  <a:pt x="16" y="0"/>
                </a:cubicBezTo>
                <a:cubicBezTo>
                  <a:pt x="7" y="0"/>
                  <a:pt x="0" y="7"/>
                  <a:pt x="0" y="16"/>
                </a:cubicBezTo>
                <a:cubicBezTo>
                  <a:pt x="0" y="112"/>
                  <a:pt x="0" y="112"/>
                  <a:pt x="0" y="112"/>
                </a:cubicBezTo>
                <a:cubicBezTo>
                  <a:pt x="0" y="121"/>
                  <a:pt x="7" y="128"/>
                  <a:pt x="16" y="128"/>
                </a:cubicBezTo>
                <a:cubicBezTo>
                  <a:pt x="76" y="128"/>
                  <a:pt x="76" y="128"/>
                  <a:pt x="76" y="128"/>
                </a:cubicBezTo>
                <a:cubicBezTo>
                  <a:pt x="85" y="128"/>
                  <a:pt x="92" y="121"/>
                  <a:pt x="92" y="112"/>
                </a:cubicBezTo>
                <a:cubicBezTo>
                  <a:pt x="92" y="16"/>
                  <a:pt x="92" y="16"/>
                  <a:pt x="92" y="16"/>
                </a:cubicBezTo>
                <a:cubicBezTo>
                  <a:pt x="92" y="7"/>
                  <a:pt x="85" y="0"/>
                  <a:pt x="76" y="0"/>
                </a:cubicBezTo>
                <a:close/>
                <a:moveTo>
                  <a:pt x="84" y="112"/>
                </a:moveTo>
                <a:cubicBezTo>
                  <a:pt x="84" y="116"/>
                  <a:pt x="80" y="120"/>
                  <a:pt x="76" y="120"/>
                </a:cubicBezTo>
                <a:cubicBezTo>
                  <a:pt x="16" y="120"/>
                  <a:pt x="16" y="120"/>
                  <a:pt x="16" y="120"/>
                </a:cubicBezTo>
                <a:cubicBezTo>
                  <a:pt x="12" y="120"/>
                  <a:pt x="8" y="116"/>
                  <a:pt x="8" y="112"/>
                </a:cubicBezTo>
                <a:cubicBezTo>
                  <a:pt x="8" y="100"/>
                  <a:pt x="8" y="100"/>
                  <a:pt x="8" y="100"/>
                </a:cubicBezTo>
                <a:cubicBezTo>
                  <a:pt x="84" y="100"/>
                  <a:pt x="84" y="100"/>
                  <a:pt x="84" y="100"/>
                </a:cubicBezTo>
                <a:lnTo>
                  <a:pt x="84" y="112"/>
                </a:lnTo>
                <a:close/>
                <a:moveTo>
                  <a:pt x="84" y="92"/>
                </a:moveTo>
                <a:cubicBezTo>
                  <a:pt x="8" y="92"/>
                  <a:pt x="8" y="92"/>
                  <a:pt x="8" y="92"/>
                </a:cubicBezTo>
                <a:cubicBezTo>
                  <a:pt x="8" y="28"/>
                  <a:pt x="8" y="28"/>
                  <a:pt x="8" y="28"/>
                </a:cubicBezTo>
                <a:cubicBezTo>
                  <a:pt x="84" y="28"/>
                  <a:pt x="84" y="28"/>
                  <a:pt x="84" y="28"/>
                </a:cubicBezTo>
                <a:lnTo>
                  <a:pt x="84" y="92"/>
                </a:lnTo>
                <a:close/>
                <a:moveTo>
                  <a:pt x="84" y="20"/>
                </a:moveTo>
                <a:cubicBezTo>
                  <a:pt x="8" y="20"/>
                  <a:pt x="8" y="20"/>
                  <a:pt x="8" y="20"/>
                </a:cubicBezTo>
                <a:cubicBezTo>
                  <a:pt x="8" y="16"/>
                  <a:pt x="8" y="16"/>
                  <a:pt x="8" y="16"/>
                </a:cubicBezTo>
                <a:cubicBezTo>
                  <a:pt x="8" y="12"/>
                  <a:pt x="12" y="8"/>
                  <a:pt x="16" y="8"/>
                </a:cubicBezTo>
                <a:cubicBezTo>
                  <a:pt x="76" y="8"/>
                  <a:pt x="76" y="8"/>
                  <a:pt x="76" y="8"/>
                </a:cubicBezTo>
                <a:cubicBezTo>
                  <a:pt x="80" y="8"/>
                  <a:pt x="84" y="12"/>
                  <a:pt x="84" y="16"/>
                </a:cubicBezTo>
                <a:lnTo>
                  <a:pt x="84" y="2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Freeform 149"/>
          <p:cNvSpPr>
            <a:spLocks noEditPoints="1"/>
          </p:cNvSpPr>
          <p:nvPr/>
        </p:nvSpPr>
        <p:spPr bwMode="auto">
          <a:xfrm>
            <a:off x="6560328" y="1890030"/>
            <a:ext cx="218084" cy="388700"/>
          </a:xfrm>
          <a:custGeom>
            <a:avLst/>
            <a:gdLst>
              <a:gd name="T0" fmla="*/ 36 w 72"/>
              <a:gd name="T1" fmla="*/ 112 h 128"/>
              <a:gd name="T2" fmla="*/ 44 w 72"/>
              <a:gd name="T3" fmla="*/ 104 h 128"/>
              <a:gd name="T4" fmla="*/ 36 w 72"/>
              <a:gd name="T5" fmla="*/ 96 h 128"/>
              <a:gd name="T6" fmla="*/ 28 w 72"/>
              <a:gd name="T7" fmla="*/ 104 h 128"/>
              <a:gd name="T8" fmla="*/ 36 w 72"/>
              <a:gd name="T9" fmla="*/ 112 h 128"/>
              <a:gd name="T10" fmla="*/ 56 w 72"/>
              <a:gd name="T11" fmla="*/ 0 h 128"/>
              <a:gd name="T12" fmla="*/ 16 w 72"/>
              <a:gd name="T13" fmla="*/ 0 h 128"/>
              <a:gd name="T14" fmla="*/ 0 w 72"/>
              <a:gd name="T15" fmla="*/ 16 h 128"/>
              <a:gd name="T16" fmla="*/ 0 w 72"/>
              <a:gd name="T17" fmla="*/ 112 h 128"/>
              <a:gd name="T18" fmla="*/ 16 w 72"/>
              <a:gd name="T19" fmla="*/ 128 h 128"/>
              <a:gd name="T20" fmla="*/ 56 w 72"/>
              <a:gd name="T21" fmla="*/ 128 h 128"/>
              <a:gd name="T22" fmla="*/ 72 w 72"/>
              <a:gd name="T23" fmla="*/ 112 h 128"/>
              <a:gd name="T24" fmla="*/ 72 w 72"/>
              <a:gd name="T25" fmla="*/ 16 h 128"/>
              <a:gd name="T26" fmla="*/ 56 w 72"/>
              <a:gd name="T27" fmla="*/ 0 h 128"/>
              <a:gd name="T28" fmla="*/ 64 w 72"/>
              <a:gd name="T29" fmla="*/ 112 h 128"/>
              <a:gd name="T30" fmla="*/ 56 w 72"/>
              <a:gd name="T31" fmla="*/ 120 h 128"/>
              <a:gd name="T32" fmla="*/ 16 w 72"/>
              <a:gd name="T33" fmla="*/ 120 h 128"/>
              <a:gd name="T34" fmla="*/ 8 w 72"/>
              <a:gd name="T35" fmla="*/ 112 h 128"/>
              <a:gd name="T36" fmla="*/ 8 w 72"/>
              <a:gd name="T37" fmla="*/ 88 h 128"/>
              <a:gd name="T38" fmla="*/ 64 w 72"/>
              <a:gd name="T39" fmla="*/ 88 h 128"/>
              <a:gd name="T40" fmla="*/ 64 w 72"/>
              <a:gd name="T41" fmla="*/ 112 h 128"/>
              <a:gd name="T42" fmla="*/ 64 w 72"/>
              <a:gd name="T43" fmla="*/ 80 h 128"/>
              <a:gd name="T44" fmla="*/ 8 w 72"/>
              <a:gd name="T45" fmla="*/ 80 h 128"/>
              <a:gd name="T46" fmla="*/ 8 w 72"/>
              <a:gd name="T47" fmla="*/ 28 h 128"/>
              <a:gd name="T48" fmla="*/ 64 w 72"/>
              <a:gd name="T49" fmla="*/ 28 h 128"/>
              <a:gd name="T50" fmla="*/ 64 w 72"/>
              <a:gd name="T51" fmla="*/ 80 h 128"/>
              <a:gd name="T52" fmla="*/ 64 w 72"/>
              <a:gd name="T53" fmla="*/ 20 h 128"/>
              <a:gd name="T54" fmla="*/ 8 w 72"/>
              <a:gd name="T55" fmla="*/ 20 h 128"/>
              <a:gd name="T56" fmla="*/ 8 w 72"/>
              <a:gd name="T57" fmla="*/ 16 h 128"/>
              <a:gd name="T58" fmla="*/ 16 w 72"/>
              <a:gd name="T59" fmla="*/ 8 h 128"/>
              <a:gd name="T60" fmla="*/ 56 w 72"/>
              <a:gd name="T61" fmla="*/ 8 h 128"/>
              <a:gd name="T62" fmla="*/ 64 w 72"/>
              <a:gd name="T63" fmla="*/ 16 h 128"/>
              <a:gd name="T64" fmla="*/ 64 w 72"/>
              <a:gd name="T65" fmla="*/ 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8">
                <a:moveTo>
                  <a:pt x="36" y="112"/>
                </a:moveTo>
                <a:cubicBezTo>
                  <a:pt x="40" y="112"/>
                  <a:pt x="44" y="108"/>
                  <a:pt x="44" y="104"/>
                </a:cubicBezTo>
                <a:cubicBezTo>
                  <a:pt x="44" y="100"/>
                  <a:pt x="40" y="96"/>
                  <a:pt x="36" y="96"/>
                </a:cubicBezTo>
                <a:cubicBezTo>
                  <a:pt x="32" y="96"/>
                  <a:pt x="28" y="100"/>
                  <a:pt x="28" y="104"/>
                </a:cubicBezTo>
                <a:cubicBezTo>
                  <a:pt x="28" y="108"/>
                  <a:pt x="32" y="112"/>
                  <a:pt x="36" y="112"/>
                </a:cubicBezTo>
                <a:close/>
                <a:moveTo>
                  <a:pt x="56" y="0"/>
                </a:moveTo>
                <a:cubicBezTo>
                  <a:pt x="16" y="0"/>
                  <a:pt x="16" y="0"/>
                  <a:pt x="16" y="0"/>
                </a:cubicBezTo>
                <a:cubicBezTo>
                  <a:pt x="7" y="0"/>
                  <a:pt x="0" y="7"/>
                  <a:pt x="0" y="16"/>
                </a:cubicBezTo>
                <a:cubicBezTo>
                  <a:pt x="0" y="112"/>
                  <a:pt x="0" y="112"/>
                  <a:pt x="0" y="112"/>
                </a:cubicBezTo>
                <a:cubicBezTo>
                  <a:pt x="0" y="121"/>
                  <a:pt x="7" y="128"/>
                  <a:pt x="16" y="128"/>
                </a:cubicBezTo>
                <a:cubicBezTo>
                  <a:pt x="56" y="128"/>
                  <a:pt x="56" y="128"/>
                  <a:pt x="56" y="128"/>
                </a:cubicBezTo>
                <a:cubicBezTo>
                  <a:pt x="65" y="128"/>
                  <a:pt x="72" y="121"/>
                  <a:pt x="72" y="112"/>
                </a:cubicBezTo>
                <a:cubicBezTo>
                  <a:pt x="72" y="16"/>
                  <a:pt x="72" y="16"/>
                  <a:pt x="72" y="16"/>
                </a:cubicBezTo>
                <a:cubicBezTo>
                  <a:pt x="72" y="7"/>
                  <a:pt x="65" y="0"/>
                  <a:pt x="56" y="0"/>
                </a:cubicBezTo>
                <a:close/>
                <a:moveTo>
                  <a:pt x="64" y="112"/>
                </a:moveTo>
                <a:cubicBezTo>
                  <a:pt x="64" y="116"/>
                  <a:pt x="60" y="120"/>
                  <a:pt x="56" y="120"/>
                </a:cubicBezTo>
                <a:cubicBezTo>
                  <a:pt x="16" y="120"/>
                  <a:pt x="16" y="120"/>
                  <a:pt x="16" y="120"/>
                </a:cubicBezTo>
                <a:cubicBezTo>
                  <a:pt x="12" y="120"/>
                  <a:pt x="8" y="116"/>
                  <a:pt x="8" y="112"/>
                </a:cubicBezTo>
                <a:cubicBezTo>
                  <a:pt x="8" y="88"/>
                  <a:pt x="8" y="88"/>
                  <a:pt x="8" y="88"/>
                </a:cubicBezTo>
                <a:cubicBezTo>
                  <a:pt x="64" y="88"/>
                  <a:pt x="64" y="88"/>
                  <a:pt x="64" y="88"/>
                </a:cubicBezTo>
                <a:lnTo>
                  <a:pt x="64" y="112"/>
                </a:lnTo>
                <a:close/>
                <a:moveTo>
                  <a:pt x="64" y="80"/>
                </a:moveTo>
                <a:cubicBezTo>
                  <a:pt x="8" y="80"/>
                  <a:pt x="8" y="80"/>
                  <a:pt x="8" y="80"/>
                </a:cubicBezTo>
                <a:cubicBezTo>
                  <a:pt x="8" y="28"/>
                  <a:pt x="8" y="28"/>
                  <a:pt x="8" y="28"/>
                </a:cubicBezTo>
                <a:cubicBezTo>
                  <a:pt x="64" y="28"/>
                  <a:pt x="64" y="28"/>
                  <a:pt x="64" y="28"/>
                </a:cubicBezTo>
                <a:lnTo>
                  <a:pt x="64" y="80"/>
                </a:lnTo>
                <a:close/>
                <a:moveTo>
                  <a:pt x="64" y="20"/>
                </a:moveTo>
                <a:cubicBezTo>
                  <a:pt x="8" y="20"/>
                  <a:pt x="8" y="20"/>
                  <a:pt x="8" y="20"/>
                </a:cubicBezTo>
                <a:cubicBezTo>
                  <a:pt x="8" y="16"/>
                  <a:pt x="8" y="16"/>
                  <a:pt x="8" y="16"/>
                </a:cubicBezTo>
                <a:cubicBezTo>
                  <a:pt x="8" y="12"/>
                  <a:pt x="12" y="8"/>
                  <a:pt x="16" y="8"/>
                </a:cubicBezTo>
                <a:cubicBezTo>
                  <a:pt x="56" y="8"/>
                  <a:pt x="56" y="8"/>
                  <a:pt x="56" y="8"/>
                </a:cubicBezTo>
                <a:cubicBezTo>
                  <a:pt x="60" y="8"/>
                  <a:pt x="64" y="12"/>
                  <a:pt x="64" y="16"/>
                </a:cubicBezTo>
                <a:lnTo>
                  <a:pt x="64" y="2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7" name="组合 26"/>
          <p:cNvGrpSpPr/>
          <p:nvPr/>
        </p:nvGrpSpPr>
        <p:grpSpPr>
          <a:xfrm>
            <a:off x="7463414" y="1553639"/>
            <a:ext cx="4001907" cy="1045148"/>
            <a:chOff x="5213700" y="1348938"/>
            <a:chExt cx="4001907" cy="1045148"/>
          </a:xfrm>
        </p:grpSpPr>
        <p:sp>
          <p:nvSpPr>
            <p:cNvPr id="25" name="矩形 24"/>
            <p:cNvSpPr/>
            <p:nvPr/>
          </p:nvSpPr>
          <p:spPr>
            <a:xfrm>
              <a:off x="5260127" y="1829701"/>
              <a:ext cx="3955480" cy="564385"/>
            </a:xfrm>
            <a:prstGeom prst="rect">
              <a:avLst/>
            </a:prstGeom>
          </p:spPr>
          <p:txBody>
            <a:bodyPr wrap="square">
              <a:spAutoFit/>
            </a:bodyPr>
            <a:lstStyle/>
            <a:p>
              <a:pPr algn="ctr">
                <a:lnSpc>
                  <a:spcPts val="1200"/>
                </a:lnSpc>
              </a:pPr>
              <a:r>
                <a:rPr lang="zh-CN" altLang="en-US" sz="16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a:t>
              </a:r>
              <a:endParaRPr lang="en-US" altLang="zh-CN" sz="1600" dirty="0">
                <a:latin typeface="微软雅黑" panose="020B0503020204020204" pitchFamily="34" charset="-122"/>
                <a:ea typeface="微软雅黑" panose="020B0503020204020204" pitchFamily="34" charset="-122"/>
              </a:endParaRPr>
            </a:p>
          </p:txBody>
        </p:sp>
        <p:sp>
          <p:nvSpPr>
            <p:cNvPr id="26" name="矩形 25"/>
            <p:cNvSpPr/>
            <p:nvPr/>
          </p:nvSpPr>
          <p:spPr>
            <a:xfrm>
              <a:off x="5213700" y="1348938"/>
              <a:ext cx="2646878" cy="470257"/>
            </a:xfrm>
            <a:prstGeom prst="rect">
              <a:avLst/>
            </a:prstGeom>
          </p:spPr>
          <p:txBody>
            <a:bodyPr wrap="none">
              <a:spAutoFit/>
            </a:bodyPr>
            <a:lstStyle/>
            <a:p>
              <a:pPr algn="ctr">
                <a:lnSpc>
                  <a:spcPct val="110000"/>
                </a:lnSpc>
              </a:pPr>
              <a:r>
                <a:rPr kumimoji="1" lang="zh-CN" altLang="en-US" sz="2400" b="1" dirty="0">
                  <a:latin typeface="微软雅黑" panose="020B0503020204020204" charset="-122"/>
                  <a:ea typeface="微软雅黑" panose="020B0503020204020204" charset="-122"/>
                  <a:cs typeface="微软雅黑" panose="020B0503020204020204" charset="-122"/>
                </a:rPr>
                <a:t>点击此处添加标题</a:t>
              </a:r>
            </a:p>
          </p:txBody>
        </p:sp>
      </p:grpSp>
      <p:grpSp>
        <p:nvGrpSpPr>
          <p:cNvPr id="28" name="组合 27"/>
          <p:cNvGrpSpPr/>
          <p:nvPr/>
        </p:nvGrpSpPr>
        <p:grpSpPr>
          <a:xfrm>
            <a:off x="7479052" y="3278220"/>
            <a:ext cx="3986269" cy="1060440"/>
            <a:chOff x="5229338" y="1333646"/>
            <a:chExt cx="3986269" cy="1060440"/>
          </a:xfrm>
        </p:grpSpPr>
        <p:sp>
          <p:nvSpPr>
            <p:cNvPr id="29" name="矩形 28"/>
            <p:cNvSpPr/>
            <p:nvPr/>
          </p:nvSpPr>
          <p:spPr>
            <a:xfrm>
              <a:off x="5260127" y="1829701"/>
              <a:ext cx="3955480" cy="564385"/>
            </a:xfrm>
            <a:prstGeom prst="rect">
              <a:avLst/>
            </a:prstGeom>
          </p:spPr>
          <p:txBody>
            <a:bodyPr wrap="square">
              <a:spAutoFit/>
            </a:bodyPr>
            <a:lstStyle/>
            <a:p>
              <a:pPr algn="ctr">
                <a:lnSpc>
                  <a:spcPts val="1200"/>
                </a:lnSpc>
              </a:pPr>
              <a:r>
                <a:rPr lang="zh-CN" altLang="en-US" sz="16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a:t>
              </a:r>
              <a:endParaRPr lang="en-US" altLang="zh-CN" sz="1600" dirty="0">
                <a:latin typeface="微软雅黑" panose="020B0503020204020204" pitchFamily="34" charset="-122"/>
                <a:ea typeface="微软雅黑" panose="020B0503020204020204" pitchFamily="34" charset="-122"/>
              </a:endParaRPr>
            </a:p>
          </p:txBody>
        </p:sp>
        <p:sp>
          <p:nvSpPr>
            <p:cNvPr id="30" name="矩形 29"/>
            <p:cNvSpPr/>
            <p:nvPr/>
          </p:nvSpPr>
          <p:spPr>
            <a:xfrm>
              <a:off x="5229338" y="1333646"/>
              <a:ext cx="2646878" cy="470257"/>
            </a:xfrm>
            <a:prstGeom prst="rect">
              <a:avLst/>
            </a:prstGeom>
          </p:spPr>
          <p:txBody>
            <a:bodyPr wrap="none">
              <a:spAutoFit/>
            </a:bodyPr>
            <a:lstStyle/>
            <a:p>
              <a:pPr algn="ctr">
                <a:lnSpc>
                  <a:spcPct val="110000"/>
                </a:lnSpc>
              </a:pPr>
              <a:r>
                <a:rPr kumimoji="1" lang="zh-CN" altLang="en-US" sz="2400" b="1" dirty="0">
                  <a:latin typeface="微软雅黑" panose="020B0503020204020204" charset="-122"/>
                  <a:ea typeface="微软雅黑" panose="020B0503020204020204" charset="-122"/>
                  <a:cs typeface="微软雅黑" panose="020B0503020204020204" charset="-122"/>
                </a:rPr>
                <a:t>点击此处添加标题</a:t>
              </a:r>
            </a:p>
          </p:txBody>
        </p:sp>
      </p:grpSp>
      <p:grpSp>
        <p:nvGrpSpPr>
          <p:cNvPr id="31" name="组合 30"/>
          <p:cNvGrpSpPr/>
          <p:nvPr/>
        </p:nvGrpSpPr>
        <p:grpSpPr>
          <a:xfrm>
            <a:off x="7509841" y="5072412"/>
            <a:ext cx="3955480" cy="1045930"/>
            <a:chOff x="5260127" y="1348156"/>
            <a:chExt cx="3955480" cy="1045930"/>
          </a:xfrm>
        </p:grpSpPr>
        <p:sp>
          <p:nvSpPr>
            <p:cNvPr id="32" name="矩形 31"/>
            <p:cNvSpPr/>
            <p:nvPr/>
          </p:nvSpPr>
          <p:spPr>
            <a:xfrm>
              <a:off x="5260127" y="1829701"/>
              <a:ext cx="3955480" cy="564385"/>
            </a:xfrm>
            <a:prstGeom prst="rect">
              <a:avLst/>
            </a:prstGeom>
          </p:spPr>
          <p:txBody>
            <a:bodyPr wrap="square">
              <a:spAutoFit/>
            </a:bodyPr>
            <a:lstStyle/>
            <a:p>
              <a:pPr algn="ctr">
                <a:lnSpc>
                  <a:spcPts val="1200"/>
                </a:lnSpc>
              </a:pPr>
              <a:r>
                <a:rPr lang="zh-CN" altLang="en-US" sz="16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a:t>
              </a:r>
              <a:endParaRPr lang="en-US" altLang="zh-CN" sz="1600" dirty="0">
                <a:latin typeface="微软雅黑" panose="020B0503020204020204" pitchFamily="34" charset="-122"/>
                <a:ea typeface="微软雅黑" panose="020B0503020204020204" pitchFamily="34" charset="-122"/>
              </a:endParaRPr>
            </a:p>
          </p:txBody>
        </p:sp>
        <p:sp>
          <p:nvSpPr>
            <p:cNvPr id="33" name="矩形 32"/>
            <p:cNvSpPr/>
            <p:nvPr/>
          </p:nvSpPr>
          <p:spPr>
            <a:xfrm>
              <a:off x="5260127" y="1348156"/>
              <a:ext cx="2646878" cy="470257"/>
            </a:xfrm>
            <a:prstGeom prst="rect">
              <a:avLst/>
            </a:prstGeom>
          </p:spPr>
          <p:txBody>
            <a:bodyPr wrap="none">
              <a:spAutoFit/>
            </a:bodyPr>
            <a:lstStyle/>
            <a:p>
              <a:pPr algn="ctr">
                <a:lnSpc>
                  <a:spcPct val="110000"/>
                </a:lnSpc>
              </a:pPr>
              <a:r>
                <a:rPr kumimoji="1" lang="zh-CN" altLang="en-US" sz="2400" b="1" dirty="0">
                  <a:latin typeface="微软雅黑" panose="020B0503020204020204" charset="-122"/>
                  <a:ea typeface="微软雅黑" panose="020B0503020204020204" charset="-122"/>
                  <a:cs typeface="微软雅黑" panose="020B0503020204020204" charset="-122"/>
                </a:rPr>
                <a:t>点击此处添加标题</a:t>
              </a:r>
            </a:p>
          </p:txBody>
        </p:sp>
      </p:grpSp>
      <p:sp>
        <p:nvSpPr>
          <p:cNvPr id="34" name="文本框 33"/>
          <p:cNvSpPr txBox="1"/>
          <p:nvPr/>
        </p:nvSpPr>
        <p:spPr>
          <a:xfrm>
            <a:off x="5462326" y="11289"/>
            <a:ext cx="3021101" cy="758285"/>
          </a:xfrm>
          <a:prstGeom prst="rect">
            <a:avLst/>
          </a:prstGeom>
          <a:solidFill>
            <a:schemeClr val="accent1"/>
          </a:solidFill>
        </p:spPr>
        <p:txBody>
          <a:bodyPr wrap="square" rtlCol="0" anchor="ctr">
            <a:spAutoFit/>
          </a:bodyPr>
          <a:lstStyle/>
          <a:p>
            <a:pPr algn="ctr">
              <a:lnSpc>
                <a:spcPct val="110000"/>
              </a:lnSpc>
            </a:pPr>
            <a:r>
              <a:rPr kumimoji="1" lang="en-US" altLang="zh-CN" sz="1865" b="1" dirty="0">
                <a:solidFill>
                  <a:schemeClr val="bg1"/>
                </a:solidFill>
              </a:rPr>
              <a:t>MORE THAN TEMPLATE</a:t>
            </a:r>
            <a:endParaRPr kumimoji="1" lang="en-US" altLang="zh-CN" sz="1865" b="1" dirty="0">
              <a:solidFill>
                <a:schemeClr val="bg1"/>
              </a:solidFill>
              <a:latin typeface="微软雅黑" panose="020B0503020204020204" charset="-122"/>
              <a:ea typeface="微软雅黑" panose="020B0503020204020204" charset="-122"/>
              <a:cs typeface="微软雅黑" panose="020B0503020204020204" charset="-122"/>
            </a:endParaRPr>
          </a:p>
          <a:p>
            <a:pPr algn="ctr">
              <a:lnSpc>
                <a:spcPct val="110000"/>
              </a:lnSpc>
            </a:pPr>
            <a:r>
              <a:rPr kumimoji="1" lang="zh-CN" altLang="en-US" sz="2065" b="1" dirty="0">
                <a:solidFill>
                  <a:schemeClr val="bg1"/>
                </a:solidFill>
                <a:latin typeface="微软雅黑" panose="020B0503020204020204" charset="-122"/>
                <a:ea typeface="微软雅黑" panose="020B0503020204020204" charset="-122"/>
                <a:cs typeface="微软雅黑" panose="020B0503020204020204"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16"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ppt_x"/>
                                          </p:val>
                                        </p:tav>
                                        <p:tav tm="100000">
                                          <p:val>
                                            <p:strVal val="#ppt_x"/>
                                          </p:val>
                                        </p:tav>
                                      </p:tavLst>
                                    </p:anim>
                                    <p:anim calcmode="lin" valueType="num">
                                      <p:cBhvr additive="base">
                                        <p:cTn id="49" dur="500" fill="hold"/>
                                        <p:tgtEl>
                                          <p:spTgt spid="28"/>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TextBox 22"/>
          <p:cNvSpPr txBox="1"/>
          <p:nvPr/>
        </p:nvSpPr>
        <p:spPr>
          <a:xfrm>
            <a:off x="6230723" y="5228715"/>
            <a:ext cx="1744439" cy="861774"/>
          </a:xfrm>
          <a:prstGeom prst="rect">
            <a:avLst/>
          </a:prstGeom>
          <a:noFill/>
        </p:spPr>
        <p:txBody>
          <a:bodyPr wrap="square" rtlCol="0">
            <a:spAutoFit/>
          </a:bodyPr>
          <a:lstStyle/>
          <a:p>
            <a:pPr algn="ctr">
              <a:lnSpc>
                <a:spcPts val="1200"/>
              </a:lnSpc>
            </a:pPr>
            <a:r>
              <a:rPr lang="zh-CN" altLang="en-US" sz="10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4" name="TextBox 26"/>
          <p:cNvSpPr txBox="1"/>
          <p:nvPr/>
        </p:nvSpPr>
        <p:spPr>
          <a:xfrm>
            <a:off x="8871870" y="5228715"/>
            <a:ext cx="1729455" cy="861774"/>
          </a:xfrm>
          <a:prstGeom prst="rect">
            <a:avLst/>
          </a:prstGeom>
          <a:noFill/>
        </p:spPr>
        <p:txBody>
          <a:bodyPr wrap="square" rtlCol="0">
            <a:spAutoFit/>
          </a:bodyPr>
          <a:lstStyle/>
          <a:p>
            <a:pPr algn="ctr">
              <a:lnSpc>
                <a:spcPts val="1200"/>
              </a:lnSpc>
            </a:pPr>
            <a:r>
              <a:rPr lang="zh-CN" altLang="en-US" sz="10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a:t>
            </a:r>
            <a:endParaRPr lang="en-US" altLang="zh-CN" sz="1000" dirty="0">
              <a:solidFill>
                <a:schemeClr val="bg1"/>
              </a:solidFill>
              <a:latin typeface="微软雅黑" panose="020B0503020204020204" pitchFamily="34" charset="-122"/>
              <a:ea typeface="微软雅黑" panose="020B0503020204020204" pitchFamily="34" charset="-122"/>
            </a:endParaRPr>
          </a:p>
        </p:txBody>
      </p:sp>
      <p:graphicFrame>
        <p:nvGraphicFramePr>
          <p:cNvPr id="8" name="Chart 14"/>
          <p:cNvGraphicFramePr/>
          <p:nvPr>
            <p:extLst>
              <p:ext uri="{D42A27DB-BD31-4B8C-83A1-F6EECF244321}">
                <p14:modId xmlns:p14="http://schemas.microsoft.com/office/powerpoint/2010/main" val="4033241475"/>
              </p:ext>
            </p:extLst>
          </p:nvPr>
        </p:nvGraphicFramePr>
        <p:xfrm>
          <a:off x="4823959" y="2389104"/>
          <a:ext cx="6361937" cy="329287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5"/>
          <p:cNvSpPr txBox="1"/>
          <p:nvPr/>
        </p:nvSpPr>
        <p:spPr>
          <a:xfrm>
            <a:off x="6060342" y="1104900"/>
            <a:ext cx="4431976" cy="659219"/>
          </a:xfrm>
          <a:prstGeom prst="rect">
            <a:avLst/>
          </a:prstGeom>
          <a:noFill/>
        </p:spPr>
        <p:txBody>
          <a:bodyPr wrap="square" rtlCol="0">
            <a:spAutoFit/>
          </a:bodyPr>
          <a:lstStyle/>
          <a:p>
            <a:pPr algn="ctr">
              <a:lnSpc>
                <a:spcPct val="110000"/>
              </a:lnSpc>
            </a:pPr>
            <a:r>
              <a:rPr kumimoji="1" lang="zh-CN" altLang="en-US" sz="3600" b="1" dirty="0">
                <a:solidFill>
                  <a:schemeClr val="bg1"/>
                </a:solidFill>
                <a:latin typeface="微软雅黑" panose="020B0503020204020204" charset="-122"/>
                <a:ea typeface="微软雅黑" panose="020B0503020204020204" charset="-122"/>
                <a:cs typeface="微软雅黑" panose="020B0503020204020204" charset="-122"/>
              </a:rPr>
              <a:t>点击此处添加标题</a:t>
            </a:r>
          </a:p>
        </p:txBody>
      </p:sp>
      <p:sp>
        <p:nvSpPr>
          <p:cNvPr id="11" name="TextBox 17"/>
          <p:cNvSpPr txBox="1"/>
          <p:nvPr/>
        </p:nvSpPr>
        <p:spPr>
          <a:xfrm>
            <a:off x="5832230" y="1965106"/>
            <a:ext cx="5292929" cy="1015663"/>
          </a:xfrm>
          <a:prstGeom prst="rect">
            <a:avLst/>
          </a:prstGeom>
          <a:noFill/>
        </p:spPr>
        <p:txBody>
          <a:bodyPr wrap="square" rtlCol="0">
            <a:spAutoFit/>
          </a:bodyPr>
          <a:lstStyle/>
          <a:p>
            <a:pPr algn="ctr">
              <a:lnSpc>
                <a:spcPts val="1200"/>
              </a:lnSpc>
            </a:pPr>
            <a:r>
              <a:rPr lang="zh-CN" altLang="en-US" sz="11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lnSpc>
                <a:spcPts val="1200"/>
              </a:lnSpc>
            </a:pPr>
            <a:endParaRPr lang="en-US" altLang="zh-CN" sz="1100" dirty="0">
              <a:solidFill>
                <a:schemeClr val="bg1"/>
              </a:solidFill>
              <a:latin typeface="微软雅黑" panose="020B0503020204020204" pitchFamily="34" charset="-122"/>
              <a:ea typeface="微软雅黑" panose="020B0503020204020204" pitchFamily="34" charset="-122"/>
            </a:endParaRPr>
          </a:p>
        </p:txBody>
      </p:sp>
      <p:pic>
        <p:nvPicPr>
          <p:cNvPr id="12" name="图片占位符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0" y="0"/>
            <a:ext cx="5098261"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Graphic spid="8" grpId="0">
        <p:bldAsOne/>
      </p:bldGraphic>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flipH="1">
            <a:off x="10483962" y="1938857"/>
            <a:ext cx="479703" cy="4958725"/>
          </a:xfrm>
          <a:custGeom>
            <a:avLst/>
            <a:gdLst>
              <a:gd name="T0" fmla="*/ 178 w 178"/>
              <a:gd name="T1" fmla="*/ 0 h 1840"/>
              <a:gd name="T2" fmla="*/ 178 w 178"/>
              <a:gd name="T3" fmla="*/ 1840 h 1840"/>
              <a:gd name="T4" fmla="*/ 0 w 178"/>
              <a:gd name="T5" fmla="*/ 1840 h 1840"/>
              <a:gd name="T6" fmla="*/ 0 w 178"/>
              <a:gd name="T7" fmla="*/ 178 h 1840"/>
              <a:gd name="T8" fmla="*/ 178 w 178"/>
              <a:gd name="T9" fmla="*/ 0 h 1840"/>
            </a:gdLst>
            <a:ahLst/>
            <a:cxnLst>
              <a:cxn ang="0">
                <a:pos x="T0" y="T1"/>
              </a:cxn>
              <a:cxn ang="0">
                <a:pos x="T2" y="T3"/>
              </a:cxn>
              <a:cxn ang="0">
                <a:pos x="T4" y="T5"/>
              </a:cxn>
              <a:cxn ang="0">
                <a:pos x="T6" y="T7"/>
              </a:cxn>
              <a:cxn ang="0">
                <a:pos x="T8" y="T9"/>
              </a:cxn>
            </a:cxnLst>
            <a:rect l="0" t="0" r="r" b="b"/>
            <a:pathLst>
              <a:path w="178" h="1840">
                <a:moveTo>
                  <a:pt x="178" y="0"/>
                </a:moveTo>
                <a:lnTo>
                  <a:pt x="178" y="1840"/>
                </a:lnTo>
                <a:lnTo>
                  <a:pt x="0" y="1840"/>
                </a:lnTo>
                <a:lnTo>
                  <a:pt x="0" y="178"/>
                </a:lnTo>
                <a:lnTo>
                  <a:pt x="178" y="0"/>
                </a:lnTo>
                <a:close/>
              </a:path>
            </a:pathLst>
          </a:custGeom>
          <a:solidFill>
            <a:schemeClr val="accent1"/>
          </a:solidFill>
          <a:ln>
            <a:noFill/>
          </a:ln>
        </p:spPr>
        <p:txBody>
          <a:bodyPr vert="horz" wrap="square" lIns="91440" tIns="45720" rIns="91440" bIns="45720" numCol="1" anchor="t" anchorCtr="0" compatLnSpc="1"/>
          <a:lstStyle/>
          <a:p>
            <a:endParaRPr lang="en-US" dirty="0">
              <a:latin typeface="Source Sans Pro" charset="0"/>
            </a:endParaRPr>
          </a:p>
        </p:txBody>
      </p:sp>
      <p:sp>
        <p:nvSpPr>
          <p:cNvPr id="8" name="Freeform 6"/>
          <p:cNvSpPr/>
          <p:nvPr/>
        </p:nvSpPr>
        <p:spPr bwMode="auto">
          <a:xfrm flipH="1">
            <a:off x="10483962" y="1938857"/>
            <a:ext cx="479703" cy="4958725"/>
          </a:xfrm>
          <a:custGeom>
            <a:avLst/>
            <a:gdLst>
              <a:gd name="T0" fmla="*/ 178 w 178"/>
              <a:gd name="T1" fmla="*/ 0 h 1840"/>
              <a:gd name="T2" fmla="*/ 178 w 178"/>
              <a:gd name="T3" fmla="*/ 1840 h 1840"/>
              <a:gd name="T4" fmla="*/ 0 w 178"/>
              <a:gd name="T5" fmla="*/ 1840 h 1840"/>
              <a:gd name="T6" fmla="*/ 0 w 178"/>
              <a:gd name="T7" fmla="*/ 178 h 1840"/>
              <a:gd name="T8" fmla="*/ 178 w 178"/>
              <a:gd name="T9" fmla="*/ 0 h 1840"/>
            </a:gdLst>
            <a:ahLst/>
            <a:cxnLst>
              <a:cxn ang="0">
                <a:pos x="T0" y="T1"/>
              </a:cxn>
              <a:cxn ang="0">
                <a:pos x="T2" y="T3"/>
              </a:cxn>
              <a:cxn ang="0">
                <a:pos x="T4" y="T5"/>
              </a:cxn>
              <a:cxn ang="0">
                <a:pos x="T6" y="T7"/>
              </a:cxn>
              <a:cxn ang="0">
                <a:pos x="T8" y="T9"/>
              </a:cxn>
            </a:cxnLst>
            <a:rect l="0" t="0" r="r" b="b"/>
            <a:pathLst>
              <a:path w="178" h="1840">
                <a:moveTo>
                  <a:pt x="178" y="0"/>
                </a:moveTo>
                <a:lnTo>
                  <a:pt x="178" y="1840"/>
                </a:lnTo>
                <a:lnTo>
                  <a:pt x="0" y="1840"/>
                </a:lnTo>
                <a:lnTo>
                  <a:pt x="0" y="178"/>
                </a:lnTo>
                <a:lnTo>
                  <a:pt x="1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Source Sans Pro" charset="0"/>
            </a:endParaRPr>
          </a:p>
        </p:txBody>
      </p:sp>
      <p:sp>
        <p:nvSpPr>
          <p:cNvPr id="10" name="Freeform 8"/>
          <p:cNvSpPr/>
          <p:nvPr/>
        </p:nvSpPr>
        <p:spPr bwMode="auto">
          <a:xfrm flipH="1">
            <a:off x="7859073" y="1938857"/>
            <a:ext cx="3104592" cy="479703"/>
          </a:xfrm>
          <a:custGeom>
            <a:avLst/>
            <a:gdLst>
              <a:gd name="T0" fmla="*/ 1152 w 1152"/>
              <a:gd name="T1" fmla="*/ 178 h 178"/>
              <a:gd name="T2" fmla="*/ 0 w 1152"/>
              <a:gd name="T3" fmla="*/ 178 h 178"/>
              <a:gd name="T4" fmla="*/ 178 w 1152"/>
              <a:gd name="T5" fmla="*/ 0 h 178"/>
              <a:gd name="T6" fmla="*/ 1152 w 1152"/>
              <a:gd name="T7" fmla="*/ 0 h 178"/>
              <a:gd name="T8" fmla="*/ 1152 w 1152"/>
              <a:gd name="T9" fmla="*/ 178 h 178"/>
            </a:gdLst>
            <a:ahLst/>
            <a:cxnLst>
              <a:cxn ang="0">
                <a:pos x="T0" y="T1"/>
              </a:cxn>
              <a:cxn ang="0">
                <a:pos x="T2" y="T3"/>
              </a:cxn>
              <a:cxn ang="0">
                <a:pos x="T4" y="T5"/>
              </a:cxn>
              <a:cxn ang="0">
                <a:pos x="T6" y="T7"/>
              </a:cxn>
              <a:cxn ang="0">
                <a:pos x="T8" y="T9"/>
              </a:cxn>
            </a:cxnLst>
            <a:rect l="0" t="0" r="r" b="b"/>
            <a:pathLst>
              <a:path w="1152" h="178">
                <a:moveTo>
                  <a:pt x="1152" y="178"/>
                </a:moveTo>
                <a:lnTo>
                  <a:pt x="0" y="178"/>
                </a:lnTo>
                <a:lnTo>
                  <a:pt x="178" y="0"/>
                </a:lnTo>
                <a:lnTo>
                  <a:pt x="1152" y="0"/>
                </a:lnTo>
                <a:lnTo>
                  <a:pt x="1152" y="1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Source Sans Pro" charset="0"/>
            </a:endParaRPr>
          </a:p>
        </p:txBody>
      </p:sp>
      <p:grpSp>
        <p:nvGrpSpPr>
          <p:cNvPr id="35" name="Group 34"/>
          <p:cNvGrpSpPr/>
          <p:nvPr/>
        </p:nvGrpSpPr>
        <p:grpSpPr>
          <a:xfrm>
            <a:off x="3895337" y="1709785"/>
            <a:ext cx="7068327" cy="937846"/>
            <a:chOff x="3895337" y="1709785"/>
            <a:chExt cx="7068327" cy="937846"/>
          </a:xfrm>
          <a:solidFill>
            <a:schemeClr val="accent1"/>
          </a:solidFill>
        </p:grpSpPr>
        <p:sp>
          <p:nvSpPr>
            <p:cNvPr id="9" name="Freeform 7"/>
            <p:cNvSpPr/>
            <p:nvPr/>
          </p:nvSpPr>
          <p:spPr bwMode="auto">
            <a:xfrm flipH="1">
              <a:off x="4403972" y="1938857"/>
              <a:ext cx="6559692" cy="479703"/>
            </a:xfrm>
            <a:custGeom>
              <a:avLst/>
              <a:gdLst>
                <a:gd name="T0" fmla="*/ 1152 w 1152"/>
                <a:gd name="T1" fmla="*/ 178 h 178"/>
                <a:gd name="T2" fmla="*/ 0 w 1152"/>
                <a:gd name="T3" fmla="*/ 178 h 178"/>
                <a:gd name="T4" fmla="*/ 178 w 1152"/>
                <a:gd name="T5" fmla="*/ 0 h 178"/>
                <a:gd name="T6" fmla="*/ 1152 w 1152"/>
                <a:gd name="T7" fmla="*/ 0 h 178"/>
                <a:gd name="T8" fmla="*/ 1152 w 1152"/>
                <a:gd name="T9" fmla="*/ 178 h 178"/>
                <a:gd name="connsiteX0" fmla="*/ 10000 w 21105"/>
                <a:gd name="connsiteY0" fmla="*/ 10312 h 10312"/>
                <a:gd name="connsiteX1" fmla="*/ 0 w 21105"/>
                <a:gd name="connsiteY1" fmla="*/ 10312 h 10312"/>
                <a:gd name="connsiteX2" fmla="*/ 1545 w 21105"/>
                <a:gd name="connsiteY2" fmla="*/ 312 h 10312"/>
                <a:gd name="connsiteX3" fmla="*/ 21105 w 21105"/>
                <a:gd name="connsiteY3" fmla="*/ 0 h 10312"/>
                <a:gd name="connsiteX4" fmla="*/ 10000 w 21105"/>
                <a:gd name="connsiteY4" fmla="*/ 10312 h 10312"/>
                <a:gd name="connsiteX0-1" fmla="*/ 21105 w 21105"/>
                <a:gd name="connsiteY0-2" fmla="*/ 10312 h 10312"/>
                <a:gd name="connsiteX1-3" fmla="*/ 0 w 21105"/>
                <a:gd name="connsiteY1-4" fmla="*/ 10312 h 10312"/>
                <a:gd name="connsiteX2-5" fmla="*/ 1545 w 21105"/>
                <a:gd name="connsiteY2-6" fmla="*/ 312 h 10312"/>
                <a:gd name="connsiteX3-7" fmla="*/ 21105 w 21105"/>
                <a:gd name="connsiteY3-8" fmla="*/ 0 h 10312"/>
                <a:gd name="connsiteX4-9" fmla="*/ 21105 w 21105"/>
                <a:gd name="connsiteY4-10" fmla="*/ 10312 h 10312"/>
                <a:gd name="connsiteX0-11" fmla="*/ 21105 w 21129"/>
                <a:gd name="connsiteY0-12" fmla="*/ 10000 h 10000"/>
                <a:gd name="connsiteX1-13" fmla="*/ 0 w 21129"/>
                <a:gd name="connsiteY1-14" fmla="*/ 10000 h 10000"/>
                <a:gd name="connsiteX2-15" fmla="*/ 1545 w 21129"/>
                <a:gd name="connsiteY2-16" fmla="*/ 0 h 10000"/>
                <a:gd name="connsiteX3-17" fmla="*/ 21129 w 21129"/>
                <a:gd name="connsiteY3-18" fmla="*/ 313 h 10000"/>
                <a:gd name="connsiteX4-19" fmla="*/ 21105 w 21129"/>
                <a:gd name="connsiteY4-20" fmla="*/ 10000 h 10000"/>
                <a:gd name="connsiteX0-21" fmla="*/ 21105 w 21129"/>
                <a:gd name="connsiteY0-22" fmla="*/ 10000 h 10000"/>
                <a:gd name="connsiteX1-23" fmla="*/ 0 w 21129"/>
                <a:gd name="connsiteY1-24" fmla="*/ 10000 h 10000"/>
                <a:gd name="connsiteX2-25" fmla="*/ 1545 w 21129"/>
                <a:gd name="connsiteY2-26" fmla="*/ 0 h 10000"/>
                <a:gd name="connsiteX3-27" fmla="*/ 21129 w 21129"/>
                <a:gd name="connsiteY3-28" fmla="*/ 157 h 10000"/>
                <a:gd name="connsiteX4-29" fmla="*/ 21105 w 21129"/>
                <a:gd name="connsiteY4-30" fmla="*/ 10000 h 10000"/>
                <a:gd name="connsiteX0-31" fmla="*/ 21105 w 21129"/>
                <a:gd name="connsiteY0-32" fmla="*/ 10000 h 10000"/>
                <a:gd name="connsiteX1-33" fmla="*/ 0 w 21129"/>
                <a:gd name="connsiteY1-34" fmla="*/ 10000 h 10000"/>
                <a:gd name="connsiteX2-35" fmla="*/ 1545 w 21129"/>
                <a:gd name="connsiteY2-36" fmla="*/ 0 h 10000"/>
                <a:gd name="connsiteX3-37" fmla="*/ 21129 w 21129"/>
                <a:gd name="connsiteY3-38" fmla="*/ 1 h 10000"/>
                <a:gd name="connsiteX4-39" fmla="*/ 21105 w 21129"/>
                <a:gd name="connsiteY4-4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129" h="10000">
                  <a:moveTo>
                    <a:pt x="21105" y="10000"/>
                  </a:moveTo>
                  <a:lnTo>
                    <a:pt x="0" y="10000"/>
                  </a:lnTo>
                  <a:lnTo>
                    <a:pt x="1545" y="0"/>
                  </a:lnTo>
                  <a:lnTo>
                    <a:pt x="21129" y="1"/>
                  </a:lnTo>
                  <a:lnTo>
                    <a:pt x="21105" y="10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0" rIns="0" bIns="0" numCol="1" anchor="ctr" anchorCtr="0" compatLnSpc="1"/>
            <a:lstStyle/>
            <a:p>
              <a:endParaRPr lang="en-US" sz="2800">
                <a:solidFill>
                  <a:srgbClr val="FFFFFF"/>
                </a:solidFill>
                <a:latin typeface="linea-basic-10" panose="02000509000000000000" pitchFamily="49" charset="0"/>
                <a:ea typeface="linea-basic-10" panose="02000509000000000000" pitchFamily="49" charset="0"/>
                <a:cs typeface="linea-basic-10" panose="02000509000000000000" pitchFamily="49" charset="0"/>
              </a:endParaRPr>
            </a:p>
          </p:txBody>
        </p:sp>
        <p:sp>
          <p:nvSpPr>
            <p:cNvPr id="11" name="Freeform 9"/>
            <p:cNvSpPr/>
            <p:nvPr/>
          </p:nvSpPr>
          <p:spPr bwMode="auto">
            <a:xfrm flipH="1">
              <a:off x="3895337" y="1709785"/>
              <a:ext cx="520127" cy="937846"/>
            </a:xfrm>
            <a:custGeom>
              <a:avLst/>
              <a:gdLst>
                <a:gd name="T0" fmla="*/ 193 w 193"/>
                <a:gd name="T1" fmla="*/ 175 h 348"/>
                <a:gd name="T2" fmla="*/ 0 w 193"/>
                <a:gd name="T3" fmla="*/ 0 h 348"/>
                <a:gd name="T4" fmla="*/ 0 w 193"/>
                <a:gd name="T5" fmla="*/ 175 h 348"/>
                <a:gd name="T6" fmla="*/ 0 w 193"/>
                <a:gd name="T7" fmla="*/ 348 h 348"/>
                <a:gd name="T8" fmla="*/ 193 w 193"/>
                <a:gd name="T9" fmla="*/ 175 h 348"/>
              </a:gdLst>
              <a:ahLst/>
              <a:cxnLst>
                <a:cxn ang="0">
                  <a:pos x="T0" y="T1"/>
                </a:cxn>
                <a:cxn ang="0">
                  <a:pos x="T2" y="T3"/>
                </a:cxn>
                <a:cxn ang="0">
                  <a:pos x="T4" y="T5"/>
                </a:cxn>
                <a:cxn ang="0">
                  <a:pos x="T6" y="T7"/>
                </a:cxn>
                <a:cxn ang="0">
                  <a:pos x="T8" y="T9"/>
                </a:cxn>
              </a:cxnLst>
              <a:rect l="0" t="0" r="r" b="b"/>
              <a:pathLst>
                <a:path w="193" h="348">
                  <a:moveTo>
                    <a:pt x="193" y="175"/>
                  </a:moveTo>
                  <a:lnTo>
                    <a:pt x="0" y="0"/>
                  </a:lnTo>
                  <a:lnTo>
                    <a:pt x="0" y="175"/>
                  </a:lnTo>
                  <a:lnTo>
                    <a:pt x="0" y="348"/>
                  </a:lnTo>
                  <a:lnTo>
                    <a:pt x="193"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0" rIns="0" bIns="0" numCol="1" anchor="ctr" anchorCtr="0" compatLnSpc="1"/>
            <a:lstStyle/>
            <a:p>
              <a:r>
                <a:rPr lang="en-US" sz="2800" dirty="0">
                  <a:solidFill>
                    <a:srgbClr val="FFFFFF"/>
                  </a:solidFill>
                  <a:latin typeface="linea-basic-10" panose="02000509000000000000" pitchFamily="49" charset="0"/>
                  <a:ea typeface="linea-basic-10" panose="02000509000000000000" pitchFamily="49" charset="0"/>
                  <a:cs typeface="linea-basic-10" panose="02000509000000000000" pitchFamily="49" charset="0"/>
                </a:rPr>
                <a:t>1</a:t>
              </a:r>
            </a:p>
          </p:txBody>
        </p:sp>
      </p:grpSp>
      <p:sp>
        <p:nvSpPr>
          <p:cNvPr id="12" name="Freeform 10"/>
          <p:cNvSpPr/>
          <p:nvPr/>
        </p:nvSpPr>
        <p:spPr bwMode="auto">
          <a:xfrm flipH="1">
            <a:off x="7395540" y="1709785"/>
            <a:ext cx="520127" cy="937846"/>
          </a:xfrm>
          <a:custGeom>
            <a:avLst/>
            <a:gdLst>
              <a:gd name="T0" fmla="*/ 193 w 193"/>
              <a:gd name="T1" fmla="*/ 175 h 348"/>
              <a:gd name="T2" fmla="*/ 0 w 193"/>
              <a:gd name="T3" fmla="*/ 0 h 348"/>
              <a:gd name="T4" fmla="*/ 0 w 193"/>
              <a:gd name="T5" fmla="*/ 175 h 348"/>
              <a:gd name="T6" fmla="*/ 0 w 193"/>
              <a:gd name="T7" fmla="*/ 348 h 348"/>
              <a:gd name="T8" fmla="*/ 193 w 193"/>
              <a:gd name="T9" fmla="*/ 175 h 348"/>
            </a:gdLst>
            <a:ahLst/>
            <a:cxnLst>
              <a:cxn ang="0">
                <a:pos x="T0" y="T1"/>
              </a:cxn>
              <a:cxn ang="0">
                <a:pos x="T2" y="T3"/>
              </a:cxn>
              <a:cxn ang="0">
                <a:pos x="T4" y="T5"/>
              </a:cxn>
              <a:cxn ang="0">
                <a:pos x="T6" y="T7"/>
              </a:cxn>
              <a:cxn ang="0">
                <a:pos x="T8" y="T9"/>
              </a:cxn>
            </a:cxnLst>
            <a:rect l="0" t="0" r="r" b="b"/>
            <a:pathLst>
              <a:path w="193" h="348">
                <a:moveTo>
                  <a:pt x="193" y="175"/>
                </a:moveTo>
                <a:lnTo>
                  <a:pt x="0" y="0"/>
                </a:lnTo>
                <a:lnTo>
                  <a:pt x="0" y="175"/>
                </a:lnTo>
                <a:lnTo>
                  <a:pt x="0" y="348"/>
                </a:lnTo>
                <a:lnTo>
                  <a:pt x="193" y="1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Source Sans Pro" charset="0"/>
            </a:endParaRPr>
          </a:p>
        </p:txBody>
      </p:sp>
      <p:sp>
        <p:nvSpPr>
          <p:cNvPr id="13" name="Freeform 13"/>
          <p:cNvSpPr/>
          <p:nvPr/>
        </p:nvSpPr>
        <p:spPr bwMode="auto">
          <a:xfrm flipH="1">
            <a:off x="9869512" y="3084214"/>
            <a:ext cx="479703" cy="3813367"/>
          </a:xfrm>
          <a:custGeom>
            <a:avLst/>
            <a:gdLst>
              <a:gd name="T0" fmla="*/ 178 w 178"/>
              <a:gd name="T1" fmla="*/ 0 h 1415"/>
              <a:gd name="T2" fmla="*/ 178 w 178"/>
              <a:gd name="T3" fmla="*/ 1415 h 1415"/>
              <a:gd name="T4" fmla="*/ 0 w 178"/>
              <a:gd name="T5" fmla="*/ 1415 h 1415"/>
              <a:gd name="T6" fmla="*/ 0 w 178"/>
              <a:gd name="T7" fmla="*/ 177 h 1415"/>
              <a:gd name="T8" fmla="*/ 178 w 178"/>
              <a:gd name="T9" fmla="*/ 0 h 1415"/>
            </a:gdLst>
            <a:ahLst/>
            <a:cxnLst>
              <a:cxn ang="0">
                <a:pos x="T0" y="T1"/>
              </a:cxn>
              <a:cxn ang="0">
                <a:pos x="T2" y="T3"/>
              </a:cxn>
              <a:cxn ang="0">
                <a:pos x="T4" y="T5"/>
              </a:cxn>
              <a:cxn ang="0">
                <a:pos x="T6" y="T7"/>
              </a:cxn>
              <a:cxn ang="0">
                <a:pos x="T8" y="T9"/>
              </a:cxn>
            </a:cxnLst>
            <a:rect l="0" t="0" r="r" b="b"/>
            <a:pathLst>
              <a:path w="178" h="1415">
                <a:moveTo>
                  <a:pt x="178" y="0"/>
                </a:moveTo>
                <a:lnTo>
                  <a:pt x="178" y="1415"/>
                </a:lnTo>
                <a:lnTo>
                  <a:pt x="0" y="1415"/>
                </a:lnTo>
                <a:lnTo>
                  <a:pt x="0" y="177"/>
                </a:lnTo>
                <a:lnTo>
                  <a:pt x="178"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latin typeface="Source Sans Pro" charset="0"/>
            </a:endParaRPr>
          </a:p>
        </p:txBody>
      </p:sp>
      <p:sp>
        <p:nvSpPr>
          <p:cNvPr id="14" name="Freeform 14"/>
          <p:cNvSpPr/>
          <p:nvPr/>
        </p:nvSpPr>
        <p:spPr bwMode="auto">
          <a:xfrm flipH="1">
            <a:off x="9869512" y="3084214"/>
            <a:ext cx="479703" cy="3813367"/>
          </a:xfrm>
          <a:custGeom>
            <a:avLst/>
            <a:gdLst>
              <a:gd name="T0" fmla="*/ 178 w 178"/>
              <a:gd name="T1" fmla="*/ 0 h 1415"/>
              <a:gd name="T2" fmla="*/ 178 w 178"/>
              <a:gd name="T3" fmla="*/ 1415 h 1415"/>
              <a:gd name="T4" fmla="*/ 0 w 178"/>
              <a:gd name="T5" fmla="*/ 1415 h 1415"/>
              <a:gd name="T6" fmla="*/ 0 w 178"/>
              <a:gd name="T7" fmla="*/ 177 h 1415"/>
              <a:gd name="T8" fmla="*/ 178 w 178"/>
              <a:gd name="T9" fmla="*/ 0 h 1415"/>
            </a:gdLst>
            <a:ahLst/>
            <a:cxnLst>
              <a:cxn ang="0">
                <a:pos x="T0" y="T1"/>
              </a:cxn>
              <a:cxn ang="0">
                <a:pos x="T2" y="T3"/>
              </a:cxn>
              <a:cxn ang="0">
                <a:pos x="T4" y="T5"/>
              </a:cxn>
              <a:cxn ang="0">
                <a:pos x="T6" y="T7"/>
              </a:cxn>
              <a:cxn ang="0">
                <a:pos x="T8" y="T9"/>
              </a:cxn>
            </a:cxnLst>
            <a:rect l="0" t="0" r="r" b="b"/>
            <a:pathLst>
              <a:path w="178" h="1415">
                <a:moveTo>
                  <a:pt x="178" y="0"/>
                </a:moveTo>
                <a:lnTo>
                  <a:pt x="178" y="1415"/>
                </a:lnTo>
                <a:lnTo>
                  <a:pt x="0" y="1415"/>
                </a:lnTo>
                <a:lnTo>
                  <a:pt x="0" y="177"/>
                </a:lnTo>
                <a:lnTo>
                  <a:pt x="1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Source Sans Pro" charset="0"/>
            </a:endParaRPr>
          </a:p>
        </p:txBody>
      </p:sp>
      <p:sp>
        <p:nvSpPr>
          <p:cNvPr id="16" name="Freeform 16"/>
          <p:cNvSpPr/>
          <p:nvPr/>
        </p:nvSpPr>
        <p:spPr bwMode="auto">
          <a:xfrm flipH="1">
            <a:off x="7859073" y="3084214"/>
            <a:ext cx="2490142" cy="477008"/>
          </a:xfrm>
          <a:custGeom>
            <a:avLst/>
            <a:gdLst>
              <a:gd name="T0" fmla="*/ 924 w 924"/>
              <a:gd name="T1" fmla="*/ 177 h 177"/>
              <a:gd name="T2" fmla="*/ 0 w 924"/>
              <a:gd name="T3" fmla="*/ 177 h 177"/>
              <a:gd name="T4" fmla="*/ 178 w 924"/>
              <a:gd name="T5" fmla="*/ 0 h 177"/>
              <a:gd name="T6" fmla="*/ 924 w 924"/>
              <a:gd name="T7" fmla="*/ 0 h 177"/>
              <a:gd name="T8" fmla="*/ 924 w 924"/>
              <a:gd name="T9" fmla="*/ 177 h 177"/>
            </a:gdLst>
            <a:ahLst/>
            <a:cxnLst>
              <a:cxn ang="0">
                <a:pos x="T0" y="T1"/>
              </a:cxn>
              <a:cxn ang="0">
                <a:pos x="T2" y="T3"/>
              </a:cxn>
              <a:cxn ang="0">
                <a:pos x="T4" y="T5"/>
              </a:cxn>
              <a:cxn ang="0">
                <a:pos x="T6" y="T7"/>
              </a:cxn>
              <a:cxn ang="0">
                <a:pos x="T8" y="T9"/>
              </a:cxn>
            </a:cxnLst>
            <a:rect l="0" t="0" r="r" b="b"/>
            <a:pathLst>
              <a:path w="924" h="177">
                <a:moveTo>
                  <a:pt x="924" y="177"/>
                </a:moveTo>
                <a:lnTo>
                  <a:pt x="0" y="177"/>
                </a:lnTo>
                <a:lnTo>
                  <a:pt x="178" y="0"/>
                </a:lnTo>
                <a:lnTo>
                  <a:pt x="924" y="0"/>
                </a:lnTo>
                <a:lnTo>
                  <a:pt x="924" y="1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Source Sans Pro" charset="0"/>
            </a:endParaRPr>
          </a:p>
        </p:txBody>
      </p:sp>
      <p:grpSp>
        <p:nvGrpSpPr>
          <p:cNvPr id="34" name="Group 33"/>
          <p:cNvGrpSpPr/>
          <p:nvPr/>
        </p:nvGrpSpPr>
        <p:grpSpPr>
          <a:xfrm>
            <a:off x="5062071" y="2852448"/>
            <a:ext cx="5287144" cy="940541"/>
            <a:chOff x="5062071" y="2852448"/>
            <a:chExt cx="5287144" cy="940541"/>
          </a:xfrm>
          <a:solidFill>
            <a:schemeClr val="accent1">
              <a:lumMod val="75000"/>
            </a:schemeClr>
          </a:solidFill>
        </p:grpSpPr>
        <p:sp>
          <p:nvSpPr>
            <p:cNvPr id="15" name="Freeform 15"/>
            <p:cNvSpPr/>
            <p:nvPr/>
          </p:nvSpPr>
          <p:spPr bwMode="auto">
            <a:xfrm flipH="1">
              <a:off x="5468039" y="3084214"/>
              <a:ext cx="4881176" cy="477008"/>
            </a:xfrm>
            <a:custGeom>
              <a:avLst/>
              <a:gdLst>
                <a:gd name="T0" fmla="*/ 924 w 924"/>
                <a:gd name="T1" fmla="*/ 177 h 177"/>
                <a:gd name="T2" fmla="*/ 0 w 924"/>
                <a:gd name="T3" fmla="*/ 177 h 177"/>
                <a:gd name="T4" fmla="*/ 178 w 924"/>
                <a:gd name="T5" fmla="*/ 0 h 177"/>
                <a:gd name="T6" fmla="*/ 924 w 924"/>
                <a:gd name="T7" fmla="*/ 0 h 177"/>
                <a:gd name="T8" fmla="*/ 924 w 924"/>
                <a:gd name="T9" fmla="*/ 177 h 177"/>
                <a:gd name="connsiteX0" fmla="*/ 10000 w 19602"/>
                <a:gd name="connsiteY0" fmla="*/ 10000 h 10000"/>
                <a:gd name="connsiteX1" fmla="*/ 0 w 19602"/>
                <a:gd name="connsiteY1" fmla="*/ 10000 h 10000"/>
                <a:gd name="connsiteX2" fmla="*/ 1926 w 19602"/>
                <a:gd name="connsiteY2" fmla="*/ 0 h 10000"/>
                <a:gd name="connsiteX3" fmla="*/ 19602 w 19602"/>
                <a:gd name="connsiteY3" fmla="*/ 0 h 10000"/>
                <a:gd name="connsiteX4" fmla="*/ 10000 w 19602"/>
                <a:gd name="connsiteY4" fmla="*/ 10000 h 10000"/>
                <a:gd name="connsiteX0-1" fmla="*/ 19481 w 19602"/>
                <a:gd name="connsiteY0-2" fmla="*/ 9843 h 10000"/>
                <a:gd name="connsiteX1-3" fmla="*/ 0 w 19602"/>
                <a:gd name="connsiteY1-4" fmla="*/ 10000 h 10000"/>
                <a:gd name="connsiteX2-5" fmla="*/ 1926 w 19602"/>
                <a:gd name="connsiteY2-6" fmla="*/ 0 h 10000"/>
                <a:gd name="connsiteX3-7" fmla="*/ 19602 w 19602"/>
                <a:gd name="connsiteY3-8" fmla="*/ 0 h 10000"/>
                <a:gd name="connsiteX4-9" fmla="*/ 19481 w 19602"/>
                <a:gd name="connsiteY4-10" fmla="*/ 9843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02" h="10000">
                  <a:moveTo>
                    <a:pt x="19481" y="9843"/>
                  </a:moveTo>
                  <a:lnTo>
                    <a:pt x="0" y="10000"/>
                  </a:lnTo>
                  <a:lnTo>
                    <a:pt x="1926" y="0"/>
                  </a:lnTo>
                  <a:lnTo>
                    <a:pt x="19602" y="0"/>
                  </a:lnTo>
                  <a:cubicBezTo>
                    <a:pt x="19562" y="3281"/>
                    <a:pt x="19521" y="6562"/>
                    <a:pt x="19481" y="98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0" rIns="0" bIns="0" numCol="1" anchor="ctr" anchorCtr="0" compatLnSpc="1"/>
            <a:lstStyle/>
            <a:p>
              <a:endParaRPr lang="en-US" sz="2800">
                <a:solidFill>
                  <a:srgbClr val="FFFFFF"/>
                </a:solidFill>
                <a:latin typeface="linea-basic-10" panose="02000509000000000000" pitchFamily="49" charset="0"/>
                <a:ea typeface="linea-basic-10" panose="02000509000000000000" pitchFamily="49" charset="0"/>
                <a:cs typeface="linea-basic-10" panose="02000509000000000000" pitchFamily="49" charset="0"/>
              </a:endParaRPr>
            </a:p>
          </p:txBody>
        </p:sp>
        <p:sp>
          <p:nvSpPr>
            <p:cNvPr id="17" name="Freeform 17"/>
            <p:cNvSpPr/>
            <p:nvPr/>
          </p:nvSpPr>
          <p:spPr bwMode="auto">
            <a:xfrm flipH="1">
              <a:off x="5062071" y="2852448"/>
              <a:ext cx="520127" cy="940541"/>
            </a:xfrm>
            <a:custGeom>
              <a:avLst/>
              <a:gdLst>
                <a:gd name="T0" fmla="*/ 193 w 193"/>
                <a:gd name="T1" fmla="*/ 173 h 349"/>
                <a:gd name="T2" fmla="*/ 0 w 193"/>
                <a:gd name="T3" fmla="*/ 0 h 349"/>
                <a:gd name="T4" fmla="*/ 0 w 193"/>
                <a:gd name="T5" fmla="*/ 173 h 349"/>
                <a:gd name="T6" fmla="*/ 0 w 193"/>
                <a:gd name="T7" fmla="*/ 349 h 349"/>
                <a:gd name="T8" fmla="*/ 193 w 193"/>
                <a:gd name="T9" fmla="*/ 173 h 349"/>
              </a:gdLst>
              <a:ahLst/>
              <a:cxnLst>
                <a:cxn ang="0">
                  <a:pos x="T0" y="T1"/>
                </a:cxn>
                <a:cxn ang="0">
                  <a:pos x="T2" y="T3"/>
                </a:cxn>
                <a:cxn ang="0">
                  <a:pos x="T4" y="T5"/>
                </a:cxn>
                <a:cxn ang="0">
                  <a:pos x="T6" y="T7"/>
                </a:cxn>
                <a:cxn ang="0">
                  <a:pos x="T8" y="T9"/>
                </a:cxn>
              </a:cxnLst>
              <a:rect l="0" t="0" r="r" b="b"/>
              <a:pathLst>
                <a:path w="193" h="349">
                  <a:moveTo>
                    <a:pt x="193" y="173"/>
                  </a:moveTo>
                  <a:lnTo>
                    <a:pt x="0" y="0"/>
                  </a:lnTo>
                  <a:lnTo>
                    <a:pt x="0" y="173"/>
                  </a:lnTo>
                  <a:lnTo>
                    <a:pt x="0" y="349"/>
                  </a:lnTo>
                  <a:lnTo>
                    <a:pt x="193" y="1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0" rIns="0" bIns="0" numCol="1" anchor="ctr" anchorCtr="0" compatLnSpc="1"/>
            <a:lstStyle/>
            <a:p>
              <a:r>
                <a:rPr lang="en-US" sz="2800" dirty="0">
                  <a:solidFill>
                    <a:srgbClr val="FFFFFF"/>
                  </a:solidFill>
                  <a:latin typeface="linea-basic-10" panose="02000509000000000000" pitchFamily="49" charset="0"/>
                  <a:ea typeface="linea-basic-10" panose="02000509000000000000" pitchFamily="49" charset="0"/>
                  <a:cs typeface="linea-basic-10" panose="02000509000000000000" pitchFamily="49" charset="0"/>
                </a:rPr>
                <a:t>2</a:t>
              </a:r>
            </a:p>
          </p:txBody>
        </p:sp>
      </p:grpSp>
      <p:sp>
        <p:nvSpPr>
          <p:cNvPr id="18" name="Freeform 18"/>
          <p:cNvSpPr/>
          <p:nvPr/>
        </p:nvSpPr>
        <p:spPr bwMode="auto">
          <a:xfrm flipH="1">
            <a:off x="7395540" y="2852448"/>
            <a:ext cx="520127" cy="940541"/>
          </a:xfrm>
          <a:custGeom>
            <a:avLst/>
            <a:gdLst>
              <a:gd name="T0" fmla="*/ 193 w 193"/>
              <a:gd name="T1" fmla="*/ 173 h 349"/>
              <a:gd name="T2" fmla="*/ 0 w 193"/>
              <a:gd name="T3" fmla="*/ 0 h 349"/>
              <a:gd name="T4" fmla="*/ 0 w 193"/>
              <a:gd name="T5" fmla="*/ 173 h 349"/>
              <a:gd name="T6" fmla="*/ 0 w 193"/>
              <a:gd name="T7" fmla="*/ 349 h 349"/>
              <a:gd name="T8" fmla="*/ 193 w 193"/>
              <a:gd name="T9" fmla="*/ 173 h 349"/>
            </a:gdLst>
            <a:ahLst/>
            <a:cxnLst>
              <a:cxn ang="0">
                <a:pos x="T0" y="T1"/>
              </a:cxn>
              <a:cxn ang="0">
                <a:pos x="T2" y="T3"/>
              </a:cxn>
              <a:cxn ang="0">
                <a:pos x="T4" y="T5"/>
              </a:cxn>
              <a:cxn ang="0">
                <a:pos x="T6" y="T7"/>
              </a:cxn>
              <a:cxn ang="0">
                <a:pos x="T8" y="T9"/>
              </a:cxn>
            </a:cxnLst>
            <a:rect l="0" t="0" r="r" b="b"/>
            <a:pathLst>
              <a:path w="193" h="349">
                <a:moveTo>
                  <a:pt x="193" y="173"/>
                </a:moveTo>
                <a:lnTo>
                  <a:pt x="0" y="0"/>
                </a:lnTo>
                <a:lnTo>
                  <a:pt x="0" y="173"/>
                </a:lnTo>
                <a:lnTo>
                  <a:pt x="0" y="349"/>
                </a:lnTo>
                <a:lnTo>
                  <a:pt x="193" y="1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Source Sans Pro" charset="0"/>
            </a:endParaRPr>
          </a:p>
        </p:txBody>
      </p:sp>
      <p:sp>
        <p:nvSpPr>
          <p:cNvPr id="19" name="Freeform 21"/>
          <p:cNvSpPr/>
          <p:nvPr/>
        </p:nvSpPr>
        <p:spPr bwMode="auto">
          <a:xfrm flipH="1">
            <a:off x="9246976" y="4226877"/>
            <a:ext cx="479703" cy="2670704"/>
          </a:xfrm>
          <a:custGeom>
            <a:avLst/>
            <a:gdLst>
              <a:gd name="T0" fmla="*/ 178 w 178"/>
              <a:gd name="T1" fmla="*/ 0 h 991"/>
              <a:gd name="T2" fmla="*/ 178 w 178"/>
              <a:gd name="T3" fmla="*/ 991 h 991"/>
              <a:gd name="T4" fmla="*/ 0 w 178"/>
              <a:gd name="T5" fmla="*/ 991 h 991"/>
              <a:gd name="T6" fmla="*/ 0 w 178"/>
              <a:gd name="T7" fmla="*/ 178 h 991"/>
              <a:gd name="T8" fmla="*/ 178 w 178"/>
              <a:gd name="T9" fmla="*/ 0 h 991"/>
            </a:gdLst>
            <a:ahLst/>
            <a:cxnLst>
              <a:cxn ang="0">
                <a:pos x="T0" y="T1"/>
              </a:cxn>
              <a:cxn ang="0">
                <a:pos x="T2" y="T3"/>
              </a:cxn>
              <a:cxn ang="0">
                <a:pos x="T4" y="T5"/>
              </a:cxn>
              <a:cxn ang="0">
                <a:pos x="T6" y="T7"/>
              </a:cxn>
              <a:cxn ang="0">
                <a:pos x="T8" y="T9"/>
              </a:cxn>
            </a:cxnLst>
            <a:rect l="0" t="0" r="r" b="b"/>
            <a:pathLst>
              <a:path w="178" h="991">
                <a:moveTo>
                  <a:pt x="178" y="0"/>
                </a:moveTo>
                <a:lnTo>
                  <a:pt x="178" y="991"/>
                </a:lnTo>
                <a:lnTo>
                  <a:pt x="0" y="991"/>
                </a:lnTo>
                <a:lnTo>
                  <a:pt x="0" y="178"/>
                </a:lnTo>
                <a:lnTo>
                  <a:pt x="178" y="0"/>
                </a:lnTo>
                <a:close/>
              </a:path>
            </a:pathLst>
          </a:custGeom>
          <a:solidFill>
            <a:schemeClr val="accent1"/>
          </a:solidFill>
          <a:ln>
            <a:noFill/>
          </a:ln>
        </p:spPr>
        <p:txBody>
          <a:bodyPr vert="horz" wrap="square" lIns="91440" tIns="45720" rIns="91440" bIns="45720" numCol="1" anchor="t" anchorCtr="0" compatLnSpc="1"/>
          <a:lstStyle/>
          <a:p>
            <a:endParaRPr lang="en-US" dirty="0">
              <a:latin typeface="Source Sans Pro" charset="0"/>
            </a:endParaRPr>
          </a:p>
        </p:txBody>
      </p:sp>
      <p:sp>
        <p:nvSpPr>
          <p:cNvPr id="20" name="Freeform 22"/>
          <p:cNvSpPr/>
          <p:nvPr/>
        </p:nvSpPr>
        <p:spPr bwMode="auto">
          <a:xfrm flipH="1">
            <a:off x="9246976" y="4226877"/>
            <a:ext cx="479703" cy="2670704"/>
          </a:xfrm>
          <a:custGeom>
            <a:avLst/>
            <a:gdLst>
              <a:gd name="T0" fmla="*/ 178 w 178"/>
              <a:gd name="T1" fmla="*/ 0 h 991"/>
              <a:gd name="T2" fmla="*/ 178 w 178"/>
              <a:gd name="T3" fmla="*/ 991 h 991"/>
              <a:gd name="T4" fmla="*/ 0 w 178"/>
              <a:gd name="T5" fmla="*/ 991 h 991"/>
              <a:gd name="T6" fmla="*/ 0 w 178"/>
              <a:gd name="T7" fmla="*/ 178 h 991"/>
              <a:gd name="T8" fmla="*/ 178 w 178"/>
              <a:gd name="T9" fmla="*/ 0 h 991"/>
            </a:gdLst>
            <a:ahLst/>
            <a:cxnLst>
              <a:cxn ang="0">
                <a:pos x="T0" y="T1"/>
              </a:cxn>
              <a:cxn ang="0">
                <a:pos x="T2" y="T3"/>
              </a:cxn>
              <a:cxn ang="0">
                <a:pos x="T4" y="T5"/>
              </a:cxn>
              <a:cxn ang="0">
                <a:pos x="T6" y="T7"/>
              </a:cxn>
              <a:cxn ang="0">
                <a:pos x="T8" y="T9"/>
              </a:cxn>
            </a:cxnLst>
            <a:rect l="0" t="0" r="r" b="b"/>
            <a:pathLst>
              <a:path w="178" h="991">
                <a:moveTo>
                  <a:pt x="178" y="0"/>
                </a:moveTo>
                <a:lnTo>
                  <a:pt x="178" y="991"/>
                </a:lnTo>
                <a:lnTo>
                  <a:pt x="0" y="991"/>
                </a:lnTo>
                <a:lnTo>
                  <a:pt x="0" y="178"/>
                </a:lnTo>
                <a:lnTo>
                  <a:pt x="1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Source Sans Pro" charset="0"/>
            </a:endParaRPr>
          </a:p>
        </p:txBody>
      </p:sp>
      <p:sp>
        <p:nvSpPr>
          <p:cNvPr id="22" name="Freeform 24"/>
          <p:cNvSpPr/>
          <p:nvPr/>
        </p:nvSpPr>
        <p:spPr bwMode="auto">
          <a:xfrm flipH="1">
            <a:off x="7859073" y="4226877"/>
            <a:ext cx="1867606" cy="479703"/>
          </a:xfrm>
          <a:custGeom>
            <a:avLst/>
            <a:gdLst>
              <a:gd name="T0" fmla="*/ 693 w 693"/>
              <a:gd name="T1" fmla="*/ 178 h 178"/>
              <a:gd name="T2" fmla="*/ 0 w 693"/>
              <a:gd name="T3" fmla="*/ 178 h 178"/>
              <a:gd name="T4" fmla="*/ 178 w 693"/>
              <a:gd name="T5" fmla="*/ 0 h 178"/>
              <a:gd name="T6" fmla="*/ 693 w 693"/>
              <a:gd name="T7" fmla="*/ 0 h 178"/>
              <a:gd name="T8" fmla="*/ 693 w 693"/>
              <a:gd name="T9" fmla="*/ 178 h 178"/>
            </a:gdLst>
            <a:ahLst/>
            <a:cxnLst>
              <a:cxn ang="0">
                <a:pos x="T0" y="T1"/>
              </a:cxn>
              <a:cxn ang="0">
                <a:pos x="T2" y="T3"/>
              </a:cxn>
              <a:cxn ang="0">
                <a:pos x="T4" y="T5"/>
              </a:cxn>
              <a:cxn ang="0">
                <a:pos x="T6" y="T7"/>
              </a:cxn>
              <a:cxn ang="0">
                <a:pos x="T8" y="T9"/>
              </a:cxn>
            </a:cxnLst>
            <a:rect l="0" t="0" r="r" b="b"/>
            <a:pathLst>
              <a:path w="693" h="178">
                <a:moveTo>
                  <a:pt x="693" y="178"/>
                </a:moveTo>
                <a:lnTo>
                  <a:pt x="0" y="178"/>
                </a:lnTo>
                <a:lnTo>
                  <a:pt x="178" y="0"/>
                </a:lnTo>
                <a:lnTo>
                  <a:pt x="693" y="0"/>
                </a:lnTo>
                <a:lnTo>
                  <a:pt x="693" y="1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Source Sans Pro" charset="0"/>
            </a:endParaRPr>
          </a:p>
        </p:txBody>
      </p:sp>
      <p:grpSp>
        <p:nvGrpSpPr>
          <p:cNvPr id="33" name="Group 32"/>
          <p:cNvGrpSpPr/>
          <p:nvPr/>
        </p:nvGrpSpPr>
        <p:grpSpPr>
          <a:xfrm>
            <a:off x="6228805" y="3989720"/>
            <a:ext cx="3497873" cy="945931"/>
            <a:chOff x="6228805" y="3989720"/>
            <a:chExt cx="3497873" cy="945931"/>
          </a:xfrm>
          <a:solidFill>
            <a:schemeClr val="accent1"/>
          </a:solidFill>
        </p:grpSpPr>
        <p:sp>
          <p:nvSpPr>
            <p:cNvPr id="21" name="Freeform 23"/>
            <p:cNvSpPr/>
            <p:nvPr/>
          </p:nvSpPr>
          <p:spPr bwMode="auto">
            <a:xfrm flipH="1">
              <a:off x="6727303" y="4219394"/>
              <a:ext cx="2999375" cy="494669"/>
            </a:xfrm>
            <a:custGeom>
              <a:avLst/>
              <a:gdLst>
                <a:gd name="T0" fmla="*/ 693 w 693"/>
                <a:gd name="T1" fmla="*/ 178 h 178"/>
                <a:gd name="T2" fmla="*/ 0 w 693"/>
                <a:gd name="T3" fmla="*/ 178 h 178"/>
                <a:gd name="T4" fmla="*/ 178 w 693"/>
                <a:gd name="T5" fmla="*/ 0 h 178"/>
                <a:gd name="T6" fmla="*/ 693 w 693"/>
                <a:gd name="T7" fmla="*/ 0 h 178"/>
                <a:gd name="T8" fmla="*/ 693 w 693"/>
                <a:gd name="T9" fmla="*/ 178 h 178"/>
                <a:gd name="connsiteX0" fmla="*/ 10000 w 16060"/>
                <a:gd name="connsiteY0" fmla="*/ 10156 h 10156"/>
                <a:gd name="connsiteX1" fmla="*/ 0 w 16060"/>
                <a:gd name="connsiteY1" fmla="*/ 10156 h 10156"/>
                <a:gd name="connsiteX2" fmla="*/ 2569 w 16060"/>
                <a:gd name="connsiteY2" fmla="*/ 156 h 10156"/>
                <a:gd name="connsiteX3" fmla="*/ 16060 w 16060"/>
                <a:gd name="connsiteY3" fmla="*/ 0 h 10156"/>
                <a:gd name="connsiteX4" fmla="*/ 10000 w 16060"/>
                <a:gd name="connsiteY4" fmla="*/ 10156 h 10156"/>
                <a:gd name="connsiteX0-1" fmla="*/ 16060 w 16060"/>
                <a:gd name="connsiteY0-2" fmla="*/ 10312 h 10312"/>
                <a:gd name="connsiteX1-3" fmla="*/ 0 w 16060"/>
                <a:gd name="connsiteY1-4" fmla="*/ 10156 h 10312"/>
                <a:gd name="connsiteX2-5" fmla="*/ 2569 w 16060"/>
                <a:gd name="connsiteY2-6" fmla="*/ 156 h 10312"/>
                <a:gd name="connsiteX3-7" fmla="*/ 16060 w 16060"/>
                <a:gd name="connsiteY3-8" fmla="*/ 0 h 10312"/>
                <a:gd name="connsiteX4-9" fmla="*/ 16060 w 16060"/>
                <a:gd name="connsiteY4-10" fmla="*/ 10312 h 103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060" h="10312">
                  <a:moveTo>
                    <a:pt x="16060" y="10312"/>
                  </a:moveTo>
                  <a:lnTo>
                    <a:pt x="0" y="10156"/>
                  </a:lnTo>
                  <a:lnTo>
                    <a:pt x="2569" y="156"/>
                  </a:lnTo>
                  <a:lnTo>
                    <a:pt x="16060" y="0"/>
                  </a:lnTo>
                  <a:lnTo>
                    <a:pt x="16060" y="103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0" rIns="0" bIns="0" numCol="1" anchor="ctr" anchorCtr="0" compatLnSpc="1"/>
            <a:lstStyle/>
            <a:p>
              <a:endParaRPr lang="en-US" sz="2800">
                <a:solidFill>
                  <a:srgbClr val="FFFFFF"/>
                </a:solidFill>
                <a:latin typeface="linea-basic-10" panose="02000509000000000000" pitchFamily="49" charset="0"/>
                <a:ea typeface="linea-basic-10" panose="02000509000000000000" pitchFamily="49" charset="0"/>
                <a:cs typeface="linea-basic-10" panose="02000509000000000000" pitchFamily="49" charset="0"/>
              </a:endParaRPr>
            </a:p>
          </p:txBody>
        </p:sp>
        <p:sp>
          <p:nvSpPr>
            <p:cNvPr id="23" name="Freeform 25"/>
            <p:cNvSpPr/>
            <p:nvPr/>
          </p:nvSpPr>
          <p:spPr bwMode="auto">
            <a:xfrm flipH="1">
              <a:off x="6228805" y="3989720"/>
              <a:ext cx="520127" cy="945931"/>
            </a:xfrm>
            <a:custGeom>
              <a:avLst/>
              <a:gdLst>
                <a:gd name="T0" fmla="*/ 193 w 193"/>
                <a:gd name="T1" fmla="*/ 176 h 351"/>
                <a:gd name="T2" fmla="*/ 0 w 193"/>
                <a:gd name="T3" fmla="*/ 0 h 351"/>
                <a:gd name="T4" fmla="*/ 0 w 193"/>
                <a:gd name="T5" fmla="*/ 176 h 351"/>
                <a:gd name="T6" fmla="*/ 0 w 193"/>
                <a:gd name="T7" fmla="*/ 351 h 351"/>
                <a:gd name="T8" fmla="*/ 193 w 193"/>
                <a:gd name="T9" fmla="*/ 176 h 351"/>
              </a:gdLst>
              <a:ahLst/>
              <a:cxnLst>
                <a:cxn ang="0">
                  <a:pos x="T0" y="T1"/>
                </a:cxn>
                <a:cxn ang="0">
                  <a:pos x="T2" y="T3"/>
                </a:cxn>
                <a:cxn ang="0">
                  <a:pos x="T4" y="T5"/>
                </a:cxn>
                <a:cxn ang="0">
                  <a:pos x="T6" y="T7"/>
                </a:cxn>
                <a:cxn ang="0">
                  <a:pos x="T8" y="T9"/>
                </a:cxn>
              </a:cxnLst>
              <a:rect l="0" t="0" r="r" b="b"/>
              <a:pathLst>
                <a:path w="193" h="351">
                  <a:moveTo>
                    <a:pt x="193" y="176"/>
                  </a:moveTo>
                  <a:lnTo>
                    <a:pt x="0" y="0"/>
                  </a:lnTo>
                  <a:lnTo>
                    <a:pt x="0" y="176"/>
                  </a:lnTo>
                  <a:lnTo>
                    <a:pt x="0" y="351"/>
                  </a:lnTo>
                  <a:lnTo>
                    <a:pt x="193" y="1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0" rIns="0" bIns="0" numCol="1" anchor="ctr" anchorCtr="0" compatLnSpc="1"/>
            <a:lstStyle/>
            <a:p>
              <a:r>
                <a:rPr lang="en-US" sz="2800" dirty="0">
                  <a:solidFill>
                    <a:srgbClr val="FFFFFF"/>
                  </a:solidFill>
                  <a:latin typeface="linea-basic-10" panose="02000509000000000000" pitchFamily="49" charset="0"/>
                  <a:ea typeface="linea-basic-10" panose="02000509000000000000" pitchFamily="49" charset="0"/>
                  <a:cs typeface="linea-basic-10" panose="02000509000000000000" pitchFamily="49" charset="0"/>
                </a:rPr>
                <a:t>3</a:t>
              </a:r>
            </a:p>
          </p:txBody>
        </p:sp>
      </p:grpSp>
      <p:sp>
        <p:nvSpPr>
          <p:cNvPr id="24" name="Freeform 26"/>
          <p:cNvSpPr/>
          <p:nvPr/>
        </p:nvSpPr>
        <p:spPr bwMode="auto">
          <a:xfrm flipH="1">
            <a:off x="7395540" y="3989720"/>
            <a:ext cx="520127" cy="945931"/>
          </a:xfrm>
          <a:custGeom>
            <a:avLst/>
            <a:gdLst>
              <a:gd name="T0" fmla="*/ 193 w 193"/>
              <a:gd name="T1" fmla="*/ 176 h 351"/>
              <a:gd name="T2" fmla="*/ 0 w 193"/>
              <a:gd name="T3" fmla="*/ 0 h 351"/>
              <a:gd name="T4" fmla="*/ 0 w 193"/>
              <a:gd name="T5" fmla="*/ 176 h 351"/>
              <a:gd name="T6" fmla="*/ 0 w 193"/>
              <a:gd name="T7" fmla="*/ 351 h 351"/>
              <a:gd name="T8" fmla="*/ 193 w 193"/>
              <a:gd name="T9" fmla="*/ 176 h 351"/>
            </a:gdLst>
            <a:ahLst/>
            <a:cxnLst>
              <a:cxn ang="0">
                <a:pos x="T0" y="T1"/>
              </a:cxn>
              <a:cxn ang="0">
                <a:pos x="T2" y="T3"/>
              </a:cxn>
              <a:cxn ang="0">
                <a:pos x="T4" y="T5"/>
              </a:cxn>
              <a:cxn ang="0">
                <a:pos x="T6" y="T7"/>
              </a:cxn>
              <a:cxn ang="0">
                <a:pos x="T8" y="T9"/>
              </a:cxn>
            </a:cxnLst>
            <a:rect l="0" t="0" r="r" b="b"/>
            <a:pathLst>
              <a:path w="193" h="351">
                <a:moveTo>
                  <a:pt x="193" y="176"/>
                </a:moveTo>
                <a:lnTo>
                  <a:pt x="0" y="0"/>
                </a:lnTo>
                <a:lnTo>
                  <a:pt x="0" y="176"/>
                </a:lnTo>
                <a:lnTo>
                  <a:pt x="0" y="351"/>
                </a:lnTo>
                <a:lnTo>
                  <a:pt x="193"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Source Sans Pro" charset="0"/>
            </a:endParaRPr>
          </a:p>
        </p:txBody>
      </p:sp>
      <p:sp>
        <p:nvSpPr>
          <p:cNvPr id="25" name="Freeform 29"/>
          <p:cNvSpPr/>
          <p:nvPr/>
        </p:nvSpPr>
        <p:spPr bwMode="auto">
          <a:xfrm flipH="1">
            <a:off x="8632526" y="5356065"/>
            <a:ext cx="479703" cy="1541517"/>
          </a:xfrm>
          <a:custGeom>
            <a:avLst/>
            <a:gdLst>
              <a:gd name="T0" fmla="*/ 178 w 178"/>
              <a:gd name="T1" fmla="*/ 0 h 572"/>
              <a:gd name="T2" fmla="*/ 178 w 178"/>
              <a:gd name="T3" fmla="*/ 572 h 572"/>
              <a:gd name="T4" fmla="*/ 0 w 178"/>
              <a:gd name="T5" fmla="*/ 572 h 572"/>
              <a:gd name="T6" fmla="*/ 0 w 178"/>
              <a:gd name="T7" fmla="*/ 178 h 572"/>
              <a:gd name="T8" fmla="*/ 178 w 178"/>
              <a:gd name="T9" fmla="*/ 0 h 572"/>
            </a:gdLst>
            <a:ahLst/>
            <a:cxnLst>
              <a:cxn ang="0">
                <a:pos x="T0" y="T1"/>
              </a:cxn>
              <a:cxn ang="0">
                <a:pos x="T2" y="T3"/>
              </a:cxn>
              <a:cxn ang="0">
                <a:pos x="T4" y="T5"/>
              </a:cxn>
              <a:cxn ang="0">
                <a:pos x="T6" y="T7"/>
              </a:cxn>
              <a:cxn ang="0">
                <a:pos x="T8" y="T9"/>
              </a:cxn>
            </a:cxnLst>
            <a:rect l="0" t="0" r="r" b="b"/>
            <a:pathLst>
              <a:path w="178" h="572">
                <a:moveTo>
                  <a:pt x="178" y="0"/>
                </a:moveTo>
                <a:lnTo>
                  <a:pt x="178" y="572"/>
                </a:lnTo>
                <a:lnTo>
                  <a:pt x="0" y="572"/>
                </a:lnTo>
                <a:lnTo>
                  <a:pt x="0" y="178"/>
                </a:lnTo>
                <a:lnTo>
                  <a:pt x="178"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latin typeface="Source Sans Pro" charset="0"/>
            </a:endParaRPr>
          </a:p>
        </p:txBody>
      </p:sp>
      <p:sp>
        <p:nvSpPr>
          <p:cNvPr id="26" name="Freeform 30"/>
          <p:cNvSpPr/>
          <p:nvPr/>
        </p:nvSpPr>
        <p:spPr bwMode="auto">
          <a:xfrm flipH="1">
            <a:off x="8632526" y="5356065"/>
            <a:ext cx="479703" cy="1541517"/>
          </a:xfrm>
          <a:custGeom>
            <a:avLst/>
            <a:gdLst>
              <a:gd name="T0" fmla="*/ 178 w 178"/>
              <a:gd name="T1" fmla="*/ 0 h 572"/>
              <a:gd name="T2" fmla="*/ 178 w 178"/>
              <a:gd name="T3" fmla="*/ 572 h 572"/>
              <a:gd name="T4" fmla="*/ 0 w 178"/>
              <a:gd name="T5" fmla="*/ 572 h 572"/>
              <a:gd name="T6" fmla="*/ 0 w 178"/>
              <a:gd name="T7" fmla="*/ 178 h 572"/>
              <a:gd name="T8" fmla="*/ 178 w 178"/>
              <a:gd name="T9" fmla="*/ 0 h 572"/>
            </a:gdLst>
            <a:ahLst/>
            <a:cxnLst>
              <a:cxn ang="0">
                <a:pos x="T0" y="T1"/>
              </a:cxn>
              <a:cxn ang="0">
                <a:pos x="T2" y="T3"/>
              </a:cxn>
              <a:cxn ang="0">
                <a:pos x="T4" y="T5"/>
              </a:cxn>
              <a:cxn ang="0">
                <a:pos x="T6" y="T7"/>
              </a:cxn>
              <a:cxn ang="0">
                <a:pos x="T8" y="T9"/>
              </a:cxn>
            </a:cxnLst>
            <a:rect l="0" t="0" r="r" b="b"/>
            <a:pathLst>
              <a:path w="178" h="572">
                <a:moveTo>
                  <a:pt x="178" y="0"/>
                </a:moveTo>
                <a:lnTo>
                  <a:pt x="178" y="572"/>
                </a:lnTo>
                <a:lnTo>
                  <a:pt x="0" y="572"/>
                </a:lnTo>
                <a:lnTo>
                  <a:pt x="0" y="178"/>
                </a:lnTo>
                <a:lnTo>
                  <a:pt x="1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Source Sans Pro" charset="0"/>
            </a:endParaRPr>
          </a:p>
        </p:txBody>
      </p:sp>
      <p:sp>
        <p:nvSpPr>
          <p:cNvPr id="28" name="Freeform 32"/>
          <p:cNvSpPr/>
          <p:nvPr/>
        </p:nvSpPr>
        <p:spPr bwMode="auto">
          <a:xfrm flipH="1">
            <a:off x="7859073" y="5356065"/>
            <a:ext cx="1253156" cy="479703"/>
          </a:xfrm>
          <a:custGeom>
            <a:avLst/>
            <a:gdLst>
              <a:gd name="T0" fmla="*/ 465 w 465"/>
              <a:gd name="T1" fmla="*/ 178 h 178"/>
              <a:gd name="T2" fmla="*/ 0 w 465"/>
              <a:gd name="T3" fmla="*/ 178 h 178"/>
              <a:gd name="T4" fmla="*/ 178 w 465"/>
              <a:gd name="T5" fmla="*/ 0 h 178"/>
              <a:gd name="T6" fmla="*/ 465 w 465"/>
              <a:gd name="T7" fmla="*/ 0 h 178"/>
              <a:gd name="T8" fmla="*/ 465 w 465"/>
              <a:gd name="T9" fmla="*/ 178 h 178"/>
            </a:gdLst>
            <a:ahLst/>
            <a:cxnLst>
              <a:cxn ang="0">
                <a:pos x="T0" y="T1"/>
              </a:cxn>
              <a:cxn ang="0">
                <a:pos x="T2" y="T3"/>
              </a:cxn>
              <a:cxn ang="0">
                <a:pos x="T4" y="T5"/>
              </a:cxn>
              <a:cxn ang="0">
                <a:pos x="T6" y="T7"/>
              </a:cxn>
              <a:cxn ang="0">
                <a:pos x="T8" y="T9"/>
              </a:cxn>
            </a:cxnLst>
            <a:rect l="0" t="0" r="r" b="b"/>
            <a:pathLst>
              <a:path w="465" h="178">
                <a:moveTo>
                  <a:pt x="465" y="178"/>
                </a:moveTo>
                <a:lnTo>
                  <a:pt x="0" y="178"/>
                </a:lnTo>
                <a:lnTo>
                  <a:pt x="178" y="0"/>
                </a:lnTo>
                <a:lnTo>
                  <a:pt x="465" y="0"/>
                </a:lnTo>
                <a:lnTo>
                  <a:pt x="465" y="1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Source Sans Pro" charset="0"/>
            </a:endParaRPr>
          </a:p>
        </p:txBody>
      </p:sp>
      <p:grpSp>
        <p:nvGrpSpPr>
          <p:cNvPr id="36" name="Group 35"/>
          <p:cNvGrpSpPr/>
          <p:nvPr/>
        </p:nvGrpSpPr>
        <p:grpSpPr>
          <a:xfrm>
            <a:off x="7395540" y="5121603"/>
            <a:ext cx="1716689" cy="943236"/>
            <a:chOff x="7395540" y="5121603"/>
            <a:chExt cx="1716689" cy="943236"/>
          </a:xfrm>
          <a:solidFill>
            <a:schemeClr val="accent1">
              <a:lumMod val="75000"/>
            </a:schemeClr>
          </a:solidFill>
        </p:grpSpPr>
        <p:sp>
          <p:nvSpPr>
            <p:cNvPr id="27" name="Freeform 31"/>
            <p:cNvSpPr/>
            <p:nvPr/>
          </p:nvSpPr>
          <p:spPr bwMode="auto">
            <a:xfrm flipH="1">
              <a:off x="7859073" y="5356065"/>
              <a:ext cx="1253156" cy="479703"/>
            </a:xfrm>
            <a:custGeom>
              <a:avLst/>
              <a:gdLst>
                <a:gd name="T0" fmla="*/ 465 w 465"/>
                <a:gd name="T1" fmla="*/ 178 h 178"/>
                <a:gd name="T2" fmla="*/ 0 w 465"/>
                <a:gd name="T3" fmla="*/ 178 h 178"/>
                <a:gd name="T4" fmla="*/ 178 w 465"/>
                <a:gd name="T5" fmla="*/ 0 h 178"/>
                <a:gd name="T6" fmla="*/ 465 w 465"/>
                <a:gd name="T7" fmla="*/ 0 h 178"/>
                <a:gd name="T8" fmla="*/ 465 w 465"/>
                <a:gd name="T9" fmla="*/ 178 h 178"/>
              </a:gdLst>
              <a:ahLst/>
              <a:cxnLst>
                <a:cxn ang="0">
                  <a:pos x="T0" y="T1"/>
                </a:cxn>
                <a:cxn ang="0">
                  <a:pos x="T2" y="T3"/>
                </a:cxn>
                <a:cxn ang="0">
                  <a:pos x="T4" y="T5"/>
                </a:cxn>
                <a:cxn ang="0">
                  <a:pos x="T6" y="T7"/>
                </a:cxn>
                <a:cxn ang="0">
                  <a:pos x="T8" y="T9"/>
                </a:cxn>
              </a:cxnLst>
              <a:rect l="0" t="0" r="r" b="b"/>
              <a:pathLst>
                <a:path w="465" h="178">
                  <a:moveTo>
                    <a:pt x="465" y="178"/>
                  </a:moveTo>
                  <a:lnTo>
                    <a:pt x="0" y="178"/>
                  </a:lnTo>
                  <a:lnTo>
                    <a:pt x="178" y="0"/>
                  </a:lnTo>
                  <a:lnTo>
                    <a:pt x="465" y="0"/>
                  </a:lnTo>
                  <a:lnTo>
                    <a:pt x="465" y="1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0" rIns="0" bIns="0" numCol="1" anchor="ctr" anchorCtr="0" compatLnSpc="1"/>
            <a:lstStyle/>
            <a:p>
              <a:endParaRPr lang="en-US" sz="2800">
                <a:solidFill>
                  <a:srgbClr val="FFFFFF"/>
                </a:solidFill>
                <a:latin typeface="linea-basic-10" panose="02000509000000000000" pitchFamily="49" charset="0"/>
                <a:ea typeface="linea-basic-10" panose="02000509000000000000" pitchFamily="49" charset="0"/>
                <a:cs typeface="linea-basic-10" panose="02000509000000000000" pitchFamily="49" charset="0"/>
              </a:endParaRPr>
            </a:p>
          </p:txBody>
        </p:sp>
        <p:sp>
          <p:nvSpPr>
            <p:cNvPr id="29" name="Freeform 33"/>
            <p:cNvSpPr/>
            <p:nvPr/>
          </p:nvSpPr>
          <p:spPr bwMode="auto">
            <a:xfrm flipH="1">
              <a:off x="7395540" y="5121603"/>
              <a:ext cx="520127" cy="943236"/>
            </a:xfrm>
            <a:custGeom>
              <a:avLst/>
              <a:gdLst>
                <a:gd name="T0" fmla="*/ 193 w 193"/>
                <a:gd name="T1" fmla="*/ 175 h 350"/>
                <a:gd name="T2" fmla="*/ 0 w 193"/>
                <a:gd name="T3" fmla="*/ 0 h 350"/>
                <a:gd name="T4" fmla="*/ 0 w 193"/>
                <a:gd name="T5" fmla="*/ 175 h 350"/>
                <a:gd name="T6" fmla="*/ 0 w 193"/>
                <a:gd name="T7" fmla="*/ 350 h 350"/>
                <a:gd name="T8" fmla="*/ 193 w 193"/>
                <a:gd name="T9" fmla="*/ 175 h 350"/>
              </a:gdLst>
              <a:ahLst/>
              <a:cxnLst>
                <a:cxn ang="0">
                  <a:pos x="T0" y="T1"/>
                </a:cxn>
                <a:cxn ang="0">
                  <a:pos x="T2" y="T3"/>
                </a:cxn>
                <a:cxn ang="0">
                  <a:pos x="T4" y="T5"/>
                </a:cxn>
                <a:cxn ang="0">
                  <a:pos x="T6" y="T7"/>
                </a:cxn>
                <a:cxn ang="0">
                  <a:pos x="T8" y="T9"/>
                </a:cxn>
              </a:cxnLst>
              <a:rect l="0" t="0" r="r" b="b"/>
              <a:pathLst>
                <a:path w="193" h="350">
                  <a:moveTo>
                    <a:pt x="193" y="175"/>
                  </a:moveTo>
                  <a:lnTo>
                    <a:pt x="0" y="0"/>
                  </a:lnTo>
                  <a:lnTo>
                    <a:pt x="0" y="175"/>
                  </a:lnTo>
                  <a:lnTo>
                    <a:pt x="0" y="350"/>
                  </a:lnTo>
                  <a:lnTo>
                    <a:pt x="193"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0" rIns="0" bIns="0" numCol="1" anchor="ctr" anchorCtr="0" compatLnSpc="1"/>
            <a:lstStyle/>
            <a:p>
              <a:r>
                <a:rPr lang="en-US" sz="2800" dirty="0">
                  <a:solidFill>
                    <a:srgbClr val="FFFFFF"/>
                  </a:solidFill>
                  <a:latin typeface="linea-basic-10" panose="02000509000000000000" pitchFamily="49" charset="0"/>
                  <a:ea typeface="linea-basic-10" panose="02000509000000000000" pitchFamily="49" charset="0"/>
                  <a:cs typeface="linea-basic-10" panose="02000509000000000000" pitchFamily="49" charset="0"/>
                </a:rPr>
                <a:t>4</a:t>
              </a:r>
            </a:p>
          </p:txBody>
        </p:sp>
      </p:grpSp>
      <p:sp>
        <p:nvSpPr>
          <p:cNvPr id="30" name="Freeform 34"/>
          <p:cNvSpPr/>
          <p:nvPr/>
        </p:nvSpPr>
        <p:spPr bwMode="auto">
          <a:xfrm flipH="1">
            <a:off x="7395540" y="5121603"/>
            <a:ext cx="520127" cy="943236"/>
          </a:xfrm>
          <a:custGeom>
            <a:avLst/>
            <a:gdLst>
              <a:gd name="T0" fmla="*/ 193 w 193"/>
              <a:gd name="T1" fmla="*/ 175 h 350"/>
              <a:gd name="T2" fmla="*/ 0 w 193"/>
              <a:gd name="T3" fmla="*/ 0 h 350"/>
              <a:gd name="T4" fmla="*/ 0 w 193"/>
              <a:gd name="T5" fmla="*/ 175 h 350"/>
              <a:gd name="T6" fmla="*/ 0 w 193"/>
              <a:gd name="T7" fmla="*/ 350 h 350"/>
              <a:gd name="T8" fmla="*/ 193 w 193"/>
              <a:gd name="T9" fmla="*/ 175 h 350"/>
            </a:gdLst>
            <a:ahLst/>
            <a:cxnLst>
              <a:cxn ang="0">
                <a:pos x="T0" y="T1"/>
              </a:cxn>
              <a:cxn ang="0">
                <a:pos x="T2" y="T3"/>
              </a:cxn>
              <a:cxn ang="0">
                <a:pos x="T4" y="T5"/>
              </a:cxn>
              <a:cxn ang="0">
                <a:pos x="T6" y="T7"/>
              </a:cxn>
              <a:cxn ang="0">
                <a:pos x="T8" y="T9"/>
              </a:cxn>
            </a:cxnLst>
            <a:rect l="0" t="0" r="r" b="b"/>
            <a:pathLst>
              <a:path w="193" h="350">
                <a:moveTo>
                  <a:pt x="193" y="175"/>
                </a:moveTo>
                <a:lnTo>
                  <a:pt x="0" y="0"/>
                </a:lnTo>
                <a:lnTo>
                  <a:pt x="0" y="175"/>
                </a:lnTo>
                <a:lnTo>
                  <a:pt x="0" y="350"/>
                </a:lnTo>
                <a:lnTo>
                  <a:pt x="193" y="1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Source Sans Pro" charset="0"/>
            </a:endParaRPr>
          </a:p>
        </p:txBody>
      </p:sp>
      <p:sp>
        <p:nvSpPr>
          <p:cNvPr id="31" name="Rectangle 30"/>
          <p:cNvSpPr/>
          <p:nvPr/>
        </p:nvSpPr>
        <p:spPr>
          <a:xfrm>
            <a:off x="1700212" y="1746418"/>
            <a:ext cx="2017893" cy="1169551"/>
          </a:xfrm>
          <a:prstGeom prst="rect">
            <a:avLst/>
          </a:prstGeom>
        </p:spPr>
        <p:txBody>
          <a:bodyPr wrap="square">
            <a:spAutoFit/>
          </a:bodyPr>
          <a:lstStyle/>
          <a:p>
            <a:pPr algn="r"/>
            <a:r>
              <a:rPr lang="en-US" sz="2000" b="1" dirty="0">
                <a:latin typeface="Source Sans Pro" charset="0"/>
              </a:rPr>
              <a:t>Step 01</a:t>
            </a:r>
          </a:p>
          <a:p>
            <a:pPr algn="ctr">
              <a:lnSpc>
                <a:spcPts val="1200"/>
              </a:lnSpc>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a:t>
            </a:r>
            <a:endParaRPr lang="en-US" altLang="zh-CN" sz="1200" dirty="0">
              <a:latin typeface="微软雅黑" panose="020B0503020204020204" pitchFamily="34" charset="-122"/>
              <a:ea typeface="微软雅黑" panose="020B0503020204020204" pitchFamily="34" charset="-122"/>
            </a:endParaRPr>
          </a:p>
        </p:txBody>
      </p:sp>
      <p:sp>
        <p:nvSpPr>
          <p:cNvPr id="32" name="Rectangle 31"/>
          <p:cNvSpPr/>
          <p:nvPr/>
        </p:nvSpPr>
        <p:spPr>
          <a:xfrm>
            <a:off x="2743200" y="2894393"/>
            <a:ext cx="2144616" cy="1169551"/>
          </a:xfrm>
          <a:prstGeom prst="rect">
            <a:avLst/>
          </a:prstGeom>
        </p:spPr>
        <p:txBody>
          <a:bodyPr wrap="square">
            <a:spAutoFit/>
          </a:bodyPr>
          <a:lstStyle/>
          <a:p>
            <a:pPr algn="r"/>
            <a:r>
              <a:rPr lang="en-US" sz="2000" b="1" dirty="0">
                <a:latin typeface="Source Sans Pro" charset="0"/>
              </a:rPr>
              <a:t>Step 02</a:t>
            </a:r>
          </a:p>
          <a:p>
            <a:pPr algn="ctr">
              <a:lnSpc>
                <a:spcPts val="1200"/>
              </a:lnSpc>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a:t>
            </a:r>
            <a:endParaRPr lang="en-US" altLang="zh-CN" sz="1200" dirty="0">
              <a:latin typeface="微软雅黑" panose="020B0503020204020204" pitchFamily="34" charset="-122"/>
              <a:ea typeface="微软雅黑" panose="020B0503020204020204" pitchFamily="34" charset="-122"/>
            </a:endParaRPr>
          </a:p>
        </p:txBody>
      </p:sp>
      <p:sp>
        <p:nvSpPr>
          <p:cNvPr id="37" name="Rectangle 36"/>
          <p:cNvSpPr/>
          <p:nvPr/>
        </p:nvSpPr>
        <p:spPr>
          <a:xfrm>
            <a:off x="3895336" y="4042368"/>
            <a:ext cx="2162189" cy="1169551"/>
          </a:xfrm>
          <a:prstGeom prst="rect">
            <a:avLst/>
          </a:prstGeom>
        </p:spPr>
        <p:txBody>
          <a:bodyPr wrap="square">
            <a:spAutoFit/>
          </a:bodyPr>
          <a:lstStyle/>
          <a:p>
            <a:pPr algn="r"/>
            <a:r>
              <a:rPr lang="en-US" sz="2000" b="1" dirty="0">
                <a:latin typeface="Source Sans Pro" charset="0"/>
              </a:rPr>
              <a:t>Step 03</a:t>
            </a:r>
          </a:p>
          <a:p>
            <a:pPr algn="ctr">
              <a:lnSpc>
                <a:spcPts val="1200"/>
              </a:lnSpc>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a:t>
            </a:r>
            <a:endParaRPr lang="en-US" altLang="zh-CN" sz="1200" dirty="0">
              <a:latin typeface="微软雅黑" panose="020B0503020204020204" pitchFamily="34" charset="-122"/>
              <a:ea typeface="微软雅黑" panose="020B0503020204020204" pitchFamily="34" charset="-122"/>
            </a:endParaRPr>
          </a:p>
        </p:txBody>
      </p:sp>
      <p:sp>
        <p:nvSpPr>
          <p:cNvPr id="38" name="Rectangle 37"/>
          <p:cNvSpPr/>
          <p:nvPr/>
        </p:nvSpPr>
        <p:spPr>
          <a:xfrm>
            <a:off x="5200650" y="5190342"/>
            <a:ext cx="2026586" cy="1169551"/>
          </a:xfrm>
          <a:prstGeom prst="rect">
            <a:avLst/>
          </a:prstGeom>
        </p:spPr>
        <p:txBody>
          <a:bodyPr wrap="square">
            <a:spAutoFit/>
          </a:bodyPr>
          <a:lstStyle/>
          <a:p>
            <a:pPr algn="r"/>
            <a:r>
              <a:rPr lang="en-US" sz="2000" b="1" dirty="0">
                <a:latin typeface="Source Sans Pro" charset="0"/>
              </a:rPr>
              <a:t>Step 04</a:t>
            </a:r>
          </a:p>
          <a:p>
            <a:pPr algn="ctr">
              <a:lnSpc>
                <a:spcPts val="1200"/>
              </a:lnSpc>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a:t>
            </a:r>
            <a:endParaRPr lang="en-US" altLang="zh-CN" sz="1200"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4718254" y="0"/>
            <a:ext cx="3021101" cy="758285"/>
          </a:xfrm>
          <a:prstGeom prst="rect">
            <a:avLst/>
          </a:prstGeom>
          <a:solidFill>
            <a:schemeClr val="accent1"/>
          </a:solidFill>
        </p:spPr>
        <p:txBody>
          <a:bodyPr wrap="square" rtlCol="0" anchor="ctr">
            <a:spAutoFit/>
          </a:bodyPr>
          <a:lstStyle/>
          <a:p>
            <a:pPr algn="ctr">
              <a:lnSpc>
                <a:spcPct val="110000"/>
              </a:lnSpc>
            </a:pPr>
            <a:r>
              <a:rPr kumimoji="1" lang="en-US" altLang="zh-CN" sz="1865" b="1" dirty="0">
                <a:solidFill>
                  <a:schemeClr val="bg1"/>
                </a:solidFill>
              </a:rPr>
              <a:t>MORE THAN TEMPLATE</a:t>
            </a:r>
            <a:endParaRPr kumimoji="1" lang="en-US" altLang="zh-CN" sz="1865" b="1" dirty="0">
              <a:solidFill>
                <a:schemeClr val="bg1"/>
              </a:solidFill>
              <a:latin typeface="微软雅黑" panose="020B0503020204020204" charset="-122"/>
              <a:ea typeface="微软雅黑" panose="020B0503020204020204" charset="-122"/>
              <a:cs typeface="微软雅黑" panose="020B0503020204020204" charset="-122"/>
            </a:endParaRPr>
          </a:p>
          <a:p>
            <a:pPr algn="ctr">
              <a:lnSpc>
                <a:spcPct val="110000"/>
              </a:lnSpc>
            </a:pPr>
            <a:r>
              <a:rPr kumimoji="1" lang="zh-CN" altLang="en-US" sz="2065" b="1" dirty="0">
                <a:solidFill>
                  <a:schemeClr val="bg1"/>
                </a:solidFill>
                <a:latin typeface="微软雅黑" panose="020B0503020204020204" charset="-122"/>
                <a:ea typeface="微软雅黑" panose="020B0503020204020204" charset="-122"/>
                <a:cs typeface="微软雅黑" panose="020B0503020204020204"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2" fill="hold" nodeType="withEffect">
                                      <p:stCondLst>
                                        <p:cond delay="250"/>
                                      </p:stCondLst>
                                      <p:childTnLst>
                                        <p:set>
                                          <p:cBhvr>
                                            <p:cTn id="9" dur="1" fill="hold">
                                              <p:stCondLst>
                                                <p:cond delay="0"/>
                                              </p:stCondLst>
                                            </p:cTn>
                                            <p:tgtEl>
                                              <p:spTgt spid="35"/>
                                            </p:tgtEl>
                                            <p:attrNameLst>
                                              <p:attrName>style.visibility</p:attrName>
                                            </p:attrNameLst>
                                          </p:cBhvr>
                                          <p:to>
                                            <p:strVal val="visible"/>
                                          </p:to>
                                        </p:set>
                                        <p:animEffect transition="in" filter="wipe(right)">
                                          <p:cBhvr>
                                            <p:cTn id="10" dur="500"/>
                                            <p:tgtEl>
                                              <p:spTgt spid="35"/>
                                            </p:tgtEl>
                                          </p:cBhvr>
                                        </p:animEffect>
                                      </p:childTnLst>
                                    </p:cTn>
                                  </p:par>
                                  <p:par>
                                    <p:cTn id="11" presetID="22" presetClass="entr" presetSubtype="4"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2" fill="hold" nodeType="withEffect">
                                      <p:stCondLst>
                                        <p:cond delay="1250"/>
                                      </p:stCondLst>
                                      <p:childTnLst>
                                        <p:set>
                                          <p:cBhvr>
                                            <p:cTn id="15" dur="1" fill="hold">
                                              <p:stCondLst>
                                                <p:cond delay="0"/>
                                              </p:stCondLst>
                                            </p:cTn>
                                            <p:tgtEl>
                                              <p:spTgt spid="34"/>
                                            </p:tgtEl>
                                            <p:attrNameLst>
                                              <p:attrName>style.visibility</p:attrName>
                                            </p:attrNameLst>
                                          </p:cBhvr>
                                          <p:to>
                                            <p:strVal val="visible"/>
                                          </p:to>
                                        </p:set>
                                        <p:animEffect transition="in" filter="wipe(right)">
                                          <p:cBhvr>
                                            <p:cTn id="16" dur="500"/>
                                            <p:tgtEl>
                                              <p:spTgt spid="34"/>
                                            </p:tgtEl>
                                          </p:cBhvr>
                                        </p:animEffect>
                                      </p:childTnLst>
                                    </p:cTn>
                                  </p:par>
                                  <p:par>
                                    <p:cTn id="17" presetID="22" presetClass="entr" presetSubtype="4" fill="hold" grpId="0" nodeType="withEffect">
                                      <p:stCondLst>
                                        <p:cond delay="200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2" fill="hold" nodeType="withEffect">
                                      <p:stCondLst>
                                        <p:cond delay="2250"/>
                                      </p:stCondLst>
                                      <p:childTnLst>
                                        <p:set>
                                          <p:cBhvr>
                                            <p:cTn id="21" dur="1" fill="hold">
                                              <p:stCondLst>
                                                <p:cond delay="0"/>
                                              </p:stCondLst>
                                            </p:cTn>
                                            <p:tgtEl>
                                              <p:spTgt spid="33"/>
                                            </p:tgtEl>
                                            <p:attrNameLst>
                                              <p:attrName>style.visibility</p:attrName>
                                            </p:attrNameLst>
                                          </p:cBhvr>
                                          <p:to>
                                            <p:strVal val="visible"/>
                                          </p:to>
                                        </p:set>
                                        <p:animEffect transition="in" filter="wipe(right)">
                                          <p:cBhvr>
                                            <p:cTn id="22" dur="500"/>
                                            <p:tgtEl>
                                              <p:spTgt spid="33"/>
                                            </p:tgtEl>
                                          </p:cBhvr>
                                        </p:animEffect>
                                      </p:childTnLst>
                                    </p:cTn>
                                  </p:par>
                                  <p:par>
                                    <p:cTn id="23" presetID="22" presetClass="entr" presetSubtype="4" fill="hold" grpId="0" nodeType="withEffect">
                                      <p:stCondLst>
                                        <p:cond delay="300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2" fill="hold" nodeType="withEffect">
                                      <p:stCondLst>
                                        <p:cond delay="3250"/>
                                      </p:stCondLst>
                                      <p:childTnLst>
                                        <p:set>
                                          <p:cBhvr>
                                            <p:cTn id="27" dur="1" fill="hold">
                                              <p:stCondLst>
                                                <p:cond delay="0"/>
                                              </p:stCondLst>
                                            </p:cTn>
                                            <p:tgtEl>
                                              <p:spTgt spid="36"/>
                                            </p:tgtEl>
                                            <p:attrNameLst>
                                              <p:attrName>style.visibility</p:attrName>
                                            </p:attrNameLst>
                                          </p:cBhvr>
                                          <p:to>
                                            <p:strVal val="visible"/>
                                          </p:to>
                                        </p:set>
                                        <p:animEffect transition="in" filter="wipe(right)">
                                          <p:cBhvr>
                                            <p:cTn id="28" dur="500"/>
                                            <p:tgtEl>
                                              <p:spTgt spid="36"/>
                                            </p:tgtEl>
                                          </p:cBhvr>
                                        </p:animEffect>
                                      </p:childTnLst>
                                    </p:cTn>
                                  </p:par>
                                  <p:par>
                                    <p:cTn id="29" presetID="2" presetClass="entr" presetSubtype="8" fill="hold" grpId="0" nodeType="withEffect" p14:presetBounceEnd="58000">
                                      <p:stCondLst>
                                        <p:cond delay="1000"/>
                                      </p:stCondLst>
                                      <p:childTnLst>
                                        <p:set>
                                          <p:cBhvr>
                                            <p:cTn id="30" dur="1" fill="hold">
                                              <p:stCondLst>
                                                <p:cond delay="0"/>
                                              </p:stCondLst>
                                            </p:cTn>
                                            <p:tgtEl>
                                              <p:spTgt spid="31"/>
                                            </p:tgtEl>
                                            <p:attrNameLst>
                                              <p:attrName>style.visibility</p:attrName>
                                            </p:attrNameLst>
                                          </p:cBhvr>
                                          <p:to>
                                            <p:strVal val="visible"/>
                                          </p:to>
                                        </p:set>
                                        <p:anim calcmode="lin" valueType="num" p14:bounceEnd="58000">
                                          <p:cBhvr additive="base">
                                            <p:cTn id="31" dur="1250" fill="hold"/>
                                            <p:tgtEl>
                                              <p:spTgt spid="31"/>
                                            </p:tgtEl>
                                            <p:attrNameLst>
                                              <p:attrName>ppt_x</p:attrName>
                                            </p:attrNameLst>
                                          </p:cBhvr>
                                          <p:tavLst>
                                            <p:tav tm="0">
                                              <p:val>
                                                <p:strVal val="0-#ppt_w/2"/>
                                              </p:val>
                                            </p:tav>
                                            <p:tav tm="100000">
                                              <p:val>
                                                <p:strVal val="#ppt_x"/>
                                              </p:val>
                                            </p:tav>
                                          </p:tavLst>
                                        </p:anim>
                                        <p:anim calcmode="lin" valueType="num" p14:bounceEnd="58000">
                                          <p:cBhvr additive="base">
                                            <p:cTn id="32" dur="125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14:presetBounceEnd="58000">
                                      <p:stCondLst>
                                        <p:cond delay="1500"/>
                                      </p:stCondLst>
                                      <p:childTnLst>
                                        <p:set>
                                          <p:cBhvr>
                                            <p:cTn id="34" dur="1" fill="hold">
                                              <p:stCondLst>
                                                <p:cond delay="0"/>
                                              </p:stCondLst>
                                            </p:cTn>
                                            <p:tgtEl>
                                              <p:spTgt spid="32"/>
                                            </p:tgtEl>
                                            <p:attrNameLst>
                                              <p:attrName>style.visibility</p:attrName>
                                            </p:attrNameLst>
                                          </p:cBhvr>
                                          <p:to>
                                            <p:strVal val="visible"/>
                                          </p:to>
                                        </p:set>
                                        <p:anim calcmode="lin" valueType="num" p14:bounceEnd="58000">
                                          <p:cBhvr additive="base">
                                            <p:cTn id="35" dur="1250" fill="hold"/>
                                            <p:tgtEl>
                                              <p:spTgt spid="32"/>
                                            </p:tgtEl>
                                            <p:attrNameLst>
                                              <p:attrName>ppt_x</p:attrName>
                                            </p:attrNameLst>
                                          </p:cBhvr>
                                          <p:tavLst>
                                            <p:tav tm="0">
                                              <p:val>
                                                <p:strVal val="0-#ppt_w/2"/>
                                              </p:val>
                                            </p:tav>
                                            <p:tav tm="100000">
                                              <p:val>
                                                <p:strVal val="#ppt_x"/>
                                              </p:val>
                                            </p:tav>
                                          </p:tavLst>
                                        </p:anim>
                                        <p:anim calcmode="lin" valueType="num" p14:bounceEnd="58000">
                                          <p:cBhvr additive="base">
                                            <p:cTn id="36" dur="125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14:presetBounceEnd="58000">
                                      <p:stCondLst>
                                        <p:cond delay="2000"/>
                                      </p:stCondLst>
                                      <p:childTnLst>
                                        <p:set>
                                          <p:cBhvr>
                                            <p:cTn id="38" dur="1" fill="hold">
                                              <p:stCondLst>
                                                <p:cond delay="0"/>
                                              </p:stCondLst>
                                            </p:cTn>
                                            <p:tgtEl>
                                              <p:spTgt spid="37"/>
                                            </p:tgtEl>
                                            <p:attrNameLst>
                                              <p:attrName>style.visibility</p:attrName>
                                            </p:attrNameLst>
                                          </p:cBhvr>
                                          <p:to>
                                            <p:strVal val="visible"/>
                                          </p:to>
                                        </p:set>
                                        <p:anim calcmode="lin" valueType="num" p14:bounceEnd="58000">
                                          <p:cBhvr additive="base">
                                            <p:cTn id="39" dur="1250" fill="hold"/>
                                            <p:tgtEl>
                                              <p:spTgt spid="37"/>
                                            </p:tgtEl>
                                            <p:attrNameLst>
                                              <p:attrName>ppt_x</p:attrName>
                                            </p:attrNameLst>
                                          </p:cBhvr>
                                          <p:tavLst>
                                            <p:tav tm="0">
                                              <p:val>
                                                <p:strVal val="0-#ppt_w/2"/>
                                              </p:val>
                                            </p:tav>
                                            <p:tav tm="100000">
                                              <p:val>
                                                <p:strVal val="#ppt_x"/>
                                              </p:val>
                                            </p:tav>
                                          </p:tavLst>
                                        </p:anim>
                                        <p:anim calcmode="lin" valueType="num" p14:bounceEnd="58000">
                                          <p:cBhvr additive="base">
                                            <p:cTn id="40" dur="1250" fill="hold"/>
                                            <p:tgtEl>
                                              <p:spTgt spid="3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58000">
                                      <p:stCondLst>
                                        <p:cond delay="2500"/>
                                      </p:stCondLst>
                                      <p:childTnLst>
                                        <p:set>
                                          <p:cBhvr>
                                            <p:cTn id="42" dur="1" fill="hold">
                                              <p:stCondLst>
                                                <p:cond delay="0"/>
                                              </p:stCondLst>
                                            </p:cTn>
                                            <p:tgtEl>
                                              <p:spTgt spid="38"/>
                                            </p:tgtEl>
                                            <p:attrNameLst>
                                              <p:attrName>style.visibility</p:attrName>
                                            </p:attrNameLst>
                                          </p:cBhvr>
                                          <p:to>
                                            <p:strVal val="visible"/>
                                          </p:to>
                                        </p:set>
                                        <p:anim calcmode="lin" valueType="num" p14:bounceEnd="58000">
                                          <p:cBhvr additive="base">
                                            <p:cTn id="43" dur="1250" fill="hold"/>
                                            <p:tgtEl>
                                              <p:spTgt spid="38"/>
                                            </p:tgtEl>
                                            <p:attrNameLst>
                                              <p:attrName>ppt_x</p:attrName>
                                            </p:attrNameLst>
                                          </p:cBhvr>
                                          <p:tavLst>
                                            <p:tav tm="0">
                                              <p:val>
                                                <p:strVal val="0-#ppt_w/2"/>
                                              </p:val>
                                            </p:tav>
                                            <p:tav tm="100000">
                                              <p:val>
                                                <p:strVal val="#ppt_x"/>
                                              </p:val>
                                            </p:tav>
                                          </p:tavLst>
                                        </p:anim>
                                        <p:anim calcmode="lin" valueType="num" p14:bounceEnd="58000">
                                          <p:cBhvr additive="base">
                                            <p:cTn id="44" dur="125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9" grpId="0" animBg="1"/>
          <p:bldP spid="25" grpId="0" animBg="1"/>
          <p:bldP spid="31" grpId="0"/>
          <p:bldP spid="32" grpId="0"/>
          <p:bldP spid="37" grpId="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2" fill="hold" nodeType="withEffect">
                                      <p:stCondLst>
                                        <p:cond delay="250"/>
                                      </p:stCondLst>
                                      <p:childTnLst>
                                        <p:set>
                                          <p:cBhvr>
                                            <p:cTn id="9" dur="1" fill="hold">
                                              <p:stCondLst>
                                                <p:cond delay="0"/>
                                              </p:stCondLst>
                                            </p:cTn>
                                            <p:tgtEl>
                                              <p:spTgt spid="35"/>
                                            </p:tgtEl>
                                            <p:attrNameLst>
                                              <p:attrName>style.visibility</p:attrName>
                                            </p:attrNameLst>
                                          </p:cBhvr>
                                          <p:to>
                                            <p:strVal val="visible"/>
                                          </p:to>
                                        </p:set>
                                        <p:animEffect transition="in" filter="wipe(right)">
                                          <p:cBhvr>
                                            <p:cTn id="10" dur="500"/>
                                            <p:tgtEl>
                                              <p:spTgt spid="35"/>
                                            </p:tgtEl>
                                          </p:cBhvr>
                                        </p:animEffect>
                                      </p:childTnLst>
                                    </p:cTn>
                                  </p:par>
                                  <p:par>
                                    <p:cTn id="11" presetID="22" presetClass="entr" presetSubtype="4"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2" fill="hold" nodeType="withEffect">
                                      <p:stCondLst>
                                        <p:cond delay="1250"/>
                                      </p:stCondLst>
                                      <p:childTnLst>
                                        <p:set>
                                          <p:cBhvr>
                                            <p:cTn id="15" dur="1" fill="hold">
                                              <p:stCondLst>
                                                <p:cond delay="0"/>
                                              </p:stCondLst>
                                            </p:cTn>
                                            <p:tgtEl>
                                              <p:spTgt spid="34"/>
                                            </p:tgtEl>
                                            <p:attrNameLst>
                                              <p:attrName>style.visibility</p:attrName>
                                            </p:attrNameLst>
                                          </p:cBhvr>
                                          <p:to>
                                            <p:strVal val="visible"/>
                                          </p:to>
                                        </p:set>
                                        <p:animEffect transition="in" filter="wipe(right)">
                                          <p:cBhvr>
                                            <p:cTn id="16" dur="500"/>
                                            <p:tgtEl>
                                              <p:spTgt spid="34"/>
                                            </p:tgtEl>
                                          </p:cBhvr>
                                        </p:animEffect>
                                      </p:childTnLst>
                                    </p:cTn>
                                  </p:par>
                                  <p:par>
                                    <p:cTn id="17" presetID="22" presetClass="entr" presetSubtype="4" fill="hold" grpId="0" nodeType="withEffect">
                                      <p:stCondLst>
                                        <p:cond delay="200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2" fill="hold" nodeType="withEffect">
                                      <p:stCondLst>
                                        <p:cond delay="2250"/>
                                      </p:stCondLst>
                                      <p:childTnLst>
                                        <p:set>
                                          <p:cBhvr>
                                            <p:cTn id="21" dur="1" fill="hold">
                                              <p:stCondLst>
                                                <p:cond delay="0"/>
                                              </p:stCondLst>
                                            </p:cTn>
                                            <p:tgtEl>
                                              <p:spTgt spid="33"/>
                                            </p:tgtEl>
                                            <p:attrNameLst>
                                              <p:attrName>style.visibility</p:attrName>
                                            </p:attrNameLst>
                                          </p:cBhvr>
                                          <p:to>
                                            <p:strVal val="visible"/>
                                          </p:to>
                                        </p:set>
                                        <p:animEffect transition="in" filter="wipe(right)">
                                          <p:cBhvr>
                                            <p:cTn id="22" dur="500"/>
                                            <p:tgtEl>
                                              <p:spTgt spid="33"/>
                                            </p:tgtEl>
                                          </p:cBhvr>
                                        </p:animEffect>
                                      </p:childTnLst>
                                    </p:cTn>
                                  </p:par>
                                  <p:par>
                                    <p:cTn id="23" presetID="22" presetClass="entr" presetSubtype="4" fill="hold" grpId="0" nodeType="withEffect">
                                      <p:stCondLst>
                                        <p:cond delay="300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2" fill="hold" nodeType="withEffect">
                                      <p:stCondLst>
                                        <p:cond delay="3250"/>
                                      </p:stCondLst>
                                      <p:childTnLst>
                                        <p:set>
                                          <p:cBhvr>
                                            <p:cTn id="27" dur="1" fill="hold">
                                              <p:stCondLst>
                                                <p:cond delay="0"/>
                                              </p:stCondLst>
                                            </p:cTn>
                                            <p:tgtEl>
                                              <p:spTgt spid="36"/>
                                            </p:tgtEl>
                                            <p:attrNameLst>
                                              <p:attrName>style.visibility</p:attrName>
                                            </p:attrNameLst>
                                          </p:cBhvr>
                                          <p:to>
                                            <p:strVal val="visible"/>
                                          </p:to>
                                        </p:set>
                                        <p:animEffect transition="in" filter="wipe(right)">
                                          <p:cBhvr>
                                            <p:cTn id="28" dur="500"/>
                                            <p:tgtEl>
                                              <p:spTgt spid="36"/>
                                            </p:tgtEl>
                                          </p:cBhvr>
                                        </p:animEffect>
                                      </p:childTnLst>
                                    </p:cTn>
                                  </p:par>
                                  <p:par>
                                    <p:cTn id="29" presetID="2" presetClass="entr" presetSubtype="8" fill="hold" grpId="0" nodeType="withEffect">
                                      <p:stCondLst>
                                        <p:cond delay="100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250" fill="hold"/>
                                            <p:tgtEl>
                                              <p:spTgt spid="31"/>
                                            </p:tgtEl>
                                            <p:attrNameLst>
                                              <p:attrName>ppt_x</p:attrName>
                                            </p:attrNameLst>
                                          </p:cBhvr>
                                          <p:tavLst>
                                            <p:tav tm="0">
                                              <p:val>
                                                <p:strVal val="0-#ppt_w/2"/>
                                              </p:val>
                                            </p:tav>
                                            <p:tav tm="100000">
                                              <p:val>
                                                <p:strVal val="#ppt_x"/>
                                              </p:val>
                                            </p:tav>
                                          </p:tavLst>
                                        </p:anim>
                                        <p:anim calcmode="lin" valueType="num">
                                          <p:cBhvr additive="base">
                                            <p:cTn id="32" dur="125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15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250" fill="hold"/>
                                            <p:tgtEl>
                                              <p:spTgt spid="32"/>
                                            </p:tgtEl>
                                            <p:attrNameLst>
                                              <p:attrName>ppt_x</p:attrName>
                                            </p:attrNameLst>
                                          </p:cBhvr>
                                          <p:tavLst>
                                            <p:tav tm="0">
                                              <p:val>
                                                <p:strVal val="0-#ppt_w/2"/>
                                              </p:val>
                                            </p:tav>
                                            <p:tav tm="100000">
                                              <p:val>
                                                <p:strVal val="#ppt_x"/>
                                              </p:val>
                                            </p:tav>
                                          </p:tavLst>
                                        </p:anim>
                                        <p:anim calcmode="lin" valueType="num">
                                          <p:cBhvr additive="base">
                                            <p:cTn id="36" dur="125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200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1250" fill="hold"/>
                                            <p:tgtEl>
                                              <p:spTgt spid="37"/>
                                            </p:tgtEl>
                                            <p:attrNameLst>
                                              <p:attrName>ppt_x</p:attrName>
                                            </p:attrNameLst>
                                          </p:cBhvr>
                                          <p:tavLst>
                                            <p:tav tm="0">
                                              <p:val>
                                                <p:strVal val="0-#ppt_w/2"/>
                                              </p:val>
                                            </p:tav>
                                            <p:tav tm="100000">
                                              <p:val>
                                                <p:strVal val="#ppt_x"/>
                                              </p:val>
                                            </p:tav>
                                          </p:tavLst>
                                        </p:anim>
                                        <p:anim calcmode="lin" valueType="num">
                                          <p:cBhvr additive="base">
                                            <p:cTn id="40" dur="1250" fill="hold"/>
                                            <p:tgtEl>
                                              <p:spTgt spid="3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250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1250" fill="hold"/>
                                            <p:tgtEl>
                                              <p:spTgt spid="38"/>
                                            </p:tgtEl>
                                            <p:attrNameLst>
                                              <p:attrName>ppt_x</p:attrName>
                                            </p:attrNameLst>
                                          </p:cBhvr>
                                          <p:tavLst>
                                            <p:tav tm="0">
                                              <p:val>
                                                <p:strVal val="0-#ppt_w/2"/>
                                              </p:val>
                                            </p:tav>
                                            <p:tav tm="100000">
                                              <p:val>
                                                <p:strVal val="#ppt_x"/>
                                              </p:val>
                                            </p:tav>
                                          </p:tavLst>
                                        </p:anim>
                                        <p:anim calcmode="lin" valueType="num">
                                          <p:cBhvr additive="base">
                                            <p:cTn id="44" dur="125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9" grpId="0" animBg="1"/>
          <p:bldP spid="25" grpId="0" animBg="1"/>
          <p:bldP spid="31" grpId="0"/>
          <p:bldP spid="32" grpId="0"/>
          <p:bldP spid="37" grpId="0"/>
          <p:bldP spid="3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23"/>
          <p:cNvSpPr/>
          <p:nvPr/>
        </p:nvSpPr>
        <p:spPr>
          <a:xfrm rot="5400000">
            <a:off x="6907583" y="-958624"/>
            <a:ext cx="2716805" cy="8556712"/>
          </a:xfrm>
          <a:custGeom>
            <a:avLst/>
            <a:gdLst>
              <a:gd name="txL" fmla="*/ 0 w 1594705"/>
              <a:gd name="txT" fmla="*/ 0 h 10849808"/>
              <a:gd name="txR" fmla="*/ 1594705 w 1594705"/>
              <a:gd name="txB" fmla="*/ 10849808 h 10849808"/>
            </a:gdLst>
            <a:ahLst/>
            <a:cxnLst>
              <a:cxn ang="0">
                <a:pos x="1594705" y="398675"/>
              </a:cxn>
              <a:cxn ang="0">
                <a:pos x="1594705" y="10011102"/>
              </a:cxn>
              <a:cxn ang="0">
                <a:pos x="1594704" y="10011102"/>
              </a:cxn>
              <a:cxn ang="0">
                <a:pos x="1594704" y="10121470"/>
              </a:cxn>
              <a:cxn ang="0">
                <a:pos x="797352" y="10849808"/>
              </a:cxn>
              <a:cxn ang="0">
                <a:pos x="0" y="10121470"/>
              </a:cxn>
              <a:cxn ang="0">
                <a:pos x="0" y="8721492"/>
              </a:cxn>
              <a:cxn ang="0">
                <a:pos x="2" y="8721492"/>
              </a:cxn>
              <a:cxn ang="0">
                <a:pos x="2" y="0"/>
              </a:cxn>
            </a:cxnLst>
            <a:rect l="txL" t="txT" r="txR" b="txB"/>
            <a:pathLst>
              <a:path w="1594705" h="10849808">
                <a:moveTo>
                  <a:pt x="1594705" y="398675"/>
                </a:moveTo>
                <a:lnTo>
                  <a:pt x="1594705" y="10011102"/>
                </a:lnTo>
                <a:lnTo>
                  <a:pt x="1594704" y="10011102"/>
                </a:lnTo>
                <a:lnTo>
                  <a:pt x="1594704" y="10121470"/>
                </a:lnTo>
                <a:lnTo>
                  <a:pt x="797352" y="10849808"/>
                </a:lnTo>
                <a:lnTo>
                  <a:pt x="0" y="10121470"/>
                </a:lnTo>
                <a:lnTo>
                  <a:pt x="0" y="8721492"/>
                </a:lnTo>
                <a:lnTo>
                  <a:pt x="2" y="8721492"/>
                </a:lnTo>
                <a:lnTo>
                  <a:pt x="2" y="0"/>
                </a:lnTo>
                <a:close/>
              </a:path>
            </a:pathLst>
          </a:custGeom>
          <a:solidFill>
            <a:schemeClr val="accent1"/>
          </a:solidFill>
          <a:ln w="12700">
            <a:noFill/>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9" name="组合 18"/>
          <p:cNvGrpSpPr/>
          <p:nvPr/>
        </p:nvGrpSpPr>
        <p:grpSpPr>
          <a:xfrm>
            <a:off x="1652577" y="2226098"/>
            <a:ext cx="2335052" cy="2335052"/>
            <a:chOff x="2894659" y="1465288"/>
            <a:chExt cx="1727827" cy="1727827"/>
          </a:xfrm>
        </p:grpSpPr>
        <p:grpSp>
          <p:nvGrpSpPr>
            <p:cNvPr id="20" name="组合 19"/>
            <p:cNvGrpSpPr/>
            <p:nvPr/>
          </p:nvGrpSpPr>
          <p:grpSpPr>
            <a:xfrm rot="1771504">
              <a:off x="2914532" y="1485269"/>
              <a:ext cx="1688083" cy="1687866"/>
              <a:chOff x="1827622" y="1343919"/>
              <a:chExt cx="2304000" cy="2304000"/>
            </a:xfrm>
          </p:grpSpPr>
          <p:sp>
            <p:nvSpPr>
              <p:cNvPr id="22" name="椭圆 2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23" name="椭圆 22"/>
              <p:cNvSpPr/>
              <p:nvPr/>
            </p:nvSpPr>
            <p:spPr>
              <a:xfrm>
                <a:off x="1877481" y="1393778"/>
                <a:ext cx="2204282" cy="2204282"/>
              </a:xfrm>
              <a:prstGeom prst="ellipse">
                <a:avLst/>
              </a:prstGeom>
              <a:solidFill>
                <a:schemeClr val="accent5">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21" name="流程图: 联系 20"/>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2250545" y="2795036"/>
            <a:ext cx="1197175" cy="1197175"/>
            <a:chOff x="1068965" y="491752"/>
            <a:chExt cx="1197175" cy="1197175"/>
          </a:xfrm>
        </p:grpSpPr>
        <p:grpSp>
          <p:nvGrpSpPr>
            <p:cNvPr id="14" name="组合 13"/>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椭圆 16"/>
              <p:cNvSpPr/>
              <p:nvPr/>
            </p:nvSpPr>
            <p:spPr>
              <a:xfrm>
                <a:off x="392112" y="760412"/>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5"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6" name="TextBox 1"/>
          <p:cNvSpPr txBox="1"/>
          <p:nvPr/>
        </p:nvSpPr>
        <p:spPr>
          <a:xfrm>
            <a:off x="6482425" y="2276335"/>
            <a:ext cx="3923259" cy="120032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1" indent="0" algn="ctr" defTabSz="4572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  第四部分</a:t>
            </a:r>
            <a:endParaRPr kumimoji="0" lang="en-US" altLang="zh-CN"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algn="ctr"/>
            <a:r>
              <a:rPr kumimoji="1" lang="zh-CN" altLang="en-US" sz="4400" b="1" dirty="0">
                <a:solidFill>
                  <a:schemeClr val="bg1"/>
                </a:solidFill>
                <a:latin typeface="微软雅黑" panose="020B0503020204020204" pitchFamily="34" charset="-122"/>
                <a:ea typeface="微软雅黑" panose="020B0503020204020204" pitchFamily="34" charset="-122"/>
                <a:cs typeface="Yuanti SC" charset="-122"/>
              </a:rPr>
              <a:t>阶段计划</a:t>
            </a:r>
          </a:p>
        </p:txBody>
      </p:sp>
      <p:sp>
        <p:nvSpPr>
          <p:cNvPr id="27" name="矩形 26"/>
          <p:cNvSpPr>
            <a:spLocks noChangeArrowheads="1"/>
          </p:cNvSpPr>
          <p:nvPr/>
        </p:nvSpPr>
        <p:spPr bwMode="auto">
          <a:xfrm>
            <a:off x="6696456" y="3665492"/>
            <a:ext cx="4716293" cy="40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ct val="12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cs typeface="Yuanti SC" charset="-122"/>
                <a:sym typeface="Arial" panose="020B0604020202020204" pitchFamily="34" charset="0"/>
              </a:rPr>
              <a:t>财务规划  风险管理  总结 </a:t>
            </a:r>
            <a:endParaRPr lang="en-US" altLang="zh-CN" sz="2400" b="1" dirty="0">
              <a:solidFill>
                <a:schemeClr val="bg1"/>
              </a:solidFill>
              <a:latin typeface="微软雅黑" panose="020B0503020204020204" pitchFamily="34" charset="-122"/>
              <a:ea typeface="微软雅黑" panose="020B0503020204020204" pitchFamily="34" charset="-122"/>
              <a:cs typeface="Yuanti SC" charset="-122"/>
              <a:sym typeface="Arial" panose="020B0604020202020204" pitchFamily="34" charset="0"/>
            </a:endParaRPr>
          </a:p>
        </p:txBody>
      </p:sp>
    </p:spTree>
    <p:extLst>
      <p:ext uri="{BB962C8B-B14F-4D97-AF65-F5344CB8AC3E}">
        <p14:creationId xmlns:p14="http://schemas.microsoft.com/office/powerpoint/2010/main" val="1281253617"/>
      </p:ext>
    </p:extLst>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组合 12"/>
          <p:cNvGrpSpPr/>
          <p:nvPr/>
        </p:nvGrpSpPr>
        <p:grpSpPr>
          <a:xfrm>
            <a:off x="5020735" y="2279650"/>
            <a:ext cx="2034117" cy="2029884"/>
            <a:chOff x="3811588" y="1824037"/>
            <a:chExt cx="1525588" cy="1522413"/>
          </a:xfrm>
          <a:solidFill>
            <a:schemeClr val="bg1"/>
          </a:solidFill>
        </p:grpSpPr>
        <p:sp>
          <p:nvSpPr>
            <p:cNvPr id="79" name="Freeform 5"/>
            <p:cNvSpPr/>
            <p:nvPr/>
          </p:nvSpPr>
          <p:spPr bwMode="auto">
            <a:xfrm>
              <a:off x="3811588" y="1824037"/>
              <a:ext cx="762000" cy="758825"/>
            </a:xfrm>
            <a:custGeom>
              <a:avLst/>
              <a:gdLst>
                <a:gd name="T0" fmla="*/ 202 w 202"/>
                <a:gd name="T1" fmla="*/ 0 h 202"/>
                <a:gd name="T2" fmla="*/ 101 w 202"/>
                <a:gd name="T3" fmla="*/ 27 h 202"/>
                <a:gd name="T4" fmla="*/ 101 w 202"/>
                <a:gd name="T5" fmla="*/ 27 h 202"/>
                <a:gd name="T6" fmla="*/ 59 w 202"/>
                <a:gd name="T7" fmla="*/ 60 h 202"/>
                <a:gd name="T8" fmla="*/ 0 w 202"/>
                <a:gd name="T9" fmla="*/ 202 h 202"/>
                <a:gd name="T10" fmla="*/ 37 w 202"/>
                <a:gd name="T11" fmla="*/ 202 h 202"/>
                <a:gd name="T12" fmla="*/ 86 w 202"/>
                <a:gd name="T13" fmla="*/ 86 h 202"/>
                <a:gd name="T14" fmla="*/ 120 w 202"/>
                <a:gd name="T15" fmla="*/ 60 h 202"/>
                <a:gd name="T16" fmla="*/ 202 w 202"/>
                <a:gd name="T17" fmla="*/ 38 h 202"/>
                <a:gd name="T18" fmla="*/ 202 w 202"/>
                <a:gd name="T19" fmla="*/ 38 h 202"/>
                <a:gd name="T20" fmla="*/ 202 w 202"/>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202">
                  <a:moveTo>
                    <a:pt x="202" y="0"/>
                  </a:moveTo>
                  <a:cubicBezTo>
                    <a:pt x="167" y="0"/>
                    <a:pt x="133" y="9"/>
                    <a:pt x="101" y="27"/>
                  </a:cubicBezTo>
                  <a:cubicBezTo>
                    <a:pt x="101" y="27"/>
                    <a:pt x="101" y="27"/>
                    <a:pt x="101" y="27"/>
                  </a:cubicBezTo>
                  <a:cubicBezTo>
                    <a:pt x="85" y="36"/>
                    <a:pt x="71" y="47"/>
                    <a:pt x="59" y="60"/>
                  </a:cubicBezTo>
                  <a:cubicBezTo>
                    <a:pt x="21" y="98"/>
                    <a:pt x="0" y="150"/>
                    <a:pt x="0" y="202"/>
                  </a:cubicBezTo>
                  <a:cubicBezTo>
                    <a:pt x="37" y="202"/>
                    <a:pt x="37" y="202"/>
                    <a:pt x="37" y="202"/>
                  </a:cubicBezTo>
                  <a:cubicBezTo>
                    <a:pt x="37" y="159"/>
                    <a:pt x="54" y="117"/>
                    <a:pt x="86" y="86"/>
                  </a:cubicBezTo>
                  <a:cubicBezTo>
                    <a:pt x="95" y="76"/>
                    <a:pt x="107" y="67"/>
                    <a:pt x="120" y="60"/>
                  </a:cubicBezTo>
                  <a:cubicBezTo>
                    <a:pt x="146" y="45"/>
                    <a:pt x="174" y="38"/>
                    <a:pt x="202" y="38"/>
                  </a:cubicBezTo>
                  <a:cubicBezTo>
                    <a:pt x="202" y="38"/>
                    <a:pt x="202" y="38"/>
                    <a:pt x="202" y="38"/>
                  </a:cubicBezTo>
                  <a:cubicBezTo>
                    <a:pt x="202" y="0"/>
                    <a:pt x="202" y="0"/>
                    <a:pt x="202"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p>
          </p:txBody>
        </p:sp>
        <p:sp>
          <p:nvSpPr>
            <p:cNvPr id="80" name="Freeform 6"/>
            <p:cNvSpPr/>
            <p:nvPr/>
          </p:nvSpPr>
          <p:spPr bwMode="auto">
            <a:xfrm>
              <a:off x="3811588" y="1824037"/>
              <a:ext cx="1525588" cy="1522413"/>
            </a:xfrm>
            <a:custGeom>
              <a:avLst/>
              <a:gdLst>
                <a:gd name="T0" fmla="*/ 377 w 404"/>
                <a:gd name="T1" fmla="*/ 101 h 405"/>
                <a:gd name="T2" fmla="*/ 345 w 404"/>
                <a:gd name="T3" fmla="*/ 60 h 405"/>
                <a:gd name="T4" fmla="*/ 202 w 404"/>
                <a:gd name="T5" fmla="*/ 0 h 405"/>
                <a:gd name="T6" fmla="*/ 202 w 404"/>
                <a:gd name="T7" fmla="*/ 38 h 405"/>
                <a:gd name="T8" fmla="*/ 318 w 404"/>
                <a:gd name="T9" fmla="*/ 86 h 405"/>
                <a:gd name="T10" fmla="*/ 345 w 404"/>
                <a:gd name="T11" fmla="*/ 120 h 405"/>
                <a:gd name="T12" fmla="*/ 367 w 404"/>
                <a:gd name="T13" fmla="*/ 202 h 405"/>
                <a:gd name="T14" fmla="*/ 367 w 404"/>
                <a:gd name="T15" fmla="*/ 202 h 405"/>
                <a:gd name="T16" fmla="*/ 318 w 404"/>
                <a:gd name="T17" fmla="*/ 319 h 405"/>
                <a:gd name="T18" fmla="*/ 284 w 404"/>
                <a:gd name="T19" fmla="*/ 345 h 405"/>
                <a:gd name="T20" fmla="*/ 202 w 404"/>
                <a:gd name="T21" fmla="*/ 367 h 405"/>
                <a:gd name="T22" fmla="*/ 202 w 404"/>
                <a:gd name="T23" fmla="*/ 367 h 405"/>
                <a:gd name="T24" fmla="*/ 86 w 404"/>
                <a:gd name="T25" fmla="*/ 319 h 405"/>
                <a:gd name="T26" fmla="*/ 59 w 404"/>
                <a:gd name="T27" fmla="*/ 285 h 405"/>
                <a:gd name="T28" fmla="*/ 37 w 404"/>
                <a:gd name="T29" fmla="*/ 202 h 405"/>
                <a:gd name="T30" fmla="*/ 37 w 404"/>
                <a:gd name="T31" fmla="*/ 202 h 405"/>
                <a:gd name="T32" fmla="*/ 0 w 404"/>
                <a:gd name="T33" fmla="*/ 202 h 405"/>
                <a:gd name="T34" fmla="*/ 0 w 404"/>
                <a:gd name="T35" fmla="*/ 202 h 405"/>
                <a:gd name="T36" fmla="*/ 27 w 404"/>
                <a:gd name="T37" fmla="*/ 304 h 405"/>
                <a:gd name="T38" fmla="*/ 59 w 404"/>
                <a:gd name="T39" fmla="*/ 345 h 405"/>
                <a:gd name="T40" fmla="*/ 202 w 404"/>
                <a:gd name="T41" fmla="*/ 405 h 405"/>
                <a:gd name="T42" fmla="*/ 202 w 404"/>
                <a:gd name="T43" fmla="*/ 405 h 405"/>
                <a:gd name="T44" fmla="*/ 303 w 404"/>
                <a:gd name="T45" fmla="*/ 378 h 405"/>
                <a:gd name="T46" fmla="*/ 345 w 404"/>
                <a:gd name="T47" fmla="*/ 345 h 405"/>
                <a:gd name="T48" fmla="*/ 404 w 404"/>
                <a:gd name="T49" fmla="*/ 202 h 405"/>
                <a:gd name="T50" fmla="*/ 404 w 404"/>
                <a:gd name="T51" fmla="*/ 202 h 405"/>
                <a:gd name="T52" fmla="*/ 377 w 404"/>
                <a:gd name="T53" fmla="*/ 10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4" h="405">
                  <a:moveTo>
                    <a:pt x="377" y="101"/>
                  </a:moveTo>
                  <a:cubicBezTo>
                    <a:pt x="368" y="86"/>
                    <a:pt x="357" y="72"/>
                    <a:pt x="345" y="60"/>
                  </a:cubicBezTo>
                  <a:cubicBezTo>
                    <a:pt x="307" y="21"/>
                    <a:pt x="255" y="0"/>
                    <a:pt x="202" y="0"/>
                  </a:cubicBezTo>
                  <a:cubicBezTo>
                    <a:pt x="202" y="38"/>
                    <a:pt x="202" y="38"/>
                    <a:pt x="202" y="38"/>
                  </a:cubicBezTo>
                  <a:cubicBezTo>
                    <a:pt x="245" y="38"/>
                    <a:pt x="287" y="55"/>
                    <a:pt x="318" y="86"/>
                  </a:cubicBezTo>
                  <a:cubicBezTo>
                    <a:pt x="328" y="96"/>
                    <a:pt x="337" y="107"/>
                    <a:pt x="345" y="120"/>
                  </a:cubicBezTo>
                  <a:cubicBezTo>
                    <a:pt x="360" y="146"/>
                    <a:pt x="367" y="174"/>
                    <a:pt x="367" y="202"/>
                  </a:cubicBezTo>
                  <a:cubicBezTo>
                    <a:pt x="367" y="202"/>
                    <a:pt x="367" y="202"/>
                    <a:pt x="367" y="202"/>
                  </a:cubicBezTo>
                  <a:cubicBezTo>
                    <a:pt x="367" y="246"/>
                    <a:pt x="350" y="288"/>
                    <a:pt x="318" y="319"/>
                  </a:cubicBezTo>
                  <a:cubicBezTo>
                    <a:pt x="308" y="329"/>
                    <a:pt x="297" y="338"/>
                    <a:pt x="284" y="345"/>
                  </a:cubicBezTo>
                  <a:cubicBezTo>
                    <a:pt x="258" y="360"/>
                    <a:pt x="230" y="367"/>
                    <a:pt x="202" y="367"/>
                  </a:cubicBezTo>
                  <a:cubicBezTo>
                    <a:pt x="202" y="367"/>
                    <a:pt x="202" y="367"/>
                    <a:pt x="202" y="367"/>
                  </a:cubicBezTo>
                  <a:cubicBezTo>
                    <a:pt x="159" y="367"/>
                    <a:pt x="117" y="350"/>
                    <a:pt x="86" y="319"/>
                  </a:cubicBezTo>
                  <a:cubicBezTo>
                    <a:pt x="76" y="309"/>
                    <a:pt x="67" y="297"/>
                    <a:pt x="59" y="285"/>
                  </a:cubicBezTo>
                  <a:cubicBezTo>
                    <a:pt x="45" y="259"/>
                    <a:pt x="37" y="231"/>
                    <a:pt x="37" y="202"/>
                  </a:cubicBezTo>
                  <a:cubicBezTo>
                    <a:pt x="37" y="202"/>
                    <a:pt x="37" y="202"/>
                    <a:pt x="37" y="202"/>
                  </a:cubicBezTo>
                  <a:cubicBezTo>
                    <a:pt x="0" y="202"/>
                    <a:pt x="0" y="202"/>
                    <a:pt x="0" y="202"/>
                  </a:cubicBezTo>
                  <a:cubicBezTo>
                    <a:pt x="0" y="202"/>
                    <a:pt x="0" y="202"/>
                    <a:pt x="0" y="202"/>
                  </a:cubicBezTo>
                  <a:cubicBezTo>
                    <a:pt x="0" y="237"/>
                    <a:pt x="9" y="272"/>
                    <a:pt x="27" y="304"/>
                  </a:cubicBezTo>
                  <a:cubicBezTo>
                    <a:pt x="36" y="319"/>
                    <a:pt x="47" y="333"/>
                    <a:pt x="59" y="345"/>
                  </a:cubicBezTo>
                  <a:cubicBezTo>
                    <a:pt x="98" y="384"/>
                    <a:pt x="149" y="405"/>
                    <a:pt x="202" y="405"/>
                  </a:cubicBezTo>
                  <a:cubicBezTo>
                    <a:pt x="202" y="405"/>
                    <a:pt x="202" y="405"/>
                    <a:pt x="202" y="405"/>
                  </a:cubicBezTo>
                  <a:cubicBezTo>
                    <a:pt x="236" y="405"/>
                    <a:pt x="271" y="396"/>
                    <a:pt x="303" y="378"/>
                  </a:cubicBezTo>
                  <a:cubicBezTo>
                    <a:pt x="319" y="368"/>
                    <a:pt x="333" y="358"/>
                    <a:pt x="345" y="345"/>
                  </a:cubicBezTo>
                  <a:cubicBezTo>
                    <a:pt x="383" y="307"/>
                    <a:pt x="404" y="255"/>
                    <a:pt x="404" y="202"/>
                  </a:cubicBezTo>
                  <a:cubicBezTo>
                    <a:pt x="404" y="202"/>
                    <a:pt x="404" y="202"/>
                    <a:pt x="404" y="202"/>
                  </a:cubicBezTo>
                  <a:cubicBezTo>
                    <a:pt x="404" y="168"/>
                    <a:pt x="396" y="133"/>
                    <a:pt x="377" y="10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p>
          </p:txBody>
        </p:sp>
      </p:grpSp>
      <p:grpSp>
        <p:nvGrpSpPr>
          <p:cNvPr id="81" name="组合 11"/>
          <p:cNvGrpSpPr/>
          <p:nvPr/>
        </p:nvGrpSpPr>
        <p:grpSpPr>
          <a:xfrm>
            <a:off x="8258839" y="2279650"/>
            <a:ext cx="2034117" cy="2023533"/>
            <a:chOff x="6260804" y="1828800"/>
            <a:chExt cx="1525588" cy="1517650"/>
          </a:xfrm>
          <a:solidFill>
            <a:schemeClr val="bg1"/>
          </a:solidFill>
        </p:grpSpPr>
        <p:sp>
          <p:nvSpPr>
            <p:cNvPr id="82" name="Freeform 7"/>
            <p:cNvSpPr/>
            <p:nvPr/>
          </p:nvSpPr>
          <p:spPr bwMode="auto">
            <a:xfrm>
              <a:off x="6483054" y="1828800"/>
              <a:ext cx="539750" cy="323850"/>
            </a:xfrm>
            <a:custGeom>
              <a:avLst/>
              <a:gdLst>
                <a:gd name="T0" fmla="*/ 143 w 143"/>
                <a:gd name="T1" fmla="*/ 37 h 86"/>
                <a:gd name="T2" fmla="*/ 143 w 143"/>
                <a:gd name="T3" fmla="*/ 0 h 86"/>
                <a:gd name="T4" fmla="*/ 0 w 143"/>
                <a:gd name="T5" fmla="*/ 59 h 86"/>
                <a:gd name="T6" fmla="*/ 27 w 143"/>
                <a:gd name="T7" fmla="*/ 86 h 86"/>
                <a:gd name="T8" fmla="*/ 143 w 143"/>
                <a:gd name="T9" fmla="*/ 37 h 86"/>
              </a:gdLst>
              <a:ahLst/>
              <a:cxnLst>
                <a:cxn ang="0">
                  <a:pos x="T0" y="T1"/>
                </a:cxn>
                <a:cxn ang="0">
                  <a:pos x="T2" y="T3"/>
                </a:cxn>
                <a:cxn ang="0">
                  <a:pos x="T4" y="T5"/>
                </a:cxn>
                <a:cxn ang="0">
                  <a:pos x="T6" y="T7"/>
                </a:cxn>
                <a:cxn ang="0">
                  <a:pos x="T8" y="T9"/>
                </a:cxn>
              </a:cxnLst>
              <a:rect l="0" t="0" r="r" b="b"/>
              <a:pathLst>
                <a:path w="143" h="86">
                  <a:moveTo>
                    <a:pt x="143" y="37"/>
                  </a:moveTo>
                  <a:cubicBezTo>
                    <a:pt x="143" y="0"/>
                    <a:pt x="143" y="0"/>
                    <a:pt x="143" y="0"/>
                  </a:cubicBezTo>
                  <a:cubicBezTo>
                    <a:pt x="90" y="0"/>
                    <a:pt x="38" y="21"/>
                    <a:pt x="0" y="59"/>
                  </a:cubicBezTo>
                  <a:cubicBezTo>
                    <a:pt x="27" y="86"/>
                    <a:pt x="27" y="86"/>
                    <a:pt x="27" y="86"/>
                  </a:cubicBezTo>
                  <a:cubicBezTo>
                    <a:pt x="58" y="54"/>
                    <a:pt x="100" y="37"/>
                    <a:pt x="143" y="37"/>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p>
          </p:txBody>
        </p:sp>
        <p:sp>
          <p:nvSpPr>
            <p:cNvPr id="83" name="Freeform 8"/>
            <p:cNvSpPr/>
            <p:nvPr/>
          </p:nvSpPr>
          <p:spPr bwMode="auto">
            <a:xfrm>
              <a:off x="6260804" y="1828800"/>
              <a:ext cx="1525588" cy="1517650"/>
            </a:xfrm>
            <a:custGeom>
              <a:avLst/>
              <a:gdLst>
                <a:gd name="T0" fmla="*/ 404 w 404"/>
                <a:gd name="T1" fmla="*/ 202 h 404"/>
                <a:gd name="T2" fmla="*/ 345 w 404"/>
                <a:gd name="T3" fmla="*/ 59 h 404"/>
                <a:gd name="T4" fmla="*/ 303 w 404"/>
                <a:gd name="T5" fmla="*/ 27 h 404"/>
                <a:gd name="T6" fmla="*/ 202 w 404"/>
                <a:gd name="T7" fmla="*/ 0 h 404"/>
                <a:gd name="T8" fmla="*/ 202 w 404"/>
                <a:gd name="T9" fmla="*/ 0 h 404"/>
                <a:gd name="T10" fmla="*/ 202 w 404"/>
                <a:gd name="T11" fmla="*/ 37 h 404"/>
                <a:gd name="T12" fmla="*/ 202 w 404"/>
                <a:gd name="T13" fmla="*/ 37 h 404"/>
                <a:gd name="T14" fmla="*/ 284 w 404"/>
                <a:gd name="T15" fmla="*/ 59 h 404"/>
                <a:gd name="T16" fmla="*/ 294 w 404"/>
                <a:gd name="T17" fmla="*/ 43 h 404"/>
                <a:gd name="T18" fmla="*/ 284 w 404"/>
                <a:gd name="T19" fmla="*/ 59 h 404"/>
                <a:gd name="T20" fmla="*/ 318 w 404"/>
                <a:gd name="T21" fmla="*/ 86 h 404"/>
                <a:gd name="T22" fmla="*/ 367 w 404"/>
                <a:gd name="T23" fmla="*/ 202 h 404"/>
                <a:gd name="T24" fmla="*/ 367 w 404"/>
                <a:gd name="T25" fmla="*/ 202 h 404"/>
                <a:gd name="T26" fmla="*/ 345 w 404"/>
                <a:gd name="T27" fmla="*/ 284 h 404"/>
                <a:gd name="T28" fmla="*/ 318 w 404"/>
                <a:gd name="T29" fmla="*/ 319 h 404"/>
                <a:gd name="T30" fmla="*/ 202 w 404"/>
                <a:gd name="T31" fmla="*/ 367 h 404"/>
                <a:gd name="T32" fmla="*/ 202 w 404"/>
                <a:gd name="T33" fmla="*/ 367 h 404"/>
                <a:gd name="T34" fmla="*/ 120 w 404"/>
                <a:gd name="T35" fmla="*/ 345 h 404"/>
                <a:gd name="T36" fmla="*/ 86 w 404"/>
                <a:gd name="T37" fmla="*/ 319 h 404"/>
                <a:gd name="T38" fmla="*/ 37 w 404"/>
                <a:gd name="T39" fmla="*/ 202 h 404"/>
                <a:gd name="T40" fmla="*/ 37 w 404"/>
                <a:gd name="T41" fmla="*/ 202 h 404"/>
                <a:gd name="T42" fmla="*/ 60 w 404"/>
                <a:gd name="T43" fmla="*/ 120 h 404"/>
                <a:gd name="T44" fmla="*/ 86 w 404"/>
                <a:gd name="T45" fmla="*/ 86 h 404"/>
                <a:gd name="T46" fmla="*/ 59 w 404"/>
                <a:gd name="T47" fmla="*/ 59 h 404"/>
                <a:gd name="T48" fmla="*/ 27 w 404"/>
                <a:gd name="T49" fmla="*/ 101 h 404"/>
                <a:gd name="T50" fmla="*/ 0 w 404"/>
                <a:gd name="T51" fmla="*/ 202 h 404"/>
                <a:gd name="T52" fmla="*/ 0 w 404"/>
                <a:gd name="T53" fmla="*/ 202 h 404"/>
                <a:gd name="T54" fmla="*/ 59 w 404"/>
                <a:gd name="T55" fmla="*/ 345 h 404"/>
                <a:gd name="T56" fmla="*/ 101 w 404"/>
                <a:gd name="T57" fmla="*/ 377 h 404"/>
                <a:gd name="T58" fmla="*/ 202 w 404"/>
                <a:gd name="T59" fmla="*/ 404 h 404"/>
                <a:gd name="T60" fmla="*/ 202 w 404"/>
                <a:gd name="T61" fmla="*/ 404 h 404"/>
                <a:gd name="T62" fmla="*/ 202 w 404"/>
                <a:gd name="T63" fmla="*/ 404 h 404"/>
                <a:gd name="T64" fmla="*/ 345 w 404"/>
                <a:gd name="T65" fmla="*/ 345 h 404"/>
                <a:gd name="T66" fmla="*/ 377 w 404"/>
                <a:gd name="T67" fmla="*/ 303 h 404"/>
                <a:gd name="T68" fmla="*/ 404 w 404"/>
                <a:gd name="T69" fmla="*/ 20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4" h="404">
                  <a:moveTo>
                    <a:pt x="404" y="202"/>
                  </a:moveTo>
                  <a:cubicBezTo>
                    <a:pt x="404" y="149"/>
                    <a:pt x="384" y="97"/>
                    <a:pt x="345" y="59"/>
                  </a:cubicBezTo>
                  <a:cubicBezTo>
                    <a:pt x="333" y="47"/>
                    <a:pt x="319" y="36"/>
                    <a:pt x="303" y="27"/>
                  </a:cubicBezTo>
                  <a:cubicBezTo>
                    <a:pt x="272" y="8"/>
                    <a:pt x="236" y="0"/>
                    <a:pt x="202" y="0"/>
                  </a:cubicBezTo>
                  <a:cubicBezTo>
                    <a:pt x="202" y="0"/>
                    <a:pt x="202" y="0"/>
                    <a:pt x="202" y="0"/>
                  </a:cubicBezTo>
                  <a:cubicBezTo>
                    <a:pt x="202" y="37"/>
                    <a:pt x="202" y="37"/>
                    <a:pt x="202" y="37"/>
                  </a:cubicBezTo>
                  <a:cubicBezTo>
                    <a:pt x="202" y="37"/>
                    <a:pt x="202" y="37"/>
                    <a:pt x="202" y="37"/>
                  </a:cubicBezTo>
                  <a:cubicBezTo>
                    <a:pt x="230" y="37"/>
                    <a:pt x="258" y="44"/>
                    <a:pt x="284" y="59"/>
                  </a:cubicBezTo>
                  <a:cubicBezTo>
                    <a:pt x="294" y="43"/>
                    <a:pt x="294" y="43"/>
                    <a:pt x="294" y="43"/>
                  </a:cubicBezTo>
                  <a:cubicBezTo>
                    <a:pt x="284" y="59"/>
                    <a:pt x="284" y="59"/>
                    <a:pt x="284" y="59"/>
                  </a:cubicBezTo>
                  <a:cubicBezTo>
                    <a:pt x="297" y="67"/>
                    <a:pt x="309" y="76"/>
                    <a:pt x="318" y="86"/>
                  </a:cubicBezTo>
                  <a:cubicBezTo>
                    <a:pt x="350" y="117"/>
                    <a:pt x="367" y="159"/>
                    <a:pt x="367" y="202"/>
                  </a:cubicBezTo>
                  <a:cubicBezTo>
                    <a:pt x="367" y="202"/>
                    <a:pt x="367" y="202"/>
                    <a:pt x="367" y="202"/>
                  </a:cubicBezTo>
                  <a:cubicBezTo>
                    <a:pt x="367" y="230"/>
                    <a:pt x="360" y="258"/>
                    <a:pt x="345" y="284"/>
                  </a:cubicBezTo>
                  <a:cubicBezTo>
                    <a:pt x="337" y="297"/>
                    <a:pt x="329" y="309"/>
                    <a:pt x="318" y="319"/>
                  </a:cubicBezTo>
                  <a:cubicBezTo>
                    <a:pt x="288" y="350"/>
                    <a:pt x="245" y="367"/>
                    <a:pt x="202" y="367"/>
                  </a:cubicBezTo>
                  <a:cubicBezTo>
                    <a:pt x="202" y="367"/>
                    <a:pt x="202" y="367"/>
                    <a:pt x="202" y="367"/>
                  </a:cubicBezTo>
                  <a:cubicBezTo>
                    <a:pt x="174" y="367"/>
                    <a:pt x="146" y="360"/>
                    <a:pt x="120" y="345"/>
                  </a:cubicBezTo>
                  <a:cubicBezTo>
                    <a:pt x="107" y="337"/>
                    <a:pt x="96" y="328"/>
                    <a:pt x="86" y="319"/>
                  </a:cubicBezTo>
                  <a:cubicBezTo>
                    <a:pt x="54" y="287"/>
                    <a:pt x="37" y="245"/>
                    <a:pt x="37" y="202"/>
                  </a:cubicBezTo>
                  <a:cubicBezTo>
                    <a:pt x="37" y="202"/>
                    <a:pt x="37" y="202"/>
                    <a:pt x="37" y="202"/>
                  </a:cubicBezTo>
                  <a:cubicBezTo>
                    <a:pt x="37" y="174"/>
                    <a:pt x="44" y="146"/>
                    <a:pt x="60" y="120"/>
                  </a:cubicBezTo>
                  <a:cubicBezTo>
                    <a:pt x="67" y="107"/>
                    <a:pt x="76" y="95"/>
                    <a:pt x="86" y="86"/>
                  </a:cubicBezTo>
                  <a:cubicBezTo>
                    <a:pt x="59" y="59"/>
                    <a:pt x="59" y="59"/>
                    <a:pt x="59" y="59"/>
                  </a:cubicBezTo>
                  <a:cubicBezTo>
                    <a:pt x="47" y="71"/>
                    <a:pt x="36" y="85"/>
                    <a:pt x="27" y="101"/>
                  </a:cubicBezTo>
                  <a:cubicBezTo>
                    <a:pt x="9" y="133"/>
                    <a:pt x="0" y="167"/>
                    <a:pt x="0" y="202"/>
                  </a:cubicBezTo>
                  <a:cubicBezTo>
                    <a:pt x="0" y="202"/>
                    <a:pt x="0" y="202"/>
                    <a:pt x="0" y="202"/>
                  </a:cubicBezTo>
                  <a:cubicBezTo>
                    <a:pt x="0" y="255"/>
                    <a:pt x="21" y="307"/>
                    <a:pt x="59" y="345"/>
                  </a:cubicBezTo>
                  <a:cubicBezTo>
                    <a:pt x="71" y="357"/>
                    <a:pt x="85" y="368"/>
                    <a:pt x="101" y="377"/>
                  </a:cubicBezTo>
                  <a:cubicBezTo>
                    <a:pt x="133" y="396"/>
                    <a:pt x="168" y="404"/>
                    <a:pt x="202" y="404"/>
                  </a:cubicBezTo>
                  <a:cubicBezTo>
                    <a:pt x="202" y="404"/>
                    <a:pt x="202" y="404"/>
                    <a:pt x="202" y="404"/>
                  </a:cubicBezTo>
                  <a:cubicBezTo>
                    <a:pt x="202" y="404"/>
                    <a:pt x="202" y="404"/>
                    <a:pt x="202" y="404"/>
                  </a:cubicBezTo>
                  <a:cubicBezTo>
                    <a:pt x="255" y="404"/>
                    <a:pt x="307" y="383"/>
                    <a:pt x="345" y="345"/>
                  </a:cubicBezTo>
                  <a:cubicBezTo>
                    <a:pt x="357" y="333"/>
                    <a:pt x="368" y="319"/>
                    <a:pt x="377" y="303"/>
                  </a:cubicBezTo>
                  <a:cubicBezTo>
                    <a:pt x="396" y="271"/>
                    <a:pt x="404" y="237"/>
                    <a:pt x="404" y="20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p>
          </p:txBody>
        </p:sp>
      </p:grpSp>
      <p:grpSp>
        <p:nvGrpSpPr>
          <p:cNvPr id="84" name="组合 13"/>
          <p:cNvGrpSpPr/>
          <p:nvPr/>
        </p:nvGrpSpPr>
        <p:grpSpPr>
          <a:xfrm>
            <a:off x="1782631" y="2279650"/>
            <a:ext cx="2034117" cy="2029884"/>
            <a:chOff x="1403648" y="1824037"/>
            <a:chExt cx="1525588" cy="1522413"/>
          </a:xfrm>
          <a:solidFill>
            <a:schemeClr val="bg1"/>
          </a:solidFill>
        </p:grpSpPr>
        <p:sp>
          <p:nvSpPr>
            <p:cNvPr id="85" name="Freeform 9"/>
            <p:cNvSpPr/>
            <p:nvPr/>
          </p:nvSpPr>
          <p:spPr bwMode="auto">
            <a:xfrm>
              <a:off x="1403648" y="1824037"/>
              <a:ext cx="762000" cy="1300163"/>
            </a:xfrm>
            <a:custGeom>
              <a:avLst/>
              <a:gdLst>
                <a:gd name="T0" fmla="*/ 59 w 202"/>
                <a:gd name="T1" fmla="*/ 60 h 346"/>
                <a:gd name="T2" fmla="*/ 0 w 202"/>
                <a:gd name="T3" fmla="*/ 203 h 346"/>
                <a:gd name="T4" fmla="*/ 0 w 202"/>
                <a:gd name="T5" fmla="*/ 203 h 346"/>
                <a:gd name="T6" fmla="*/ 0 w 202"/>
                <a:gd name="T7" fmla="*/ 203 h 346"/>
                <a:gd name="T8" fmla="*/ 59 w 202"/>
                <a:gd name="T9" fmla="*/ 346 h 346"/>
                <a:gd name="T10" fmla="*/ 86 w 202"/>
                <a:gd name="T11" fmla="*/ 319 h 346"/>
                <a:gd name="T12" fmla="*/ 37 w 202"/>
                <a:gd name="T13" fmla="*/ 203 h 346"/>
                <a:gd name="T14" fmla="*/ 37 w 202"/>
                <a:gd name="T15" fmla="*/ 203 h 346"/>
                <a:gd name="T16" fmla="*/ 86 w 202"/>
                <a:gd name="T17" fmla="*/ 86 h 346"/>
                <a:gd name="T18" fmla="*/ 202 w 202"/>
                <a:gd name="T19" fmla="*/ 38 h 346"/>
                <a:gd name="T20" fmla="*/ 202 w 202"/>
                <a:gd name="T21" fmla="*/ 0 h 346"/>
                <a:gd name="T22" fmla="*/ 59 w 202"/>
                <a:gd name="T23" fmla="*/ 6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346">
                  <a:moveTo>
                    <a:pt x="59" y="60"/>
                  </a:moveTo>
                  <a:cubicBezTo>
                    <a:pt x="22" y="96"/>
                    <a:pt x="0" y="147"/>
                    <a:pt x="0" y="203"/>
                  </a:cubicBezTo>
                  <a:cubicBezTo>
                    <a:pt x="0" y="203"/>
                    <a:pt x="0" y="203"/>
                    <a:pt x="0" y="203"/>
                  </a:cubicBezTo>
                  <a:cubicBezTo>
                    <a:pt x="0" y="203"/>
                    <a:pt x="0" y="203"/>
                    <a:pt x="0" y="203"/>
                  </a:cubicBezTo>
                  <a:cubicBezTo>
                    <a:pt x="0" y="259"/>
                    <a:pt x="23" y="309"/>
                    <a:pt x="59" y="346"/>
                  </a:cubicBezTo>
                  <a:cubicBezTo>
                    <a:pt x="86" y="319"/>
                    <a:pt x="86" y="319"/>
                    <a:pt x="86" y="319"/>
                  </a:cubicBezTo>
                  <a:cubicBezTo>
                    <a:pt x="56" y="289"/>
                    <a:pt x="37" y="248"/>
                    <a:pt x="37" y="203"/>
                  </a:cubicBezTo>
                  <a:cubicBezTo>
                    <a:pt x="37" y="203"/>
                    <a:pt x="37" y="203"/>
                    <a:pt x="37" y="203"/>
                  </a:cubicBezTo>
                  <a:cubicBezTo>
                    <a:pt x="37" y="157"/>
                    <a:pt x="56" y="116"/>
                    <a:pt x="86" y="86"/>
                  </a:cubicBezTo>
                  <a:cubicBezTo>
                    <a:pt x="115" y="57"/>
                    <a:pt x="156" y="38"/>
                    <a:pt x="202" y="38"/>
                  </a:cubicBezTo>
                  <a:cubicBezTo>
                    <a:pt x="202" y="0"/>
                    <a:pt x="202" y="0"/>
                    <a:pt x="202" y="0"/>
                  </a:cubicBezTo>
                  <a:cubicBezTo>
                    <a:pt x="146" y="0"/>
                    <a:pt x="96" y="23"/>
                    <a:pt x="59" y="6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p>
          </p:txBody>
        </p:sp>
        <p:sp>
          <p:nvSpPr>
            <p:cNvPr id="86" name="Freeform 10"/>
            <p:cNvSpPr/>
            <p:nvPr/>
          </p:nvSpPr>
          <p:spPr bwMode="auto">
            <a:xfrm>
              <a:off x="1625898" y="1824037"/>
              <a:ext cx="1303338" cy="1522413"/>
            </a:xfrm>
            <a:custGeom>
              <a:avLst/>
              <a:gdLst>
                <a:gd name="T0" fmla="*/ 286 w 345"/>
                <a:gd name="T1" fmla="*/ 60 h 405"/>
                <a:gd name="T2" fmla="*/ 143 w 345"/>
                <a:gd name="T3" fmla="*/ 0 h 405"/>
                <a:gd name="T4" fmla="*/ 143 w 345"/>
                <a:gd name="T5" fmla="*/ 0 h 405"/>
                <a:gd name="T6" fmla="*/ 143 w 345"/>
                <a:gd name="T7" fmla="*/ 38 h 405"/>
                <a:gd name="T8" fmla="*/ 143 w 345"/>
                <a:gd name="T9" fmla="*/ 38 h 405"/>
                <a:gd name="T10" fmla="*/ 259 w 345"/>
                <a:gd name="T11" fmla="*/ 86 h 405"/>
                <a:gd name="T12" fmla="*/ 308 w 345"/>
                <a:gd name="T13" fmla="*/ 203 h 405"/>
                <a:gd name="T14" fmla="*/ 259 w 345"/>
                <a:gd name="T15" fmla="*/ 319 h 405"/>
                <a:gd name="T16" fmla="*/ 143 w 345"/>
                <a:gd name="T17" fmla="*/ 368 h 405"/>
                <a:gd name="T18" fmla="*/ 143 w 345"/>
                <a:gd name="T19" fmla="*/ 368 h 405"/>
                <a:gd name="T20" fmla="*/ 27 w 345"/>
                <a:gd name="T21" fmla="*/ 319 h 405"/>
                <a:gd name="T22" fmla="*/ 0 w 345"/>
                <a:gd name="T23" fmla="*/ 346 h 405"/>
                <a:gd name="T24" fmla="*/ 143 w 345"/>
                <a:gd name="T25" fmla="*/ 405 h 405"/>
                <a:gd name="T26" fmla="*/ 143 w 345"/>
                <a:gd name="T27" fmla="*/ 405 h 405"/>
                <a:gd name="T28" fmla="*/ 286 w 345"/>
                <a:gd name="T29" fmla="*/ 346 h 405"/>
                <a:gd name="T30" fmla="*/ 345 w 345"/>
                <a:gd name="T31" fmla="*/ 203 h 405"/>
                <a:gd name="T32" fmla="*/ 286 w 345"/>
                <a:gd name="T33" fmla="*/ 6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405">
                  <a:moveTo>
                    <a:pt x="286" y="60"/>
                  </a:moveTo>
                  <a:cubicBezTo>
                    <a:pt x="250" y="23"/>
                    <a:pt x="199" y="0"/>
                    <a:pt x="143" y="0"/>
                  </a:cubicBezTo>
                  <a:cubicBezTo>
                    <a:pt x="143" y="0"/>
                    <a:pt x="143" y="0"/>
                    <a:pt x="143" y="0"/>
                  </a:cubicBezTo>
                  <a:cubicBezTo>
                    <a:pt x="143" y="38"/>
                    <a:pt x="143" y="38"/>
                    <a:pt x="143" y="38"/>
                  </a:cubicBezTo>
                  <a:cubicBezTo>
                    <a:pt x="143" y="38"/>
                    <a:pt x="143" y="38"/>
                    <a:pt x="143" y="38"/>
                  </a:cubicBezTo>
                  <a:cubicBezTo>
                    <a:pt x="188" y="38"/>
                    <a:pt x="230" y="57"/>
                    <a:pt x="259" y="86"/>
                  </a:cubicBezTo>
                  <a:cubicBezTo>
                    <a:pt x="289" y="116"/>
                    <a:pt x="308" y="157"/>
                    <a:pt x="308" y="203"/>
                  </a:cubicBezTo>
                  <a:cubicBezTo>
                    <a:pt x="308" y="248"/>
                    <a:pt x="289" y="289"/>
                    <a:pt x="259" y="319"/>
                  </a:cubicBezTo>
                  <a:cubicBezTo>
                    <a:pt x="230" y="349"/>
                    <a:pt x="188" y="368"/>
                    <a:pt x="143" y="368"/>
                  </a:cubicBezTo>
                  <a:cubicBezTo>
                    <a:pt x="143" y="368"/>
                    <a:pt x="143" y="368"/>
                    <a:pt x="143" y="368"/>
                  </a:cubicBezTo>
                  <a:cubicBezTo>
                    <a:pt x="97" y="367"/>
                    <a:pt x="56" y="349"/>
                    <a:pt x="27" y="319"/>
                  </a:cubicBezTo>
                  <a:cubicBezTo>
                    <a:pt x="0" y="346"/>
                    <a:pt x="0" y="346"/>
                    <a:pt x="0" y="346"/>
                  </a:cubicBezTo>
                  <a:cubicBezTo>
                    <a:pt x="37" y="382"/>
                    <a:pt x="87" y="405"/>
                    <a:pt x="143" y="405"/>
                  </a:cubicBezTo>
                  <a:cubicBezTo>
                    <a:pt x="143" y="405"/>
                    <a:pt x="143" y="405"/>
                    <a:pt x="143" y="405"/>
                  </a:cubicBezTo>
                  <a:cubicBezTo>
                    <a:pt x="199" y="405"/>
                    <a:pt x="250" y="382"/>
                    <a:pt x="286" y="346"/>
                  </a:cubicBezTo>
                  <a:cubicBezTo>
                    <a:pt x="323" y="309"/>
                    <a:pt x="345" y="258"/>
                    <a:pt x="345" y="203"/>
                  </a:cubicBezTo>
                  <a:cubicBezTo>
                    <a:pt x="345" y="147"/>
                    <a:pt x="323" y="96"/>
                    <a:pt x="286"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p>
          </p:txBody>
        </p:sp>
      </p:grpSp>
      <p:sp>
        <p:nvSpPr>
          <p:cNvPr id="89" name="TextBox 175"/>
          <p:cNvSpPr txBox="1"/>
          <p:nvPr/>
        </p:nvSpPr>
        <p:spPr>
          <a:xfrm>
            <a:off x="2343462" y="2921731"/>
            <a:ext cx="976550" cy="748988"/>
          </a:xfrm>
          <a:prstGeom prst="rect">
            <a:avLst/>
          </a:prstGeom>
        </p:spPr>
        <p:txBody>
          <a:bodyPr wrap="none">
            <a:spAutoFit/>
          </a:bodyPr>
          <a:lstStyle>
            <a:defPPr>
              <a:defRPr lang="zh-CN"/>
            </a:defPPr>
            <a:lvl1pPr>
              <a:defRPr sz="900" b="1">
                <a:solidFill>
                  <a:schemeClr val="bg1"/>
                </a:solidFill>
                <a:latin typeface="Arial" panose="020B0604020202020204" pitchFamily="34" charset="0"/>
                <a:ea typeface="微软雅黑" panose="020B0503020204020204" charset="-122"/>
                <a:cs typeface="Arial" panose="020B0604020202020204" pitchFamily="34" charset="0"/>
              </a:defRPr>
            </a:lvl1pPr>
          </a:lstStyle>
          <a:p>
            <a:pPr defTabSz="1218565" eaLnBrk="0" fontAlgn="base" hangingPunct="0">
              <a:spcBef>
                <a:spcPct val="0"/>
              </a:spcBef>
              <a:spcAft>
                <a:spcPct val="0"/>
              </a:spcAft>
            </a:pPr>
            <a:r>
              <a:rPr lang="en-US" altLang="zh-CN" sz="4265" dirty="0">
                <a:solidFill>
                  <a:schemeClr val="tx1"/>
                </a:solidFill>
              </a:rPr>
              <a:t>40</a:t>
            </a:r>
            <a:r>
              <a:rPr lang="en-US" altLang="zh-CN" sz="1600" dirty="0">
                <a:solidFill>
                  <a:schemeClr val="tx1"/>
                </a:solidFill>
              </a:rPr>
              <a:t>%</a:t>
            </a:r>
            <a:endParaRPr lang="zh-CN" altLang="en-US" sz="1600" dirty="0">
              <a:solidFill>
                <a:schemeClr val="tx1"/>
              </a:solidFill>
            </a:endParaRPr>
          </a:p>
        </p:txBody>
      </p:sp>
      <p:sp>
        <p:nvSpPr>
          <p:cNvPr id="92" name="TextBox 175"/>
          <p:cNvSpPr txBox="1"/>
          <p:nvPr/>
        </p:nvSpPr>
        <p:spPr>
          <a:xfrm>
            <a:off x="5569262" y="2921731"/>
            <a:ext cx="976550" cy="748988"/>
          </a:xfrm>
          <a:prstGeom prst="rect">
            <a:avLst/>
          </a:prstGeom>
        </p:spPr>
        <p:txBody>
          <a:bodyPr wrap="none">
            <a:spAutoFit/>
          </a:bodyPr>
          <a:lstStyle>
            <a:defPPr>
              <a:defRPr lang="zh-CN"/>
            </a:defPPr>
            <a:lvl1pPr>
              <a:defRPr sz="900" b="1">
                <a:solidFill>
                  <a:schemeClr val="bg1"/>
                </a:solidFill>
                <a:latin typeface="Arial" panose="020B0604020202020204" pitchFamily="34" charset="0"/>
                <a:ea typeface="微软雅黑" panose="020B0503020204020204" charset="-122"/>
                <a:cs typeface="Arial" panose="020B0604020202020204" pitchFamily="34" charset="0"/>
              </a:defRPr>
            </a:lvl1pPr>
          </a:lstStyle>
          <a:p>
            <a:pPr defTabSz="1218565" eaLnBrk="0" fontAlgn="base" hangingPunct="0">
              <a:spcBef>
                <a:spcPct val="0"/>
              </a:spcBef>
              <a:spcAft>
                <a:spcPct val="0"/>
              </a:spcAft>
            </a:pPr>
            <a:r>
              <a:rPr lang="en-US" altLang="zh-CN" sz="4265" dirty="0">
                <a:solidFill>
                  <a:schemeClr val="tx1"/>
                </a:solidFill>
              </a:rPr>
              <a:t>30</a:t>
            </a:r>
            <a:r>
              <a:rPr lang="en-US" altLang="zh-CN" sz="1600" dirty="0">
                <a:solidFill>
                  <a:schemeClr val="tx1"/>
                </a:solidFill>
              </a:rPr>
              <a:t>%</a:t>
            </a:r>
            <a:endParaRPr lang="zh-CN" altLang="en-US" sz="1600" dirty="0">
              <a:solidFill>
                <a:schemeClr val="tx1"/>
              </a:solidFill>
            </a:endParaRPr>
          </a:p>
        </p:txBody>
      </p:sp>
      <p:sp>
        <p:nvSpPr>
          <p:cNvPr id="95" name="TextBox 175"/>
          <p:cNvSpPr txBox="1"/>
          <p:nvPr/>
        </p:nvSpPr>
        <p:spPr>
          <a:xfrm>
            <a:off x="8782362" y="2921731"/>
            <a:ext cx="976550" cy="748988"/>
          </a:xfrm>
          <a:prstGeom prst="rect">
            <a:avLst/>
          </a:prstGeom>
        </p:spPr>
        <p:txBody>
          <a:bodyPr wrap="none">
            <a:spAutoFit/>
          </a:bodyPr>
          <a:lstStyle>
            <a:defPPr>
              <a:defRPr lang="zh-CN"/>
            </a:defPPr>
            <a:lvl1pPr>
              <a:defRPr sz="900" b="1">
                <a:solidFill>
                  <a:schemeClr val="bg1"/>
                </a:solidFill>
                <a:latin typeface="Arial" panose="020B0604020202020204" pitchFamily="34" charset="0"/>
                <a:ea typeface="微软雅黑" panose="020B0503020204020204" charset="-122"/>
                <a:cs typeface="Arial" panose="020B0604020202020204" pitchFamily="34" charset="0"/>
              </a:defRPr>
            </a:lvl1pPr>
          </a:lstStyle>
          <a:p>
            <a:pPr defTabSz="1218565" eaLnBrk="0" fontAlgn="base" hangingPunct="0">
              <a:spcBef>
                <a:spcPct val="0"/>
              </a:spcBef>
              <a:spcAft>
                <a:spcPct val="0"/>
              </a:spcAft>
            </a:pPr>
            <a:r>
              <a:rPr lang="en-US" altLang="zh-CN" sz="4265" dirty="0">
                <a:solidFill>
                  <a:schemeClr val="tx1"/>
                </a:solidFill>
              </a:rPr>
              <a:t>18</a:t>
            </a:r>
            <a:r>
              <a:rPr lang="en-US" altLang="zh-CN" sz="1600" dirty="0">
                <a:solidFill>
                  <a:schemeClr val="tx1"/>
                </a:solidFill>
              </a:rPr>
              <a:t>%</a:t>
            </a:r>
            <a:endParaRPr lang="zh-CN" altLang="en-US" sz="1600" dirty="0">
              <a:solidFill>
                <a:schemeClr val="tx1"/>
              </a:solidFill>
            </a:endParaRPr>
          </a:p>
        </p:txBody>
      </p:sp>
      <p:sp>
        <p:nvSpPr>
          <p:cNvPr id="96" name="TextBox 175"/>
          <p:cNvSpPr txBox="1"/>
          <p:nvPr/>
        </p:nvSpPr>
        <p:spPr>
          <a:xfrm>
            <a:off x="1535547" y="4554495"/>
            <a:ext cx="2236510" cy="407291"/>
          </a:xfrm>
          <a:prstGeom prst="rect">
            <a:avLst/>
          </a:prstGeom>
        </p:spPr>
        <p:txBody>
          <a:bodyPr wrap="none">
            <a:spAutoFit/>
          </a:bodyPr>
          <a:lstStyle>
            <a:defPPr>
              <a:defRPr lang="zh-CN"/>
            </a:defPPr>
            <a:lvl1pPr>
              <a:defRPr sz="900" b="1">
                <a:solidFill>
                  <a:schemeClr val="bg1"/>
                </a:solidFill>
                <a:latin typeface="Arial" panose="020B0604020202020204" pitchFamily="34" charset="0"/>
                <a:ea typeface="微软雅黑" panose="020B0503020204020204" charset="-122"/>
                <a:cs typeface="Arial" panose="020B0604020202020204" pitchFamily="34" charset="0"/>
              </a:defRPr>
            </a:lvl1pPr>
          </a:lstStyle>
          <a:p>
            <a:pPr algn="ctr">
              <a:lnSpc>
                <a:spcPct val="110000"/>
              </a:lnSpc>
            </a:pPr>
            <a:r>
              <a:rPr kumimoji="1" lang="zh-CN" altLang="en-US" sz="2000" dirty="0">
                <a:solidFill>
                  <a:schemeClr val="tx1"/>
                </a:solidFill>
                <a:latin typeface="微软雅黑" panose="020B0503020204020204" charset="-122"/>
                <a:cs typeface="微软雅黑" panose="020B0503020204020204" charset="-122"/>
              </a:rPr>
              <a:t>点击此处添加标题</a:t>
            </a:r>
          </a:p>
        </p:txBody>
      </p:sp>
      <p:sp>
        <p:nvSpPr>
          <p:cNvPr id="98" name="矩形 97"/>
          <p:cNvSpPr/>
          <p:nvPr/>
        </p:nvSpPr>
        <p:spPr>
          <a:xfrm>
            <a:off x="1422575" y="5122621"/>
            <a:ext cx="2465921" cy="1169551"/>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a:t>
            </a:r>
            <a:endParaRPr lang="en-US" altLang="zh-CN" sz="1400" dirty="0">
              <a:latin typeface="微软雅黑" panose="020B0503020204020204" pitchFamily="34" charset="-122"/>
              <a:ea typeface="微软雅黑" panose="020B0503020204020204" pitchFamily="34" charset="-122"/>
            </a:endParaRPr>
          </a:p>
        </p:txBody>
      </p:sp>
      <p:sp>
        <p:nvSpPr>
          <p:cNvPr id="100" name="TextBox 175"/>
          <p:cNvSpPr txBox="1"/>
          <p:nvPr/>
        </p:nvSpPr>
        <p:spPr>
          <a:xfrm>
            <a:off x="5033185" y="4554495"/>
            <a:ext cx="2236510" cy="430887"/>
          </a:xfrm>
          <a:prstGeom prst="rect">
            <a:avLst/>
          </a:prstGeom>
        </p:spPr>
        <p:txBody>
          <a:bodyPr wrap="none">
            <a:spAutoFit/>
          </a:bodyPr>
          <a:lstStyle>
            <a:defPPr>
              <a:defRPr lang="zh-CN"/>
            </a:defPPr>
            <a:lvl1pPr>
              <a:defRPr sz="900" b="1">
                <a:solidFill>
                  <a:schemeClr val="bg1"/>
                </a:solidFill>
                <a:latin typeface="Arial" panose="020B0604020202020204" pitchFamily="34" charset="0"/>
                <a:ea typeface="微软雅黑" panose="020B0503020204020204" charset="-122"/>
                <a:cs typeface="Arial" panose="020B0604020202020204" pitchFamily="34" charset="0"/>
              </a:defRPr>
            </a:lvl1pPr>
          </a:lstStyle>
          <a:p>
            <a:pPr algn="ctr">
              <a:lnSpc>
                <a:spcPct val="110000"/>
              </a:lnSpc>
            </a:pPr>
            <a:r>
              <a:rPr kumimoji="1" lang="zh-CN" altLang="en-US" sz="2000" dirty="0">
                <a:solidFill>
                  <a:schemeClr val="tx1"/>
                </a:solidFill>
                <a:latin typeface="微软雅黑" panose="020B0503020204020204" charset="-122"/>
                <a:cs typeface="微软雅黑" panose="020B0503020204020204" charset="-122"/>
              </a:rPr>
              <a:t>点击此处添加标题</a:t>
            </a:r>
          </a:p>
        </p:txBody>
      </p:sp>
      <p:sp>
        <p:nvSpPr>
          <p:cNvPr id="104" name="TextBox 175"/>
          <p:cNvSpPr txBox="1"/>
          <p:nvPr/>
        </p:nvSpPr>
        <p:spPr>
          <a:xfrm>
            <a:off x="8033529" y="4554495"/>
            <a:ext cx="2236510" cy="407291"/>
          </a:xfrm>
          <a:prstGeom prst="rect">
            <a:avLst/>
          </a:prstGeom>
        </p:spPr>
        <p:txBody>
          <a:bodyPr wrap="none">
            <a:spAutoFit/>
          </a:bodyPr>
          <a:lstStyle>
            <a:defPPr>
              <a:defRPr lang="zh-CN"/>
            </a:defPPr>
            <a:lvl1pPr>
              <a:defRPr sz="900" b="1">
                <a:solidFill>
                  <a:schemeClr val="bg1"/>
                </a:solidFill>
                <a:latin typeface="Arial" panose="020B0604020202020204" pitchFamily="34" charset="0"/>
                <a:ea typeface="微软雅黑" panose="020B0503020204020204" charset="-122"/>
                <a:cs typeface="Arial" panose="020B0604020202020204" pitchFamily="34" charset="0"/>
              </a:defRPr>
            </a:lvl1pPr>
          </a:lstStyle>
          <a:p>
            <a:pPr algn="ctr">
              <a:lnSpc>
                <a:spcPct val="110000"/>
              </a:lnSpc>
            </a:pPr>
            <a:r>
              <a:rPr kumimoji="1" lang="zh-CN" altLang="en-US" sz="2000" dirty="0">
                <a:solidFill>
                  <a:schemeClr val="tx1"/>
                </a:solidFill>
                <a:latin typeface="微软雅黑" panose="020B0503020204020204" charset="-122"/>
                <a:cs typeface="微软雅黑" panose="020B0503020204020204" charset="-122"/>
              </a:rPr>
              <a:t>点击此处添加标题</a:t>
            </a:r>
          </a:p>
        </p:txBody>
      </p:sp>
      <p:sp>
        <p:nvSpPr>
          <p:cNvPr id="33" name="文本框 32"/>
          <p:cNvSpPr txBox="1"/>
          <p:nvPr/>
        </p:nvSpPr>
        <p:spPr>
          <a:xfrm>
            <a:off x="4853648" y="-472"/>
            <a:ext cx="3021101" cy="758285"/>
          </a:xfrm>
          <a:prstGeom prst="rect">
            <a:avLst/>
          </a:prstGeom>
          <a:solidFill>
            <a:schemeClr val="accent1"/>
          </a:solidFill>
        </p:spPr>
        <p:txBody>
          <a:bodyPr wrap="square" rtlCol="0" anchor="ctr">
            <a:spAutoFit/>
          </a:bodyPr>
          <a:lstStyle/>
          <a:p>
            <a:pPr algn="ctr">
              <a:lnSpc>
                <a:spcPct val="110000"/>
              </a:lnSpc>
            </a:pPr>
            <a:r>
              <a:rPr kumimoji="1" lang="en-US" altLang="zh-CN" sz="1865" b="1" dirty="0">
                <a:solidFill>
                  <a:schemeClr val="bg1"/>
                </a:solidFill>
              </a:rPr>
              <a:t>MORE THAN TEMPLATE</a:t>
            </a:r>
            <a:endParaRPr kumimoji="1" lang="en-US" altLang="zh-CN" sz="1865" b="1" dirty="0">
              <a:solidFill>
                <a:schemeClr val="bg1"/>
              </a:solidFill>
              <a:latin typeface="微软雅黑" panose="020B0503020204020204" charset="-122"/>
              <a:ea typeface="微软雅黑" panose="020B0503020204020204" charset="-122"/>
              <a:cs typeface="微软雅黑" panose="020B0503020204020204" charset="-122"/>
            </a:endParaRPr>
          </a:p>
          <a:p>
            <a:pPr algn="ctr">
              <a:lnSpc>
                <a:spcPct val="110000"/>
              </a:lnSpc>
            </a:pPr>
            <a:r>
              <a:rPr kumimoji="1" lang="zh-CN" altLang="en-US" sz="2065" b="1" dirty="0">
                <a:solidFill>
                  <a:schemeClr val="bg1"/>
                </a:solidFill>
                <a:latin typeface="微软雅黑" panose="020B0503020204020204" charset="-122"/>
                <a:ea typeface="微软雅黑" panose="020B0503020204020204" charset="-122"/>
                <a:cs typeface="微软雅黑" panose="020B0503020204020204" charset="-122"/>
              </a:rPr>
              <a:t>点击此处添加副标题</a:t>
            </a:r>
          </a:p>
        </p:txBody>
      </p:sp>
      <p:sp>
        <p:nvSpPr>
          <p:cNvPr id="34" name="矩形 33"/>
          <p:cNvSpPr/>
          <p:nvPr/>
        </p:nvSpPr>
        <p:spPr>
          <a:xfrm>
            <a:off x="7905144" y="5122620"/>
            <a:ext cx="2465921" cy="1169551"/>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a:t>
            </a:r>
            <a:endParaRPr lang="en-US" altLang="zh-CN" sz="1400" dirty="0">
              <a:latin typeface="微软雅黑" panose="020B0503020204020204" pitchFamily="34" charset="-122"/>
              <a:ea typeface="微软雅黑" panose="020B0503020204020204" pitchFamily="34" charset="-122"/>
            </a:endParaRPr>
          </a:p>
        </p:txBody>
      </p:sp>
      <p:sp>
        <p:nvSpPr>
          <p:cNvPr id="35" name="矩形 34"/>
          <p:cNvSpPr/>
          <p:nvPr/>
        </p:nvSpPr>
        <p:spPr>
          <a:xfrm>
            <a:off x="4803774" y="5139270"/>
            <a:ext cx="2465921" cy="1169551"/>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a:t>
            </a: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1000"/>
                                        <p:tgtEl>
                                          <p:spTgt spid="81"/>
                                        </p:tgtEl>
                                      </p:cBhvr>
                                    </p:animEffect>
                                    <p:anim calcmode="lin" valueType="num">
                                      <p:cBhvr>
                                        <p:cTn id="13" dur="1000" fill="hold"/>
                                        <p:tgtEl>
                                          <p:spTgt spid="81"/>
                                        </p:tgtEl>
                                        <p:attrNameLst>
                                          <p:attrName>ppt_x</p:attrName>
                                        </p:attrNameLst>
                                      </p:cBhvr>
                                      <p:tavLst>
                                        <p:tav tm="0">
                                          <p:val>
                                            <p:strVal val="#ppt_x"/>
                                          </p:val>
                                        </p:tav>
                                        <p:tav tm="100000">
                                          <p:val>
                                            <p:strVal val="#ppt_x"/>
                                          </p:val>
                                        </p:tav>
                                      </p:tavLst>
                                    </p:anim>
                                    <p:anim calcmode="lin" valueType="num">
                                      <p:cBhvr>
                                        <p:cTn id="14" dur="1000" fill="hold"/>
                                        <p:tgtEl>
                                          <p:spTgt spid="8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1000"/>
                                        <p:tgtEl>
                                          <p:spTgt spid="84"/>
                                        </p:tgtEl>
                                      </p:cBhvr>
                                    </p:animEffect>
                                    <p:anim calcmode="lin" valueType="num">
                                      <p:cBhvr>
                                        <p:cTn id="18" dur="1000" fill="hold"/>
                                        <p:tgtEl>
                                          <p:spTgt spid="84"/>
                                        </p:tgtEl>
                                        <p:attrNameLst>
                                          <p:attrName>ppt_x</p:attrName>
                                        </p:attrNameLst>
                                      </p:cBhvr>
                                      <p:tavLst>
                                        <p:tav tm="0">
                                          <p:val>
                                            <p:strVal val="#ppt_x"/>
                                          </p:val>
                                        </p:tav>
                                        <p:tav tm="100000">
                                          <p:val>
                                            <p:strVal val="#ppt_x"/>
                                          </p:val>
                                        </p:tav>
                                      </p:tavLst>
                                    </p:anim>
                                    <p:anim calcmode="lin" valueType="num">
                                      <p:cBhvr>
                                        <p:cTn id="19" dur="1000" fill="hold"/>
                                        <p:tgtEl>
                                          <p:spTgt spid="8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1000"/>
                                        <p:tgtEl>
                                          <p:spTgt spid="89"/>
                                        </p:tgtEl>
                                      </p:cBhvr>
                                    </p:animEffect>
                                    <p:anim calcmode="lin" valueType="num">
                                      <p:cBhvr>
                                        <p:cTn id="23" dur="1000" fill="hold"/>
                                        <p:tgtEl>
                                          <p:spTgt spid="89"/>
                                        </p:tgtEl>
                                        <p:attrNameLst>
                                          <p:attrName>ppt_x</p:attrName>
                                        </p:attrNameLst>
                                      </p:cBhvr>
                                      <p:tavLst>
                                        <p:tav tm="0">
                                          <p:val>
                                            <p:strVal val="#ppt_x"/>
                                          </p:val>
                                        </p:tav>
                                        <p:tav tm="100000">
                                          <p:val>
                                            <p:strVal val="#ppt_x"/>
                                          </p:val>
                                        </p:tav>
                                      </p:tavLst>
                                    </p:anim>
                                    <p:anim calcmode="lin" valueType="num">
                                      <p:cBhvr>
                                        <p:cTn id="24" dur="1000" fill="hold"/>
                                        <p:tgtEl>
                                          <p:spTgt spid="8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fade">
                                      <p:cBhvr>
                                        <p:cTn id="27" dur="1000"/>
                                        <p:tgtEl>
                                          <p:spTgt spid="92"/>
                                        </p:tgtEl>
                                      </p:cBhvr>
                                    </p:animEffect>
                                    <p:anim calcmode="lin" valueType="num">
                                      <p:cBhvr>
                                        <p:cTn id="28" dur="1000" fill="hold"/>
                                        <p:tgtEl>
                                          <p:spTgt spid="92"/>
                                        </p:tgtEl>
                                        <p:attrNameLst>
                                          <p:attrName>ppt_x</p:attrName>
                                        </p:attrNameLst>
                                      </p:cBhvr>
                                      <p:tavLst>
                                        <p:tav tm="0">
                                          <p:val>
                                            <p:strVal val="#ppt_x"/>
                                          </p:val>
                                        </p:tav>
                                        <p:tav tm="100000">
                                          <p:val>
                                            <p:strVal val="#ppt_x"/>
                                          </p:val>
                                        </p:tav>
                                      </p:tavLst>
                                    </p:anim>
                                    <p:anim calcmode="lin" valueType="num">
                                      <p:cBhvr>
                                        <p:cTn id="29" dur="1000" fill="hold"/>
                                        <p:tgtEl>
                                          <p:spTgt spid="9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1000"/>
                                        <p:tgtEl>
                                          <p:spTgt spid="95"/>
                                        </p:tgtEl>
                                      </p:cBhvr>
                                    </p:animEffect>
                                    <p:anim calcmode="lin" valueType="num">
                                      <p:cBhvr>
                                        <p:cTn id="33" dur="1000" fill="hold"/>
                                        <p:tgtEl>
                                          <p:spTgt spid="95"/>
                                        </p:tgtEl>
                                        <p:attrNameLst>
                                          <p:attrName>ppt_x</p:attrName>
                                        </p:attrNameLst>
                                      </p:cBhvr>
                                      <p:tavLst>
                                        <p:tav tm="0">
                                          <p:val>
                                            <p:strVal val="#ppt_x"/>
                                          </p:val>
                                        </p:tav>
                                        <p:tav tm="100000">
                                          <p:val>
                                            <p:strVal val="#ppt_x"/>
                                          </p:val>
                                        </p:tav>
                                      </p:tavLst>
                                    </p:anim>
                                    <p:anim calcmode="lin" valueType="num">
                                      <p:cBhvr>
                                        <p:cTn id="34" dur="1000" fill="hold"/>
                                        <p:tgtEl>
                                          <p:spTgt spid="9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fade">
                                      <p:cBhvr>
                                        <p:cTn id="37" dur="1000"/>
                                        <p:tgtEl>
                                          <p:spTgt spid="96"/>
                                        </p:tgtEl>
                                      </p:cBhvr>
                                    </p:animEffect>
                                    <p:anim calcmode="lin" valueType="num">
                                      <p:cBhvr>
                                        <p:cTn id="38" dur="1000" fill="hold"/>
                                        <p:tgtEl>
                                          <p:spTgt spid="96"/>
                                        </p:tgtEl>
                                        <p:attrNameLst>
                                          <p:attrName>ppt_x</p:attrName>
                                        </p:attrNameLst>
                                      </p:cBhvr>
                                      <p:tavLst>
                                        <p:tav tm="0">
                                          <p:val>
                                            <p:strVal val="#ppt_x"/>
                                          </p:val>
                                        </p:tav>
                                        <p:tav tm="100000">
                                          <p:val>
                                            <p:strVal val="#ppt_x"/>
                                          </p:val>
                                        </p:tav>
                                      </p:tavLst>
                                    </p:anim>
                                    <p:anim calcmode="lin" valueType="num">
                                      <p:cBhvr>
                                        <p:cTn id="39" dur="1000" fill="hold"/>
                                        <p:tgtEl>
                                          <p:spTgt spid="9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fade">
                                      <p:cBhvr>
                                        <p:cTn id="42" dur="1000"/>
                                        <p:tgtEl>
                                          <p:spTgt spid="98"/>
                                        </p:tgtEl>
                                      </p:cBhvr>
                                    </p:animEffect>
                                    <p:anim calcmode="lin" valueType="num">
                                      <p:cBhvr>
                                        <p:cTn id="43" dur="1000" fill="hold"/>
                                        <p:tgtEl>
                                          <p:spTgt spid="98"/>
                                        </p:tgtEl>
                                        <p:attrNameLst>
                                          <p:attrName>ppt_x</p:attrName>
                                        </p:attrNameLst>
                                      </p:cBhvr>
                                      <p:tavLst>
                                        <p:tav tm="0">
                                          <p:val>
                                            <p:strVal val="#ppt_x"/>
                                          </p:val>
                                        </p:tav>
                                        <p:tav tm="100000">
                                          <p:val>
                                            <p:strVal val="#ppt_x"/>
                                          </p:val>
                                        </p:tav>
                                      </p:tavLst>
                                    </p:anim>
                                    <p:anim calcmode="lin" valueType="num">
                                      <p:cBhvr>
                                        <p:cTn id="44" dur="1000" fill="hold"/>
                                        <p:tgtEl>
                                          <p:spTgt spid="9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1000"/>
                                        <p:tgtEl>
                                          <p:spTgt spid="100"/>
                                        </p:tgtEl>
                                      </p:cBhvr>
                                    </p:animEffect>
                                    <p:anim calcmode="lin" valueType="num">
                                      <p:cBhvr>
                                        <p:cTn id="48" dur="1000" fill="hold"/>
                                        <p:tgtEl>
                                          <p:spTgt spid="100"/>
                                        </p:tgtEl>
                                        <p:attrNameLst>
                                          <p:attrName>ppt_x</p:attrName>
                                        </p:attrNameLst>
                                      </p:cBhvr>
                                      <p:tavLst>
                                        <p:tav tm="0">
                                          <p:val>
                                            <p:strVal val="#ppt_x"/>
                                          </p:val>
                                        </p:tav>
                                        <p:tav tm="100000">
                                          <p:val>
                                            <p:strVal val="#ppt_x"/>
                                          </p:val>
                                        </p:tav>
                                      </p:tavLst>
                                    </p:anim>
                                    <p:anim calcmode="lin" valueType="num">
                                      <p:cBhvr>
                                        <p:cTn id="49" dur="1000" fill="hold"/>
                                        <p:tgtEl>
                                          <p:spTgt spid="10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04"/>
                                        </p:tgtEl>
                                        <p:attrNameLst>
                                          <p:attrName>style.visibility</p:attrName>
                                        </p:attrNameLst>
                                      </p:cBhvr>
                                      <p:to>
                                        <p:strVal val="visible"/>
                                      </p:to>
                                    </p:set>
                                    <p:animEffect transition="in" filter="fade">
                                      <p:cBhvr>
                                        <p:cTn id="52" dur="1000"/>
                                        <p:tgtEl>
                                          <p:spTgt spid="104"/>
                                        </p:tgtEl>
                                      </p:cBhvr>
                                    </p:animEffect>
                                    <p:anim calcmode="lin" valueType="num">
                                      <p:cBhvr>
                                        <p:cTn id="53" dur="1000" fill="hold"/>
                                        <p:tgtEl>
                                          <p:spTgt spid="104"/>
                                        </p:tgtEl>
                                        <p:attrNameLst>
                                          <p:attrName>ppt_x</p:attrName>
                                        </p:attrNameLst>
                                      </p:cBhvr>
                                      <p:tavLst>
                                        <p:tav tm="0">
                                          <p:val>
                                            <p:strVal val="#ppt_x"/>
                                          </p:val>
                                        </p:tav>
                                        <p:tav tm="100000">
                                          <p:val>
                                            <p:strVal val="#ppt_x"/>
                                          </p:val>
                                        </p:tav>
                                      </p:tavLst>
                                    </p:anim>
                                    <p:anim calcmode="lin" valueType="num">
                                      <p:cBhvr>
                                        <p:cTn id="54" dur="1000" fill="hold"/>
                                        <p:tgtEl>
                                          <p:spTgt spid="10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2" grpId="0"/>
      <p:bldP spid="95" grpId="0"/>
      <p:bldP spid="96" grpId="0"/>
      <p:bldP spid="98" grpId="0"/>
      <p:bldP spid="100" grpId="0"/>
      <p:bldP spid="104"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6987792" y="2180594"/>
            <a:ext cx="5202621" cy="2710568"/>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微软雅黑" panose="020B0503020204020204" charset="-122"/>
              <a:ea typeface="微软雅黑" panose="020B0503020204020204" charset="-122"/>
              <a:cs typeface="微软雅黑" panose="020B0503020204020204" charset="-122"/>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7971" y="1160516"/>
            <a:ext cx="3412610" cy="4981556"/>
          </a:xfrm>
          <a:prstGeom prst="rect">
            <a:avLst/>
          </a:prstGeom>
        </p:spPr>
      </p:pic>
      <p:sp>
        <p:nvSpPr>
          <p:cNvPr id="25" name="TextBox 24"/>
          <p:cNvSpPr txBox="1"/>
          <p:nvPr/>
        </p:nvSpPr>
        <p:spPr>
          <a:xfrm>
            <a:off x="320739" y="1945465"/>
            <a:ext cx="5276850" cy="470257"/>
          </a:xfrm>
          <a:prstGeom prst="rect">
            <a:avLst/>
          </a:prstGeom>
          <a:noFill/>
        </p:spPr>
        <p:txBody>
          <a:bodyPr wrap="square" rtlCol="0">
            <a:spAutoFit/>
          </a:bodyPr>
          <a:lstStyle/>
          <a:p>
            <a:pPr algn="ctr">
              <a:lnSpc>
                <a:spcPct val="110000"/>
              </a:lnSpc>
            </a:pPr>
            <a:r>
              <a:rPr kumimoji="1" lang="zh-CN" altLang="en-US" sz="2400" b="1" dirty="0">
                <a:latin typeface="微软雅黑" panose="020B0503020204020204" charset="-122"/>
                <a:ea typeface="微软雅黑" panose="020B0503020204020204" charset="-122"/>
                <a:cs typeface="微软雅黑" panose="020B0503020204020204" charset="-122"/>
              </a:rPr>
              <a:t>点击此处添加标题</a:t>
            </a:r>
          </a:p>
        </p:txBody>
      </p:sp>
      <p:sp>
        <p:nvSpPr>
          <p:cNvPr id="28" name="TextBox 27"/>
          <p:cNvSpPr txBox="1"/>
          <p:nvPr/>
        </p:nvSpPr>
        <p:spPr>
          <a:xfrm>
            <a:off x="1410951" y="3060386"/>
            <a:ext cx="3537709" cy="1019895"/>
          </a:xfrm>
          <a:prstGeom prst="rect">
            <a:avLst/>
          </a:prstGeom>
          <a:noFill/>
        </p:spPr>
        <p:txBody>
          <a:bodyPr wrap="square" rtlCol="0">
            <a:spAutoFit/>
          </a:bodyPr>
          <a:lstStyle/>
          <a:p>
            <a:pPr algn="ctr">
              <a:lnSpc>
                <a:spcPts val="1200"/>
              </a:lnSpc>
            </a:pPr>
            <a:r>
              <a:rPr lang="zh-CN" altLang="en-US" sz="14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a:t>
            </a:r>
            <a:endParaRPr lang="en-US" altLang="zh-CN" sz="1400" dirty="0">
              <a:latin typeface="微软雅黑" panose="020B0503020204020204" pitchFamily="34" charset="-122"/>
              <a:ea typeface="微软雅黑" panose="020B0503020204020204" pitchFamily="34" charset="-122"/>
            </a:endParaRPr>
          </a:p>
        </p:txBody>
      </p:sp>
      <p:sp>
        <p:nvSpPr>
          <p:cNvPr id="29" name="Rectangle 28"/>
          <p:cNvSpPr/>
          <p:nvPr/>
        </p:nvSpPr>
        <p:spPr>
          <a:xfrm>
            <a:off x="1585160" y="2693930"/>
            <a:ext cx="1826142" cy="344325"/>
          </a:xfrm>
          <a:prstGeom prst="rect">
            <a:avLst/>
          </a:prstGeom>
        </p:spPr>
        <p:txBody>
          <a:bodyPr wrap="none">
            <a:spAutoFit/>
          </a:bodyPr>
          <a:lstStyle/>
          <a:p>
            <a:pPr algn="ctr">
              <a:lnSpc>
                <a:spcPct val="110000"/>
              </a:lnSpc>
            </a:pPr>
            <a:r>
              <a:rPr kumimoji="1" lang="zh-CN" altLang="en-US" sz="1600" b="1" dirty="0">
                <a:latin typeface="微软雅黑" panose="020B0503020204020204" charset="-122"/>
                <a:ea typeface="微软雅黑" panose="020B0503020204020204" charset="-122"/>
                <a:cs typeface="微软雅黑" panose="020B0503020204020204" charset="-122"/>
              </a:rPr>
              <a:t>点击此处添加标题</a:t>
            </a:r>
          </a:p>
        </p:txBody>
      </p:sp>
      <p:sp>
        <p:nvSpPr>
          <p:cNvPr id="36" name="TextBox 35"/>
          <p:cNvSpPr txBox="1"/>
          <p:nvPr/>
        </p:nvSpPr>
        <p:spPr>
          <a:xfrm>
            <a:off x="1423657" y="4525786"/>
            <a:ext cx="3424765" cy="1019895"/>
          </a:xfrm>
          <a:prstGeom prst="rect">
            <a:avLst/>
          </a:prstGeom>
          <a:noFill/>
        </p:spPr>
        <p:txBody>
          <a:bodyPr wrap="square" rtlCol="0">
            <a:spAutoFit/>
          </a:bodyPr>
          <a:lstStyle/>
          <a:p>
            <a:pPr algn="ctr">
              <a:lnSpc>
                <a:spcPts val="1200"/>
              </a:lnSpc>
            </a:pPr>
            <a:r>
              <a:rPr lang="zh-CN" altLang="en-US" sz="14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a:t>
            </a:r>
            <a:endParaRPr lang="en-US" altLang="zh-CN" sz="1400" dirty="0">
              <a:latin typeface="微软雅黑" panose="020B0503020204020204" pitchFamily="34" charset="-122"/>
              <a:ea typeface="微软雅黑" panose="020B0503020204020204" pitchFamily="34" charset="-122"/>
            </a:endParaRPr>
          </a:p>
        </p:txBody>
      </p:sp>
      <p:sp>
        <p:nvSpPr>
          <p:cNvPr id="37" name="Rectangle 36"/>
          <p:cNvSpPr/>
          <p:nvPr/>
        </p:nvSpPr>
        <p:spPr>
          <a:xfrm>
            <a:off x="1561373" y="4123423"/>
            <a:ext cx="1826142" cy="344325"/>
          </a:xfrm>
          <a:prstGeom prst="rect">
            <a:avLst/>
          </a:prstGeom>
        </p:spPr>
        <p:txBody>
          <a:bodyPr wrap="none">
            <a:spAutoFit/>
          </a:bodyPr>
          <a:lstStyle/>
          <a:p>
            <a:pPr algn="ctr">
              <a:lnSpc>
                <a:spcPct val="110000"/>
              </a:lnSpc>
            </a:pPr>
            <a:r>
              <a:rPr kumimoji="1" lang="zh-CN" altLang="en-US" sz="1600" b="1" dirty="0">
                <a:latin typeface="微软雅黑" panose="020B0503020204020204" charset="-122"/>
                <a:ea typeface="微软雅黑" panose="020B0503020204020204" charset="-122"/>
                <a:cs typeface="微软雅黑" panose="020B0503020204020204" charset="-122"/>
              </a:rPr>
              <a:t>点击此处添加标题</a:t>
            </a:r>
          </a:p>
        </p:txBody>
      </p:sp>
      <p:pic>
        <p:nvPicPr>
          <p:cNvPr id="5" name="图片占位符 4"/>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a:stretch>
            <a:fillRect/>
          </a:stretch>
        </p:blipFill>
        <p:spPr>
          <a:xfrm>
            <a:off x="8232257" y="1667645"/>
            <a:ext cx="3064038" cy="3878036"/>
          </a:xfrm>
        </p:spPr>
      </p:pic>
      <p:sp>
        <p:nvSpPr>
          <p:cNvPr id="32" name="文本框 31"/>
          <p:cNvSpPr txBox="1"/>
          <p:nvPr/>
        </p:nvSpPr>
        <p:spPr>
          <a:xfrm>
            <a:off x="4718254" y="0"/>
            <a:ext cx="3021101" cy="758285"/>
          </a:xfrm>
          <a:prstGeom prst="rect">
            <a:avLst/>
          </a:prstGeom>
          <a:solidFill>
            <a:schemeClr val="accent1"/>
          </a:solidFill>
        </p:spPr>
        <p:txBody>
          <a:bodyPr wrap="square" rtlCol="0" anchor="ctr">
            <a:spAutoFit/>
          </a:bodyPr>
          <a:lstStyle/>
          <a:p>
            <a:pPr algn="ctr">
              <a:lnSpc>
                <a:spcPct val="110000"/>
              </a:lnSpc>
            </a:pPr>
            <a:r>
              <a:rPr kumimoji="1" lang="en-US" altLang="zh-CN" sz="1865" b="1" dirty="0">
                <a:solidFill>
                  <a:schemeClr val="bg1"/>
                </a:solidFill>
              </a:rPr>
              <a:t>MORE THAN TEMPLATE</a:t>
            </a:r>
            <a:endParaRPr kumimoji="1" lang="en-US" altLang="zh-CN" sz="1865" b="1" dirty="0">
              <a:solidFill>
                <a:schemeClr val="bg1"/>
              </a:solidFill>
              <a:latin typeface="微软雅黑" panose="020B0503020204020204" charset="-122"/>
              <a:ea typeface="微软雅黑" panose="020B0503020204020204" charset="-122"/>
              <a:cs typeface="微软雅黑" panose="020B0503020204020204" charset="-122"/>
            </a:endParaRPr>
          </a:p>
          <a:p>
            <a:pPr algn="ctr">
              <a:lnSpc>
                <a:spcPct val="110000"/>
              </a:lnSpc>
            </a:pPr>
            <a:r>
              <a:rPr kumimoji="1" lang="zh-CN" altLang="en-US" sz="2065" b="1" dirty="0">
                <a:solidFill>
                  <a:schemeClr val="bg1"/>
                </a:solidFill>
                <a:latin typeface="微软雅黑" panose="020B0503020204020204" charset="-122"/>
                <a:ea typeface="微软雅黑" panose="020B0503020204020204" charset="-122"/>
                <a:cs typeface="微软雅黑" panose="020B0503020204020204"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ppt_x"/>
                                          </p:val>
                                        </p:tav>
                                        <p:tav tm="100000">
                                          <p:val>
                                            <p:strVal val="#ppt_x"/>
                                          </p:val>
                                        </p:tav>
                                      </p:tavLst>
                                    </p:anim>
                                    <p:anim calcmode="lin" valueType="num">
                                      <p:cBhvr additive="base">
                                        <p:cTn id="29" dur="500" fill="hold"/>
                                        <p:tgtEl>
                                          <p:spTgt spid="2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ppt_x"/>
                                          </p:val>
                                        </p:tav>
                                        <p:tav tm="100000">
                                          <p:val>
                                            <p:strVal val="#ppt_x"/>
                                          </p:val>
                                        </p:tav>
                                      </p:tavLst>
                                    </p:anim>
                                    <p:anim calcmode="lin" valueType="num">
                                      <p:cBhvr additive="base">
                                        <p:cTn id="37" dur="500" fill="hold"/>
                                        <p:tgtEl>
                                          <p:spTgt spid="3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ppt_x"/>
                                          </p:val>
                                        </p:tav>
                                        <p:tav tm="100000">
                                          <p:val>
                                            <p:strVal val="#ppt_x"/>
                                          </p:val>
                                        </p:tav>
                                      </p:tavLst>
                                    </p:anim>
                                    <p:anim calcmode="lin" valueType="num">
                                      <p:cBhvr additive="base">
                                        <p:cTn id="4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5" grpId="0"/>
      <p:bldP spid="28" grpId="0"/>
      <p:bldP spid="29"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矩形 90"/>
          <p:cNvSpPr/>
          <p:nvPr/>
        </p:nvSpPr>
        <p:spPr>
          <a:xfrm>
            <a:off x="82550" y="-15875"/>
            <a:ext cx="12192000" cy="6889750"/>
          </a:xfrm>
          <a:prstGeom prst="rect">
            <a:avLst/>
          </a:prstGeom>
          <a:solidFill>
            <a:schemeClr val="accent1"/>
          </a:solidFill>
          <a:ln w="12700">
            <a:noFill/>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 name="直角三角形 91"/>
          <p:cNvSpPr/>
          <p:nvPr/>
        </p:nvSpPr>
        <p:spPr>
          <a:xfrm rot="5400000">
            <a:off x="-82550" y="149225"/>
            <a:ext cx="5643563" cy="5313363"/>
          </a:xfrm>
          <a:prstGeom prst="rtTriangle">
            <a:avLst/>
          </a:prstGeom>
          <a:solidFill>
            <a:schemeClr val="accent5">
              <a:lumMod val="20000"/>
              <a:lumOff val="80000"/>
            </a:schemeClr>
          </a:solidFill>
          <a:ln w="12700">
            <a:noFill/>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 name="文本框 19"/>
          <p:cNvSpPr txBox="1"/>
          <p:nvPr/>
        </p:nvSpPr>
        <p:spPr>
          <a:xfrm>
            <a:off x="8201025" y="428628"/>
            <a:ext cx="3200401" cy="584775"/>
          </a:xfrm>
          <a:prstGeom prst="rect">
            <a:avLst/>
          </a:prstGeom>
          <a:noFill/>
        </p:spPr>
        <p:txBody>
          <a:bodyPr wrap="square" rtlCol="0">
            <a:spAutoFit/>
          </a:bodyPr>
          <a:lstStyle/>
          <a:p>
            <a:pPr algn="r"/>
            <a:r>
              <a:rPr lang="en-US" altLang="zh-CN" sz="32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CONTENTS</a:t>
            </a:r>
          </a:p>
        </p:txBody>
      </p:sp>
      <p:sp>
        <p:nvSpPr>
          <p:cNvPr id="51" name="PA_任意多边形 24"/>
          <p:cNvSpPr/>
          <p:nvPr>
            <p:custDataLst>
              <p:tags r:id="rId1"/>
            </p:custDataLst>
          </p:nvPr>
        </p:nvSpPr>
        <p:spPr>
          <a:xfrm rot="13223660">
            <a:off x="10248243" y="5422427"/>
            <a:ext cx="5760214" cy="327626"/>
          </a:xfrm>
          <a:custGeom>
            <a:avLst/>
            <a:gdLst>
              <a:gd name="connsiteX0" fmla="*/ 0 w 5760214"/>
              <a:gd name="connsiteY0" fmla="*/ 0 h 327626"/>
              <a:gd name="connsiteX1" fmla="*/ 5527718 w 5760214"/>
              <a:gd name="connsiteY1" fmla="*/ 0 h 327626"/>
              <a:gd name="connsiteX2" fmla="*/ 5760214 w 5760214"/>
              <a:gd name="connsiteY2" fmla="*/ 163813 h 327626"/>
              <a:gd name="connsiteX3" fmla="*/ 5760213 w 5760214"/>
              <a:gd name="connsiteY3" fmla="*/ 163813 h 327626"/>
              <a:gd name="connsiteX4" fmla="*/ 5527717 w 5760214"/>
              <a:gd name="connsiteY4" fmla="*/ 327626 h 327626"/>
              <a:gd name="connsiteX5" fmla="*/ 275352 w 5760214"/>
              <a:gd name="connsiteY5" fmla="*/ 327625 h 3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214" h="327626">
                <a:moveTo>
                  <a:pt x="0" y="0"/>
                </a:moveTo>
                <a:lnTo>
                  <a:pt x="5527718" y="0"/>
                </a:lnTo>
                <a:cubicBezTo>
                  <a:pt x="5656122" y="0"/>
                  <a:pt x="5760214" y="73341"/>
                  <a:pt x="5760214" y="163813"/>
                </a:cubicBezTo>
                <a:lnTo>
                  <a:pt x="5760213" y="163813"/>
                </a:lnTo>
                <a:cubicBezTo>
                  <a:pt x="5760213" y="254285"/>
                  <a:pt x="5656121" y="327626"/>
                  <a:pt x="5527717" y="327626"/>
                </a:cubicBezTo>
                <a:lnTo>
                  <a:pt x="275352" y="3276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2820129" y="2234487"/>
            <a:ext cx="4504566" cy="814559"/>
            <a:chOff x="1676726" y="800634"/>
            <a:chExt cx="4504566" cy="814559"/>
          </a:xfrm>
        </p:grpSpPr>
        <p:sp>
          <p:nvSpPr>
            <p:cNvPr id="52" name="文本框 51"/>
            <p:cNvSpPr txBox="1"/>
            <p:nvPr/>
          </p:nvSpPr>
          <p:spPr>
            <a:xfrm>
              <a:off x="1998495" y="800634"/>
              <a:ext cx="4182797" cy="523220"/>
            </a:xfrm>
            <a:prstGeom prst="rect">
              <a:avLst/>
            </a:prstGeom>
            <a:noFill/>
          </p:spPr>
          <p:txBody>
            <a:bodyPr wrap="square" rtlCol="0">
              <a:spAutoFit/>
            </a:bodyPr>
            <a:lstStyle/>
            <a:p>
              <a:r>
                <a:rPr kumimoji="1" lang="zh-CN" altLang="en-US" sz="2800" b="1" dirty="0">
                  <a:solidFill>
                    <a:schemeClr val="bg1"/>
                  </a:solidFill>
                  <a:latin typeface="微软雅黑" panose="020B0503020204020204" pitchFamily="34" charset="-122"/>
                  <a:ea typeface="微软雅黑" panose="020B0503020204020204" pitchFamily="34" charset="-122"/>
                  <a:cs typeface="Yuanti SC" charset="-122"/>
                </a:rPr>
                <a:t>项目简介</a:t>
              </a:r>
            </a:p>
          </p:txBody>
        </p:sp>
        <p:sp>
          <p:nvSpPr>
            <p:cNvPr id="53" name="矩形 52"/>
            <p:cNvSpPr>
              <a:spLocks noChangeArrowheads="1"/>
            </p:cNvSpPr>
            <p:nvPr/>
          </p:nvSpPr>
          <p:spPr bwMode="auto">
            <a:xfrm>
              <a:off x="1676726" y="1412381"/>
              <a:ext cx="2778608"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20000"/>
                </a:lnSpc>
                <a:spcBef>
                  <a:spcPct val="20000"/>
                </a:spcBef>
              </a:pPr>
              <a:r>
                <a:rPr lang="zh-CN" altLang="en-US" sz="1200" b="1" dirty="0">
                  <a:solidFill>
                    <a:schemeClr val="bg1"/>
                  </a:solidFill>
                  <a:latin typeface="微软雅黑" panose="020B0503020204020204" pitchFamily="34" charset="-122"/>
                  <a:ea typeface="微软雅黑" panose="020B0503020204020204" pitchFamily="34" charset="-122"/>
                  <a:cs typeface="Yuanti SC" charset="-122"/>
                  <a:sym typeface="Arial" panose="020B0604020202020204" pitchFamily="34" charset="0"/>
                </a:rPr>
                <a:t>投资亮点  产品服务  项目团队 </a:t>
              </a:r>
              <a:endParaRPr lang="en-US" altLang="zh-CN" sz="1200" b="1" dirty="0">
                <a:solidFill>
                  <a:schemeClr val="bg1"/>
                </a:solidFill>
                <a:latin typeface="微软雅黑" panose="020B0503020204020204" pitchFamily="34" charset="-122"/>
                <a:ea typeface="微软雅黑" panose="020B0503020204020204" pitchFamily="34" charset="-122"/>
                <a:cs typeface="Yuanti SC" charset="-122"/>
                <a:sym typeface="Arial" panose="020B0604020202020204" pitchFamily="34" charset="0"/>
              </a:endParaRPr>
            </a:p>
          </p:txBody>
        </p:sp>
      </p:grpSp>
      <p:grpSp>
        <p:nvGrpSpPr>
          <p:cNvPr id="3" name="组合 2"/>
          <p:cNvGrpSpPr/>
          <p:nvPr/>
        </p:nvGrpSpPr>
        <p:grpSpPr>
          <a:xfrm>
            <a:off x="8135492" y="2303821"/>
            <a:ext cx="4421340" cy="781716"/>
            <a:chOff x="2551978" y="1933999"/>
            <a:chExt cx="4421340" cy="781716"/>
          </a:xfrm>
        </p:grpSpPr>
        <p:sp>
          <p:nvSpPr>
            <p:cNvPr id="54" name="文本框 53"/>
            <p:cNvSpPr txBox="1"/>
            <p:nvPr/>
          </p:nvSpPr>
          <p:spPr>
            <a:xfrm>
              <a:off x="2790521" y="1933999"/>
              <a:ext cx="4182797" cy="523220"/>
            </a:xfrm>
            <a:prstGeom prst="rect">
              <a:avLst/>
            </a:prstGeom>
            <a:noFill/>
          </p:spPr>
          <p:txBody>
            <a:bodyPr wrap="square" rtlCol="0">
              <a:spAutoFit/>
            </a:bodyPr>
            <a:lstStyle/>
            <a:p>
              <a:r>
                <a:rPr kumimoji="1" lang="zh-CN" altLang="en-US" sz="2800" b="1" dirty="0">
                  <a:solidFill>
                    <a:schemeClr val="bg1"/>
                  </a:solidFill>
                  <a:latin typeface="微软雅黑" panose="020B0503020204020204" pitchFamily="34" charset="-122"/>
                  <a:ea typeface="微软雅黑" panose="020B0503020204020204" pitchFamily="34" charset="-122"/>
                  <a:cs typeface="Yuanti SC" charset="-122"/>
                </a:rPr>
                <a:t>市场分析</a:t>
              </a:r>
            </a:p>
          </p:txBody>
        </p:sp>
        <p:sp>
          <p:nvSpPr>
            <p:cNvPr id="55" name="矩形 54"/>
            <p:cNvSpPr>
              <a:spLocks noChangeArrowheads="1"/>
            </p:cNvSpPr>
            <p:nvPr/>
          </p:nvSpPr>
          <p:spPr bwMode="auto">
            <a:xfrm>
              <a:off x="2551978" y="2512903"/>
              <a:ext cx="2778608"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20000"/>
                </a:lnSpc>
                <a:spcBef>
                  <a:spcPct val="20000"/>
                </a:spcBef>
              </a:pPr>
              <a:r>
                <a:rPr lang="zh-CN" altLang="en-US" sz="1200" b="1" dirty="0">
                  <a:solidFill>
                    <a:schemeClr val="bg1"/>
                  </a:solidFill>
                  <a:latin typeface="微软雅黑" panose="020B0503020204020204" pitchFamily="34" charset="-122"/>
                  <a:ea typeface="微软雅黑" panose="020B0503020204020204" pitchFamily="34" charset="-122"/>
                  <a:cs typeface="Yuanti SC" charset="-122"/>
                  <a:sym typeface="Arial" panose="020B0604020202020204" pitchFamily="34" charset="0"/>
                </a:rPr>
                <a:t>市场概括  市场分析  市场预测</a:t>
              </a:r>
              <a:endParaRPr lang="en-US" altLang="zh-CN" sz="1200" b="1" dirty="0">
                <a:solidFill>
                  <a:schemeClr val="bg1"/>
                </a:solidFill>
                <a:latin typeface="微软雅黑" panose="020B0503020204020204" pitchFamily="34" charset="-122"/>
                <a:ea typeface="微软雅黑" panose="020B0503020204020204" pitchFamily="34" charset="-122"/>
                <a:cs typeface="Yuanti SC" charset="-122"/>
                <a:sym typeface="Arial" panose="020B0604020202020204" pitchFamily="34" charset="0"/>
              </a:endParaRPr>
            </a:p>
          </p:txBody>
        </p:sp>
      </p:grpSp>
      <p:grpSp>
        <p:nvGrpSpPr>
          <p:cNvPr id="46" name="组合 45"/>
          <p:cNvGrpSpPr/>
          <p:nvPr/>
        </p:nvGrpSpPr>
        <p:grpSpPr>
          <a:xfrm>
            <a:off x="4804185" y="-738898"/>
            <a:ext cx="2335052" cy="2335052"/>
            <a:chOff x="2894659" y="1465288"/>
            <a:chExt cx="1727827" cy="1727827"/>
          </a:xfrm>
        </p:grpSpPr>
        <p:grpSp>
          <p:nvGrpSpPr>
            <p:cNvPr id="47" name="组合 46"/>
            <p:cNvGrpSpPr/>
            <p:nvPr/>
          </p:nvGrpSpPr>
          <p:grpSpPr>
            <a:xfrm rot="1771504">
              <a:off x="2914532" y="1485269"/>
              <a:ext cx="1688083" cy="1687866"/>
              <a:chOff x="1827622" y="1343919"/>
              <a:chExt cx="2304000" cy="2304000"/>
            </a:xfrm>
          </p:grpSpPr>
          <p:sp>
            <p:nvSpPr>
              <p:cNvPr id="60" name="椭圆 5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endParaRPr>
              </a:p>
            </p:txBody>
          </p:sp>
          <p:sp>
            <p:nvSpPr>
              <p:cNvPr id="61" name="椭圆 60"/>
              <p:cNvSpPr/>
              <p:nvPr/>
            </p:nvSpPr>
            <p:spPr>
              <a:xfrm>
                <a:off x="1877481" y="1393778"/>
                <a:ext cx="2204282" cy="2204282"/>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endParaRPr>
              </a:p>
            </p:txBody>
          </p:sp>
        </p:grpSp>
        <p:sp>
          <p:nvSpPr>
            <p:cNvPr id="48" name="流程图: 联系 47"/>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2914202" y="4284095"/>
            <a:ext cx="4710248" cy="755959"/>
            <a:chOff x="3965830" y="3099277"/>
            <a:chExt cx="4710248" cy="755959"/>
          </a:xfrm>
        </p:grpSpPr>
        <p:sp>
          <p:nvSpPr>
            <p:cNvPr id="56" name="文本框 55"/>
            <p:cNvSpPr txBox="1"/>
            <p:nvPr/>
          </p:nvSpPr>
          <p:spPr>
            <a:xfrm>
              <a:off x="4213278" y="3099277"/>
              <a:ext cx="4462800" cy="523220"/>
            </a:xfrm>
            <a:prstGeom prst="rect">
              <a:avLst/>
            </a:prstGeom>
            <a:noFill/>
          </p:spPr>
          <p:txBody>
            <a:bodyPr wrap="square" rtlCol="0">
              <a:spAutoFit/>
            </a:bodyPr>
            <a:lstStyle/>
            <a:p>
              <a:r>
                <a:rPr kumimoji="1" lang="zh-CN" altLang="en-US" sz="2800" b="1" dirty="0">
                  <a:solidFill>
                    <a:schemeClr val="bg1"/>
                  </a:solidFill>
                  <a:latin typeface="微软雅黑" panose="020B0503020204020204" pitchFamily="34" charset="-122"/>
                  <a:ea typeface="微软雅黑" panose="020B0503020204020204" pitchFamily="34" charset="-122"/>
                  <a:cs typeface="Yuanti SC" charset="-122"/>
                </a:rPr>
                <a:t>实施计划</a:t>
              </a:r>
            </a:p>
          </p:txBody>
        </p:sp>
        <p:sp>
          <p:nvSpPr>
            <p:cNvPr id="57" name="矩形 56"/>
            <p:cNvSpPr>
              <a:spLocks noChangeArrowheads="1"/>
            </p:cNvSpPr>
            <p:nvPr/>
          </p:nvSpPr>
          <p:spPr bwMode="auto">
            <a:xfrm>
              <a:off x="3965830" y="3652424"/>
              <a:ext cx="2478848"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20000"/>
                </a:lnSpc>
                <a:spcBef>
                  <a:spcPct val="20000"/>
                </a:spcBef>
              </a:pPr>
              <a:r>
                <a:rPr lang="zh-CN" altLang="en-US" sz="1200" b="1" dirty="0">
                  <a:solidFill>
                    <a:schemeClr val="bg1"/>
                  </a:solidFill>
                  <a:latin typeface="微软雅黑" panose="020B0503020204020204" pitchFamily="34" charset="-122"/>
                  <a:ea typeface="微软雅黑" panose="020B0503020204020204" pitchFamily="34" charset="-122"/>
                  <a:cs typeface="Yuanti SC" charset="-122"/>
                  <a:sym typeface="Arial" panose="020B0604020202020204" pitchFamily="34" charset="0"/>
                </a:rPr>
                <a:t>商业模式  </a:t>
              </a:r>
              <a:r>
                <a:rPr lang="en-US" altLang="zh-CN" sz="1200" b="1" dirty="0">
                  <a:solidFill>
                    <a:schemeClr val="bg1"/>
                  </a:solidFill>
                  <a:latin typeface="微软雅黑" panose="020B0503020204020204" pitchFamily="34" charset="-122"/>
                  <a:ea typeface="微软雅黑" panose="020B0503020204020204" pitchFamily="34" charset="-122"/>
                  <a:cs typeface="Yuanti SC" charset="-122"/>
                  <a:sym typeface="Arial" panose="020B0604020202020204" pitchFamily="34" charset="0"/>
                </a:rPr>
                <a:t>SWOT</a:t>
              </a:r>
              <a:r>
                <a:rPr lang="zh-CN" altLang="en-US" sz="1200" b="1" dirty="0">
                  <a:solidFill>
                    <a:schemeClr val="bg1"/>
                  </a:solidFill>
                  <a:latin typeface="微软雅黑" panose="020B0503020204020204" pitchFamily="34" charset="-122"/>
                  <a:ea typeface="微软雅黑" panose="020B0503020204020204" pitchFamily="34" charset="-122"/>
                  <a:cs typeface="Yuanti SC" charset="-122"/>
                  <a:sym typeface="Arial" panose="020B0604020202020204" pitchFamily="34" charset="0"/>
                </a:rPr>
                <a:t>分析  实施方案</a:t>
              </a:r>
              <a:endParaRPr lang="en-US" altLang="zh-CN" sz="1200" b="1" dirty="0">
                <a:solidFill>
                  <a:schemeClr val="bg1"/>
                </a:solidFill>
                <a:latin typeface="微软雅黑" panose="020B0503020204020204" pitchFamily="34" charset="-122"/>
                <a:ea typeface="微软雅黑" panose="020B0503020204020204" pitchFamily="34" charset="-122"/>
                <a:cs typeface="Yuanti SC" charset="-122"/>
                <a:sym typeface="Arial" panose="020B0604020202020204" pitchFamily="34" charset="0"/>
              </a:endParaRPr>
            </a:p>
          </p:txBody>
        </p:sp>
      </p:grpSp>
      <p:grpSp>
        <p:nvGrpSpPr>
          <p:cNvPr id="5" name="组合 4"/>
          <p:cNvGrpSpPr/>
          <p:nvPr/>
        </p:nvGrpSpPr>
        <p:grpSpPr>
          <a:xfrm>
            <a:off x="8374035" y="4181165"/>
            <a:ext cx="4938568" cy="806948"/>
            <a:chOff x="5241033" y="4272453"/>
            <a:chExt cx="4938568" cy="806948"/>
          </a:xfrm>
        </p:grpSpPr>
        <p:sp>
          <p:nvSpPr>
            <p:cNvPr id="58" name="文本框 57"/>
            <p:cNvSpPr txBox="1"/>
            <p:nvPr/>
          </p:nvSpPr>
          <p:spPr>
            <a:xfrm>
              <a:off x="5346317" y="4272453"/>
              <a:ext cx="4833284" cy="523220"/>
            </a:xfrm>
            <a:prstGeom prst="rect">
              <a:avLst/>
            </a:prstGeom>
            <a:noFill/>
          </p:spPr>
          <p:txBody>
            <a:bodyPr wrap="square" rtlCol="0">
              <a:spAutoFit/>
            </a:bodyPr>
            <a:lstStyle/>
            <a:p>
              <a:r>
                <a:rPr kumimoji="1" lang="zh-CN" altLang="en-US" sz="2800" b="1" dirty="0">
                  <a:solidFill>
                    <a:schemeClr val="bg1"/>
                  </a:solidFill>
                  <a:latin typeface="微软雅黑" panose="020B0503020204020204" pitchFamily="34" charset="-122"/>
                  <a:ea typeface="微软雅黑" panose="020B0503020204020204" pitchFamily="34" charset="-122"/>
                  <a:cs typeface="Yuanti SC" charset="-122"/>
                </a:rPr>
                <a:t>阶段计划</a:t>
              </a:r>
            </a:p>
          </p:txBody>
        </p:sp>
        <p:sp>
          <p:nvSpPr>
            <p:cNvPr id="59" name="矩形 58"/>
            <p:cNvSpPr>
              <a:spLocks noChangeArrowheads="1"/>
            </p:cNvSpPr>
            <p:nvPr/>
          </p:nvSpPr>
          <p:spPr bwMode="auto">
            <a:xfrm>
              <a:off x="5241033" y="4876589"/>
              <a:ext cx="2478848"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20000"/>
                </a:lnSpc>
                <a:spcBef>
                  <a:spcPct val="20000"/>
                </a:spcBef>
              </a:pPr>
              <a:r>
                <a:rPr lang="zh-CN" altLang="en-US" sz="1200" b="1" dirty="0">
                  <a:solidFill>
                    <a:schemeClr val="bg1"/>
                  </a:solidFill>
                  <a:latin typeface="微软雅黑" panose="020B0503020204020204" pitchFamily="34" charset="-122"/>
                  <a:ea typeface="微软雅黑" panose="020B0503020204020204" pitchFamily="34" charset="-122"/>
                  <a:cs typeface="Yuanti SC" charset="-122"/>
                  <a:sym typeface="Arial" panose="020B0604020202020204" pitchFamily="34" charset="0"/>
                </a:rPr>
                <a:t>财务规划  风险管理  总结 </a:t>
              </a:r>
              <a:endParaRPr lang="en-US" altLang="zh-CN" sz="1200" b="1" dirty="0">
                <a:solidFill>
                  <a:schemeClr val="bg1"/>
                </a:solidFill>
                <a:latin typeface="微软雅黑" panose="020B0503020204020204" pitchFamily="34" charset="-122"/>
                <a:ea typeface="微软雅黑" panose="020B0503020204020204" pitchFamily="34" charset="-122"/>
                <a:cs typeface="Yuanti SC" charset="-122"/>
                <a:sym typeface="Arial" panose="020B0604020202020204" pitchFamily="34" charset="0"/>
              </a:endParaRPr>
            </a:p>
          </p:txBody>
        </p:sp>
      </p:grpSp>
      <p:sp>
        <p:nvSpPr>
          <p:cNvPr id="45" name="文本框 44"/>
          <p:cNvSpPr txBox="1"/>
          <p:nvPr/>
        </p:nvSpPr>
        <p:spPr>
          <a:xfrm>
            <a:off x="5137060" y="301393"/>
            <a:ext cx="1669303" cy="738664"/>
          </a:xfrm>
          <a:prstGeom prst="rect">
            <a:avLst/>
          </a:prstGeom>
          <a:noFill/>
        </p:spPr>
        <p:txBody>
          <a:bodyPr wrap="none" rtlCol="0">
            <a:spAutoFit/>
          </a:bodyPr>
          <a:lstStyle/>
          <a:p>
            <a:pPr algn="ctr"/>
            <a:r>
              <a:rPr kumimoji="1" lang="en-US" altLang="zh-CN" sz="2400" b="1" dirty="0">
                <a:solidFill>
                  <a:schemeClr val="bg1"/>
                </a:solidFill>
                <a:latin typeface="微软雅黑" panose="020B0503020204020204" pitchFamily="34" charset="-122"/>
                <a:ea typeface="微软雅黑" panose="020B0503020204020204" pitchFamily="34" charset="-122"/>
                <a:cs typeface="Yuanti SC" charset="-122"/>
              </a:rPr>
              <a:t>Contents </a:t>
            </a:r>
          </a:p>
          <a:p>
            <a:pPr algn="ctr"/>
            <a:r>
              <a:rPr kumimoji="1" lang="zh-CN" altLang="en-US" b="1" dirty="0">
                <a:solidFill>
                  <a:schemeClr val="bg1"/>
                </a:solidFill>
                <a:latin typeface="微软雅黑" panose="020B0503020204020204" pitchFamily="34" charset="-122"/>
                <a:ea typeface="微软雅黑" panose="020B0503020204020204" pitchFamily="34" charset="-122"/>
                <a:cs typeface="Yuanti SC" charset="-122"/>
              </a:rPr>
              <a:t>目录</a:t>
            </a:r>
          </a:p>
        </p:txBody>
      </p:sp>
      <p:cxnSp>
        <p:nvCxnSpPr>
          <p:cNvPr id="62" name="直接连接符 61"/>
          <p:cNvCxnSpPr/>
          <p:nvPr/>
        </p:nvCxnSpPr>
        <p:spPr>
          <a:xfrm flipV="1">
            <a:off x="6096000" y="2466788"/>
            <a:ext cx="0" cy="280757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3" name="组合 62"/>
          <p:cNvGrpSpPr/>
          <p:nvPr/>
        </p:nvGrpSpPr>
        <p:grpSpPr>
          <a:xfrm>
            <a:off x="1711802" y="2426936"/>
            <a:ext cx="762943" cy="762943"/>
            <a:chOff x="2705448" y="1864234"/>
            <a:chExt cx="762943" cy="762943"/>
          </a:xfrm>
        </p:grpSpPr>
        <p:grpSp>
          <p:nvGrpSpPr>
            <p:cNvPr id="64" name="组合 63"/>
            <p:cNvGrpSpPr/>
            <p:nvPr/>
          </p:nvGrpSpPr>
          <p:grpSpPr>
            <a:xfrm>
              <a:off x="2705448" y="1864234"/>
              <a:ext cx="762943" cy="762943"/>
              <a:chOff x="2894659" y="1465288"/>
              <a:chExt cx="1727827" cy="1727827"/>
            </a:xfrm>
          </p:grpSpPr>
          <p:grpSp>
            <p:nvGrpSpPr>
              <p:cNvPr id="66" name="组合 65"/>
              <p:cNvGrpSpPr/>
              <p:nvPr/>
            </p:nvGrpSpPr>
            <p:grpSpPr>
              <a:xfrm rot="1771504">
                <a:off x="2914532" y="1485269"/>
                <a:ext cx="1688083" cy="1687866"/>
                <a:chOff x="1827622" y="1343919"/>
                <a:chExt cx="2304000" cy="2304000"/>
              </a:xfrm>
            </p:grpSpPr>
            <p:sp>
              <p:nvSpPr>
                <p:cNvPr id="68" name="椭圆 6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69" name="椭圆 6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sp>
            <p:nvSpPr>
              <p:cNvPr id="67" name="流程图: 联系 66"/>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sp>
          <p:nvSpPr>
            <p:cNvPr id="65" name="文本框 186"/>
            <p:cNvSpPr txBox="1"/>
            <p:nvPr/>
          </p:nvSpPr>
          <p:spPr>
            <a:xfrm>
              <a:off x="2824946" y="2053130"/>
              <a:ext cx="526473" cy="400110"/>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pitchFamily="34" charset="-122"/>
                  <a:ea typeface="微软雅黑" panose="020B0503020204020204" pitchFamily="34"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000" i="0" u="none" strike="noStrike" kern="1200" cap="none" spc="0" normalizeH="0" baseline="0" noProof="0" dirty="0">
                  <a:ln>
                    <a:noFill/>
                  </a:ln>
                  <a:effectLst/>
                  <a:uLnTx/>
                  <a:uFillTx/>
                </a:rPr>
                <a:t>01</a:t>
              </a:r>
              <a:endParaRPr kumimoji="0" lang="zh-CN" altLang="en-US" sz="2000" i="0" u="none" strike="noStrike" kern="1200" cap="none" spc="0" normalizeH="0" baseline="0" noProof="0" dirty="0">
                <a:ln>
                  <a:noFill/>
                </a:ln>
                <a:effectLst/>
                <a:uLnTx/>
                <a:uFillTx/>
              </a:endParaRPr>
            </a:p>
          </p:txBody>
        </p:sp>
      </p:grpSp>
      <p:grpSp>
        <p:nvGrpSpPr>
          <p:cNvPr id="70" name="组合 69"/>
          <p:cNvGrpSpPr/>
          <p:nvPr/>
        </p:nvGrpSpPr>
        <p:grpSpPr>
          <a:xfrm>
            <a:off x="1711803" y="4367110"/>
            <a:ext cx="762943" cy="762943"/>
            <a:chOff x="2705448" y="1864234"/>
            <a:chExt cx="762943" cy="762943"/>
          </a:xfrm>
        </p:grpSpPr>
        <p:grpSp>
          <p:nvGrpSpPr>
            <p:cNvPr id="71" name="组合 70"/>
            <p:cNvGrpSpPr/>
            <p:nvPr/>
          </p:nvGrpSpPr>
          <p:grpSpPr>
            <a:xfrm>
              <a:off x="2705448" y="1864234"/>
              <a:ext cx="762943" cy="762943"/>
              <a:chOff x="2894659" y="1465288"/>
              <a:chExt cx="1727827" cy="1727827"/>
            </a:xfrm>
          </p:grpSpPr>
          <p:grpSp>
            <p:nvGrpSpPr>
              <p:cNvPr id="73" name="组合 72"/>
              <p:cNvGrpSpPr/>
              <p:nvPr/>
            </p:nvGrpSpPr>
            <p:grpSpPr>
              <a:xfrm rot="1771504">
                <a:off x="2914532" y="1485269"/>
                <a:ext cx="1688083" cy="1687866"/>
                <a:chOff x="1827622" y="1343919"/>
                <a:chExt cx="2304000" cy="2304000"/>
              </a:xfrm>
            </p:grpSpPr>
            <p:sp>
              <p:nvSpPr>
                <p:cNvPr id="75" name="椭圆 7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76" name="椭圆 7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sp>
            <p:nvSpPr>
              <p:cNvPr id="74" name="流程图: 联系 73"/>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sp>
          <p:nvSpPr>
            <p:cNvPr id="72" name="文本框 186"/>
            <p:cNvSpPr txBox="1"/>
            <p:nvPr/>
          </p:nvSpPr>
          <p:spPr>
            <a:xfrm>
              <a:off x="2824946" y="2053130"/>
              <a:ext cx="526473" cy="400110"/>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pitchFamily="34" charset="-122"/>
                  <a:ea typeface="微软雅黑" panose="020B0503020204020204" pitchFamily="34"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000" i="0" u="none" strike="noStrike" kern="1200" cap="none" spc="0" normalizeH="0" baseline="0" noProof="0" dirty="0">
                  <a:ln>
                    <a:noFill/>
                  </a:ln>
                  <a:effectLst/>
                  <a:uLnTx/>
                  <a:uFillTx/>
                </a:rPr>
                <a:t>03</a:t>
              </a:r>
              <a:endParaRPr kumimoji="0" lang="zh-CN" altLang="en-US" sz="2000" i="0" u="none" strike="noStrike" kern="1200" cap="none" spc="0" normalizeH="0" baseline="0" noProof="0" dirty="0">
                <a:ln>
                  <a:noFill/>
                </a:ln>
                <a:effectLst/>
                <a:uLnTx/>
                <a:uFillTx/>
              </a:endParaRPr>
            </a:p>
          </p:txBody>
        </p:sp>
      </p:grpSp>
      <p:grpSp>
        <p:nvGrpSpPr>
          <p:cNvPr id="77" name="组合 76"/>
          <p:cNvGrpSpPr/>
          <p:nvPr/>
        </p:nvGrpSpPr>
        <p:grpSpPr>
          <a:xfrm>
            <a:off x="7268062" y="4351301"/>
            <a:ext cx="762943" cy="762943"/>
            <a:chOff x="2705448" y="1864234"/>
            <a:chExt cx="762943" cy="762943"/>
          </a:xfrm>
        </p:grpSpPr>
        <p:grpSp>
          <p:nvGrpSpPr>
            <p:cNvPr id="78" name="组合 77"/>
            <p:cNvGrpSpPr/>
            <p:nvPr/>
          </p:nvGrpSpPr>
          <p:grpSpPr>
            <a:xfrm>
              <a:off x="2705448" y="1864234"/>
              <a:ext cx="762943" cy="762943"/>
              <a:chOff x="2894659" y="1465288"/>
              <a:chExt cx="1727827" cy="1727827"/>
            </a:xfrm>
          </p:grpSpPr>
          <p:grpSp>
            <p:nvGrpSpPr>
              <p:cNvPr id="80" name="组合 79"/>
              <p:cNvGrpSpPr/>
              <p:nvPr/>
            </p:nvGrpSpPr>
            <p:grpSpPr>
              <a:xfrm rot="1771504">
                <a:off x="2914532" y="1485269"/>
                <a:ext cx="1688083" cy="1687866"/>
                <a:chOff x="1827622" y="1343919"/>
                <a:chExt cx="2304000" cy="2304000"/>
              </a:xfrm>
            </p:grpSpPr>
            <p:sp>
              <p:nvSpPr>
                <p:cNvPr id="82" name="椭圆 8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83" name="椭圆 8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sp>
            <p:nvSpPr>
              <p:cNvPr id="81" name="流程图: 联系 80"/>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sp>
          <p:nvSpPr>
            <p:cNvPr id="79" name="文本框 186"/>
            <p:cNvSpPr txBox="1"/>
            <p:nvPr/>
          </p:nvSpPr>
          <p:spPr>
            <a:xfrm>
              <a:off x="2824946" y="2053130"/>
              <a:ext cx="526473" cy="400110"/>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pitchFamily="34" charset="-122"/>
                  <a:ea typeface="微软雅黑" panose="020B0503020204020204" pitchFamily="34"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000" i="0" u="none" strike="noStrike" kern="1200" cap="none" spc="0" normalizeH="0" baseline="0" noProof="0" dirty="0">
                  <a:ln>
                    <a:noFill/>
                  </a:ln>
                  <a:effectLst/>
                  <a:uLnTx/>
                  <a:uFillTx/>
                </a:rPr>
                <a:t>04</a:t>
              </a:r>
              <a:endParaRPr kumimoji="0" lang="zh-CN" altLang="en-US" sz="2000" i="0" u="none" strike="noStrike" kern="1200" cap="none" spc="0" normalizeH="0" baseline="0" noProof="0" dirty="0">
                <a:ln>
                  <a:noFill/>
                </a:ln>
                <a:effectLst/>
                <a:uLnTx/>
                <a:uFillTx/>
              </a:endParaRPr>
            </a:p>
          </p:txBody>
        </p:sp>
      </p:grpSp>
      <p:grpSp>
        <p:nvGrpSpPr>
          <p:cNvPr id="84" name="组合 83"/>
          <p:cNvGrpSpPr/>
          <p:nvPr/>
        </p:nvGrpSpPr>
        <p:grpSpPr>
          <a:xfrm>
            <a:off x="7139237" y="2359599"/>
            <a:ext cx="762943" cy="762943"/>
            <a:chOff x="2705448" y="1864234"/>
            <a:chExt cx="762943" cy="762943"/>
          </a:xfrm>
        </p:grpSpPr>
        <p:grpSp>
          <p:nvGrpSpPr>
            <p:cNvPr id="85" name="组合 84"/>
            <p:cNvGrpSpPr/>
            <p:nvPr/>
          </p:nvGrpSpPr>
          <p:grpSpPr>
            <a:xfrm>
              <a:off x="2705448" y="1864234"/>
              <a:ext cx="762943" cy="762943"/>
              <a:chOff x="2894659" y="1465288"/>
              <a:chExt cx="1727827" cy="1727827"/>
            </a:xfrm>
          </p:grpSpPr>
          <p:grpSp>
            <p:nvGrpSpPr>
              <p:cNvPr id="87" name="组合 86"/>
              <p:cNvGrpSpPr/>
              <p:nvPr/>
            </p:nvGrpSpPr>
            <p:grpSpPr>
              <a:xfrm rot="1771504">
                <a:off x="2914532" y="1485269"/>
                <a:ext cx="1688083" cy="1687866"/>
                <a:chOff x="1827622" y="1343919"/>
                <a:chExt cx="2304000" cy="2304000"/>
              </a:xfrm>
            </p:grpSpPr>
            <p:sp>
              <p:nvSpPr>
                <p:cNvPr id="89" name="椭圆 8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90" name="椭圆 8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sp>
            <p:nvSpPr>
              <p:cNvPr id="88" name="流程图: 联系 87"/>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endParaRPr>
              </a:p>
            </p:txBody>
          </p:sp>
        </p:grpSp>
        <p:sp>
          <p:nvSpPr>
            <p:cNvPr id="86" name="文本框 186"/>
            <p:cNvSpPr txBox="1"/>
            <p:nvPr/>
          </p:nvSpPr>
          <p:spPr>
            <a:xfrm>
              <a:off x="2824946" y="2053130"/>
              <a:ext cx="526473" cy="400110"/>
            </a:xfrm>
            <a:prstGeom prst="rect">
              <a:avLst/>
            </a:prstGeom>
            <a:noFill/>
            <a:ln>
              <a:noFill/>
            </a:ln>
          </p:spPr>
          <p:txBody>
            <a:bodyPr wrap="square" rtlCol="0">
              <a:spAutoFit/>
            </a:bodyPr>
            <a:lstStyle>
              <a:defPPr>
                <a:defRPr lang="en-US"/>
              </a:defPPr>
              <a:lvl1pPr>
                <a:defRPr sz="2000" b="1">
                  <a:solidFill>
                    <a:schemeClr val="accent1"/>
                  </a:solidFill>
                  <a:latin typeface="微软雅黑" panose="020B0503020204020204" pitchFamily="34" charset="-122"/>
                  <a:ea typeface="微软雅黑" panose="020B0503020204020204" pitchFamily="34"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000" i="0" u="none" strike="noStrike" kern="1200" cap="none" spc="0" normalizeH="0" baseline="0" noProof="0" dirty="0">
                  <a:ln>
                    <a:noFill/>
                  </a:ln>
                  <a:effectLst/>
                  <a:uLnTx/>
                  <a:uFillTx/>
                </a:rPr>
                <a:t>02</a:t>
              </a:r>
              <a:endParaRPr kumimoji="0" lang="zh-CN" altLang="en-US" sz="2000" i="0" u="none" strike="noStrike" kern="1200" cap="none" spc="0" normalizeH="0" baseline="0" noProof="0" dirty="0">
                <a:ln>
                  <a:noFill/>
                </a:ln>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20"/>
                                            </p:tgtEl>
                                            <p:attrNameLst>
                                              <p:attrName>style.visibility</p:attrName>
                                            </p:attrNameLst>
                                          </p:cBhvr>
                                          <p:to>
                                            <p:strVal val="visible"/>
                                          </p:to>
                                        </p:set>
                                      </p:childTnLst>
                                    </p:cTn>
                                  </p:par>
                                  <p:par>
                                    <p:cTn id="7" presetID="2" presetClass="entr" presetSubtype="9" fill="hold" grpId="0" nodeType="withEffect" p14:presetBounceEnd="30000">
                                      <p:stCondLst>
                                        <p:cond delay="300"/>
                                      </p:stCondLst>
                                      <p:childTnLst>
                                        <p:set>
                                          <p:cBhvr>
                                            <p:cTn id="8" dur="1" fill="hold">
                                              <p:stCondLst>
                                                <p:cond delay="0"/>
                                              </p:stCondLst>
                                            </p:cTn>
                                            <p:tgtEl>
                                              <p:spTgt spid="51"/>
                                            </p:tgtEl>
                                            <p:attrNameLst>
                                              <p:attrName>style.visibility</p:attrName>
                                            </p:attrNameLst>
                                          </p:cBhvr>
                                          <p:to>
                                            <p:strVal val="visible"/>
                                          </p:to>
                                        </p:set>
                                        <p:anim calcmode="lin" valueType="num" p14:bounceEnd="30000">
                                          <p:cBhvr additive="base">
                                            <p:cTn id="9" dur="500" fill="hold"/>
                                            <p:tgtEl>
                                              <p:spTgt spid="51"/>
                                            </p:tgtEl>
                                            <p:attrNameLst>
                                              <p:attrName>ppt_x</p:attrName>
                                            </p:attrNameLst>
                                          </p:cBhvr>
                                          <p:tavLst>
                                            <p:tav tm="0">
                                              <p:val>
                                                <p:strVal val="0-#ppt_w/2"/>
                                              </p:val>
                                            </p:tav>
                                            <p:tav tm="100000">
                                              <p:val>
                                                <p:strVal val="#ppt_x"/>
                                              </p:val>
                                            </p:tav>
                                          </p:tavLst>
                                        </p:anim>
                                        <p:anim calcmode="lin" valueType="num" p14:bounceEnd="30000">
                                          <p:cBhvr additive="base">
                                            <p:cTn id="10"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heel(1)">
                                          <p:cBhvr>
                                            <p:cTn id="15" dur="20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500" fill="hold"/>
                                            <p:tgtEl>
                                              <p:spTgt spid="45"/>
                                            </p:tgtEl>
                                            <p:attrNameLst>
                                              <p:attrName>ppt_x</p:attrName>
                                            </p:attrNameLst>
                                          </p:cBhvr>
                                          <p:tavLst>
                                            <p:tav tm="0">
                                              <p:val>
                                                <p:strVal val="#ppt_x"/>
                                              </p:val>
                                            </p:tav>
                                            <p:tav tm="100000">
                                              <p:val>
                                                <p:strVal val="#ppt_x"/>
                                              </p:val>
                                            </p:tav>
                                          </p:tavLst>
                                        </p:anim>
                                        <p:anim calcmode="lin" valueType="num">
                                          <p:cBhvr additive="base">
                                            <p:cTn id="2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3"/>
                                            </p:tgtEl>
                                            <p:attrNameLst>
                                              <p:attrName>style.visibility</p:attrName>
                                            </p:attrNameLst>
                                          </p:cBhvr>
                                          <p:to>
                                            <p:strVal val="visible"/>
                                          </p:to>
                                        </p:set>
                                        <p:anim calcmode="lin" valueType="num">
                                          <p:cBhvr additive="base">
                                            <p:cTn id="26" dur="500" fill="hold"/>
                                            <p:tgtEl>
                                              <p:spTgt spid="63"/>
                                            </p:tgtEl>
                                            <p:attrNameLst>
                                              <p:attrName>ppt_x</p:attrName>
                                            </p:attrNameLst>
                                          </p:cBhvr>
                                          <p:tavLst>
                                            <p:tav tm="0">
                                              <p:val>
                                                <p:strVal val="#ppt_x"/>
                                              </p:val>
                                            </p:tav>
                                            <p:tav tm="100000">
                                              <p:val>
                                                <p:strVal val="#ppt_x"/>
                                              </p:val>
                                            </p:tav>
                                          </p:tavLst>
                                        </p:anim>
                                        <p:anim calcmode="lin" valueType="num">
                                          <p:cBhvr additive="base">
                                            <p:cTn id="27" dur="500" fill="hold"/>
                                            <p:tgtEl>
                                              <p:spTgt spid="63"/>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additive="base">
                                            <p:cTn id="34" dur="500" fill="hold"/>
                                            <p:tgtEl>
                                              <p:spTgt spid="70"/>
                                            </p:tgtEl>
                                            <p:attrNameLst>
                                              <p:attrName>ppt_x</p:attrName>
                                            </p:attrNameLst>
                                          </p:cBhvr>
                                          <p:tavLst>
                                            <p:tav tm="0">
                                              <p:val>
                                                <p:strVal val="#ppt_x"/>
                                              </p:val>
                                            </p:tav>
                                            <p:tav tm="100000">
                                              <p:val>
                                                <p:strVal val="#ppt_x"/>
                                              </p:val>
                                            </p:tav>
                                          </p:tavLst>
                                        </p:anim>
                                        <p:anim calcmode="lin" valueType="num">
                                          <p:cBhvr additive="base">
                                            <p:cTn id="35" dur="500" fill="hold"/>
                                            <p:tgtEl>
                                              <p:spTgt spid="70"/>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ppt_x"/>
                                              </p:val>
                                            </p:tav>
                                            <p:tav tm="100000">
                                              <p:val>
                                                <p:strVal val="#ppt_x"/>
                                              </p:val>
                                            </p:tav>
                                          </p:tavLst>
                                        </p:anim>
                                        <p:anim calcmode="lin" valueType="num">
                                          <p:cBhvr additive="base">
                                            <p:cTn id="39" dur="500" fill="hold"/>
                                            <p:tgtEl>
                                              <p:spTgt spid="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77"/>
                                            </p:tgtEl>
                                            <p:attrNameLst>
                                              <p:attrName>style.visibility</p:attrName>
                                            </p:attrNameLst>
                                          </p:cBhvr>
                                          <p:to>
                                            <p:strVal val="visible"/>
                                          </p:to>
                                        </p:set>
                                        <p:anim calcmode="lin" valueType="num">
                                          <p:cBhvr additive="base">
                                            <p:cTn id="50" dur="500" fill="hold"/>
                                            <p:tgtEl>
                                              <p:spTgt spid="77"/>
                                            </p:tgtEl>
                                            <p:attrNameLst>
                                              <p:attrName>ppt_x</p:attrName>
                                            </p:attrNameLst>
                                          </p:cBhvr>
                                          <p:tavLst>
                                            <p:tav tm="0">
                                              <p:val>
                                                <p:strVal val="#ppt_x"/>
                                              </p:val>
                                            </p:tav>
                                            <p:tav tm="100000">
                                              <p:val>
                                                <p:strVal val="#ppt_x"/>
                                              </p:val>
                                            </p:tav>
                                          </p:tavLst>
                                        </p:anim>
                                        <p:anim calcmode="lin" valueType="num">
                                          <p:cBhvr additive="base">
                                            <p:cTn id="51" dur="500" fill="hold"/>
                                            <p:tgtEl>
                                              <p:spTgt spid="77"/>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84"/>
                                            </p:tgtEl>
                                            <p:attrNameLst>
                                              <p:attrName>style.visibility</p:attrName>
                                            </p:attrNameLst>
                                          </p:cBhvr>
                                          <p:to>
                                            <p:strVal val="visible"/>
                                          </p:to>
                                        </p:set>
                                        <p:anim calcmode="lin" valueType="num">
                                          <p:cBhvr additive="base">
                                            <p:cTn id="54" dur="500" fill="hold"/>
                                            <p:tgtEl>
                                              <p:spTgt spid="84"/>
                                            </p:tgtEl>
                                            <p:attrNameLst>
                                              <p:attrName>ppt_x</p:attrName>
                                            </p:attrNameLst>
                                          </p:cBhvr>
                                          <p:tavLst>
                                            <p:tav tm="0">
                                              <p:val>
                                                <p:strVal val="#ppt_x"/>
                                              </p:val>
                                            </p:tav>
                                            <p:tav tm="100000">
                                              <p:val>
                                                <p:strVal val="#ppt_x"/>
                                              </p:val>
                                            </p:tav>
                                          </p:tavLst>
                                        </p:anim>
                                        <p:anim calcmode="lin" valueType="num">
                                          <p:cBhvr additive="base">
                                            <p:cTn id="55"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wipe(down)">
                                          <p:cBhvr>
                                            <p:cTn id="6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1" grpId="0" animBg="1"/>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20"/>
                                            </p:tgtEl>
                                            <p:attrNameLst>
                                              <p:attrName>style.visibility</p:attrName>
                                            </p:attrNameLst>
                                          </p:cBhvr>
                                          <p:to>
                                            <p:strVal val="visible"/>
                                          </p:to>
                                        </p:set>
                                      </p:childTnLst>
                                    </p:cTn>
                                  </p:par>
                                  <p:par>
                                    <p:cTn id="7" presetID="2" presetClass="entr" presetSubtype="9" fill="hold" grpId="0" nodeType="withEffect">
                                      <p:stCondLst>
                                        <p:cond delay="300"/>
                                      </p:stCondLst>
                                      <p:childTnLst>
                                        <p:set>
                                          <p:cBhvr>
                                            <p:cTn id="8" dur="1" fill="hold">
                                              <p:stCondLst>
                                                <p:cond delay="0"/>
                                              </p:stCondLst>
                                            </p:cTn>
                                            <p:tgtEl>
                                              <p:spTgt spid="51"/>
                                            </p:tgtEl>
                                            <p:attrNameLst>
                                              <p:attrName>style.visibility</p:attrName>
                                            </p:attrNameLst>
                                          </p:cBhvr>
                                          <p:to>
                                            <p:strVal val="visible"/>
                                          </p:to>
                                        </p:set>
                                        <p:anim calcmode="lin" valueType="num">
                                          <p:cBhvr additive="base">
                                            <p:cTn id="9" dur="500" fill="hold"/>
                                            <p:tgtEl>
                                              <p:spTgt spid="51"/>
                                            </p:tgtEl>
                                            <p:attrNameLst>
                                              <p:attrName>ppt_x</p:attrName>
                                            </p:attrNameLst>
                                          </p:cBhvr>
                                          <p:tavLst>
                                            <p:tav tm="0">
                                              <p:val>
                                                <p:strVal val="0-#ppt_w/2"/>
                                              </p:val>
                                            </p:tav>
                                            <p:tav tm="100000">
                                              <p:val>
                                                <p:strVal val="#ppt_x"/>
                                              </p:val>
                                            </p:tav>
                                          </p:tavLst>
                                        </p:anim>
                                        <p:anim calcmode="lin" valueType="num">
                                          <p:cBhvr additive="base">
                                            <p:cTn id="10"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heel(1)">
                                          <p:cBhvr>
                                            <p:cTn id="15" dur="20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500" fill="hold"/>
                                            <p:tgtEl>
                                              <p:spTgt spid="45"/>
                                            </p:tgtEl>
                                            <p:attrNameLst>
                                              <p:attrName>ppt_x</p:attrName>
                                            </p:attrNameLst>
                                          </p:cBhvr>
                                          <p:tavLst>
                                            <p:tav tm="0">
                                              <p:val>
                                                <p:strVal val="#ppt_x"/>
                                              </p:val>
                                            </p:tav>
                                            <p:tav tm="100000">
                                              <p:val>
                                                <p:strVal val="#ppt_x"/>
                                              </p:val>
                                            </p:tav>
                                          </p:tavLst>
                                        </p:anim>
                                        <p:anim calcmode="lin" valueType="num">
                                          <p:cBhvr additive="base">
                                            <p:cTn id="2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3"/>
                                            </p:tgtEl>
                                            <p:attrNameLst>
                                              <p:attrName>style.visibility</p:attrName>
                                            </p:attrNameLst>
                                          </p:cBhvr>
                                          <p:to>
                                            <p:strVal val="visible"/>
                                          </p:to>
                                        </p:set>
                                        <p:anim calcmode="lin" valueType="num">
                                          <p:cBhvr additive="base">
                                            <p:cTn id="26" dur="500" fill="hold"/>
                                            <p:tgtEl>
                                              <p:spTgt spid="63"/>
                                            </p:tgtEl>
                                            <p:attrNameLst>
                                              <p:attrName>ppt_x</p:attrName>
                                            </p:attrNameLst>
                                          </p:cBhvr>
                                          <p:tavLst>
                                            <p:tav tm="0">
                                              <p:val>
                                                <p:strVal val="#ppt_x"/>
                                              </p:val>
                                            </p:tav>
                                            <p:tav tm="100000">
                                              <p:val>
                                                <p:strVal val="#ppt_x"/>
                                              </p:val>
                                            </p:tav>
                                          </p:tavLst>
                                        </p:anim>
                                        <p:anim calcmode="lin" valueType="num">
                                          <p:cBhvr additive="base">
                                            <p:cTn id="27" dur="500" fill="hold"/>
                                            <p:tgtEl>
                                              <p:spTgt spid="63"/>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additive="base">
                                            <p:cTn id="34" dur="500" fill="hold"/>
                                            <p:tgtEl>
                                              <p:spTgt spid="70"/>
                                            </p:tgtEl>
                                            <p:attrNameLst>
                                              <p:attrName>ppt_x</p:attrName>
                                            </p:attrNameLst>
                                          </p:cBhvr>
                                          <p:tavLst>
                                            <p:tav tm="0">
                                              <p:val>
                                                <p:strVal val="#ppt_x"/>
                                              </p:val>
                                            </p:tav>
                                            <p:tav tm="100000">
                                              <p:val>
                                                <p:strVal val="#ppt_x"/>
                                              </p:val>
                                            </p:tav>
                                          </p:tavLst>
                                        </p:anim>
                                        <p:anim calcmode="lin" valueType="num">
                                          <p:cBhvr additive="base">
                                            <p:cTn id="35" dur="500" fill="hold"/>
                                            <p:tgtEl>
                                              <p:spTgt spid="70"/>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ppt_x"/>
                                              </p:val>
                                            </p:tav>
                                            <p:tav tm="100000">
                                              <p:val>
                                                <p:strVal val="#ppt_x"/>
                                              </p:val>
                                            </p:tav>
                                          </p:tavLst>
                                        </p:anim>
                                        <p:anim calcmode="lin" valueType="num">
                                          <p:cBhvr additive="base">
                                            <p:cTn id="39" dur="500" fill="hold"/>
                                            <p:tgtEl>
                                              <p:spTgt spid="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77"/>
                                            </p:tgtEl>
                                            <p:attrNameLst>
                                              <p:attrName>style.visibility</p:attrName>
                                            </p:attrNameLst>
                                          </p:cBhvr>
                                          <p:to>
                                            <p:strVal val="visible"/>
                                          </p:to>
                                        </p:set>
                                        <p:anim calcmode="lin" valueType="num">
                                          <p:cBhvr additive="base">
                                            <p:cTn id="50" dur="500" fill="hold"/>
                                            <p:tgtEl>
                                              <p:spTgt spid="77"/>
                                            </p:tgtEl>
                                            <p:attrNameLst>
                                              <p:attrName>ppt_x</p:attrName>
                                            </p:attrNameLst>
                                          </p:cBhvr>
                                          <p:tavLst>
                                            <p:tav tm="0">
                                              <p:val>
                                                <p:strVal val="#ppt_x"/>
                                              </p:val>
                                            </p:tav>
                                            <p:tav tm="100000">
                                              <p:val>
                                                <p:strVal val="#ppt_x"/>
                                              </p:val>
                                            </p:tav>
                                          </p:tavLst>
                                        </p:anim>
                                        <p:anim calcmode="lin" valueType="num">
                                          <p:cBhvr additive="base">
                                            <p:cTn id="51" dur="500" fill="hold"/>
                                            <p:tgtEl>
                                              <p:spTgt spid="77"/>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84"/>
                                            </p:tgtEl>
                                            <p:attrNameLst>
                                              <p:attrName>style.visibility</p:attrName>
                                            </p:attrNameLst>
                                          </p:cBhvr>
                                          <p:to>
                                            <p:strVal val="visible"/>
                                          </p:to>
                                        </p:set>
                                        <p:anim calcmode="lin" valueType="num">
                                          <p:cBhvr additive="base">
                                            <p:cTn id="54" dur="500" fill="hold"/>
                                            <p:tgtEl>
                                              <p:spTgt spid="84"/>
                                            </p:tgtEl>
                                            <p:attrNameLst>
                                              <p:attrName>ppt_x</p:attrName>
                                            </p:attrNameLst>
                                          </p:cBhvr>
                                          <p:tavLst>
                                            <p:tav tm="0">
                                              <p:val>
                                                <p:strVal val="#ppt_x"/>
                                              </p:val>
                                            </p:tav>
                                            <p:tav tm="100000">
                                              <p:val>
                                                <p:strVal val="#ppt_x"/>
                                              </p:val>
                                            </p:tav>
                                          </p:tavLst>
                                        </p:anim>
                                        <p:anim calcmode="lin" valueType="num">
                                          <p:cBhvr additive="base">
                                            <p:cTn id="55"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wipe(down)">
                                          <p:cBhvr>
                                            <p:cTn id="6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1" grpId="0" animBg="1"/>
          <p:bldP spid="4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bwMode="auto">
          <a:xfrm>
            <a:off x="1903412" y="2893341"/>
            <a:ext cx="8029575" cy="1558926"/>
            <a:chOff x="806610" y="3509754"/>
            <a:chExt cx="10343041" cy="2008187"/>
          </a:xfrm>
        </p:grpSpPr>
        <p:grpSp>
          <p:nvGrpSpPr>
            <p:cNvPr id="120" name="组合 119"/>
            <p:cNvGrpSpPr/>
            <p:nvPr/>
          </p:nvGrpSpPr>
          <p:grpSpPr bwMode="auto">
            <a:xfrm>
              <a:off x="806610" y="3532251"/>
              <a:ext cx="10343041" cy="1959107"/>
              <a:chOff x="1278168" y="2752187"/>
              <a:chExt cx="9402532" cy="1781675"/>
            </a:xfrm>
          </p:grpSpPr>
          <p:sp>
            <p:nvSpPr>
              <p:cNvPr id="133" name="椭圆 28"/>
              <p:cNvSpPr/>
              <p:nvPr/>
            </p:nvSpPr>
            <p:spPr>
              <a:xfrm>
                <a:off x="2406547" y="3641165"/>
                <a:ext cx="1786443" cy="892697"/>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endParaRPr>
              </a:p>
            </p:txBody>
          </p:sp>
          <p:sp>
            <p:nvSpPr>
              <p:cNvPr id="134" name="椭圆 28"/>
              <p:cNvSpPr/>
              <p:nvPr/>
            </p:nvSpPr>
            <p:spPr>
              <a:xfrm flipV="1">
                <a:off x="4191132" y="2752187"/>
                <a:ext cx="1786443" cy="892697"/>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endParaRPr>
              </a:p>
            </p:txBody>
          </p:sp>
          <p:sp>
            <p:nvSpPr>
              <p:cNvPr id="135" name="椭圆 28"/>
              <p:cNvSpPr/>
              <p:nvPr/>
            </p:nvSpPr>
            <p:spPr>
              <a:xfrm>
                <a:off x="5979435" y="3641165"/>
                <a:ext cx="1784585" cy="892697"/>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endParaRPr>
              </a:p>
            </p:txBody>
          </p:sp>
          <p:sp>
            <p:nvSpPr>
              <p:cNvPr id="136" name="椭圆 28"/>
              <p:cNvSpPr/>
              <p:nvPr/>
            </p:nvSpPr>
            <p:spPr>
              <a:xfrm flipV="1">
                <a:off x="7764020" y="2752187"/>
                <a:ext cx="1786443" cy="892697"/>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endParaRPr>
              </a:p>
            </p:txBody>
          </p:sp>
          <p:cxnSp>
            <p:nvCxnSpPr>
              <p:cNvPr id="137" name="直接连接符 136"/>
              <p:cNvCxnSpPr/>
              <p:nvPr/>
            </p:nvCxnSpPr>
            <p:spPr>
              <a:xfrm>
                <a:off x="9552322" y="3641165"/>
                <a:ext cx="1128378" cy="0"/>
              </a:xfrm>
              <a:prstGeom prst="line">
                <a:avLst/>
              </a:prstGeom>
              <a:ln w="952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1278168" y="3643024"/>
                <a:ext cx="1128379" cy="0"/>
              </a:xfrm>
              <a:prstGeom prst="line">
                <a:avLst/>
              </a:prstGeom>
              <a:ln w="9525">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bwMode="auto">
            <a:xfrm>
              <a:off x="1998780" y="3519980"/>
              <a:ext cx="1997855" cy="1997961"/>
              <a:chOff x="2388399" y="2699791"/>
              <a:chExt cx="1816230" cy="1816329"/>
            </a:xfrm>
          </p:grpSpPr>
          <p:sp>
            <p:nvSpPr>
              <p:cNvPr id="131" name="矩形 130"/>
              <p:cNvSpPr/>
              <p:nvPr/>
            </p:nvSpPr>
            <p:spPr>
              <a:xfrm rot="16200000">
                <a:off x="2388349" y="2699841"/>
                <a:ext cx="1816329" cy="1816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32" name="空心弧 131"/>
              <p:cNvSpPr/>
              <p:nvPr/>
            </p:nvSpPr>
            <p:spPr>
              <a:xfrm rot="19800000">
                <a:off x="2397693" y="2703509"/>
                <a:ext cx="1797641" cy="1797738"/>
              </a:xfrm>
              <a:prstGeom prst="blockArc">
                <a:avLst>
                  <a:gd name="adj1" fmla="val 10782304"/>
                  <a:gd name="adj2" fmla="val 12569082"/>
                  <a:gd name="adj3" fmla="val 2151"/>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grpSp>
          <p:nvGrpSpPr>
            <p:cNvPr id="122" name="组合 121"/>
            <p:cNvGrpSpPr/>
            <p:nvPr/>
          </p:nvGrpSpPr>
          <p:grpSpPr bwMode="auto">
            <a:xfrm>
              <a:off x="3984364" y="3509754"/>
              <a:ext cx="1995810" cy="1997962"/>
              <a:chOff x="4166803" y="2732405"/>
              <a:chExt cx="1814371" cy="1816329"/>
            </a:xfrm>
          </p:grpSpPr>
          <p:sp>
            <p:nvSpPr>
              <p:cNvPr id="129" name="矩形 128"/>
              <p:cNvSpPr/>
              <p:nvPr/>
            </p:nvSpPr>
            <p:spPr>
              <a:xfrm rot="16200000">
                <a:off x="4165824" y="2733384"/>
                <a:ext cx="1816329" cy="1814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30" name="空心弧 129"/>
              <p:cNvSpPr/>
              <p:nvPr/>
            </p:nvSpPr>
            <p:spPr>
              <a:xfrm>
                <a:off x="4177957" y="2747278"/>
                <a:ext cx="1795781" cy="1797738"/>
              </a:xfrm>
              <a:prstGeom prst="blockArc">
                <a:avLst>
                  <a:gd name="adj1" fmla="val 10861918"/>
                  <a:gd name="adj2" fmla="val 12575204"/>
                  <a:gd name="adj3" fmla="val 2129"/>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grpSp>
          <p:nvGrpSpPr>
            <p:cNvPr id="123" name="组合 122"/>
            <p:cNvGrpSpPr/>
            <p:nvPr/>
          </p:nvGrpSpPr>
          <p:grpSpPr bwMode="auto">
            <a:xfrm>
              <a:off x="5974041" y="3517934"/>
              <a:ext cx="1995810" cy="1997962"/>
              <a:chOff x="5975601" y="2739841"/>
              <a:chExt cx="1814371" cy="1816329"/>
            </a:xfrm>
          </p:grpSpPr>
          <p:sp>
            <p:nvSpPr>
              <p:cNvPr id="127" name="矩形 126"/>
              <p:cNvSpPr/>
              <p:nvPr/>
            </p:nvSpPr>
            <p:spPr>
              <a:xfrm rot="14400000">
                <a:off x="5974622" y="2740820"/>
                <a:ext cx="1816329" cy="1814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28" name="空心弧 127"/>
              <p:cNvSpPr/>
              <p:nvPr/>
            </p:nvSpPr>
            <p:spPr>
              <a:xfrm rot="19800000">
                <a:off x="5983037" y="2750996"/>
                <a:ext cx="1795781" cy="1797738"/>
              </a:xfrm>
              <a:prstGeom prst="blockArc">
                <a:avLst>
                  <a:gd name="adj1" fmla="val 10800000"/>
                  <a:gd name="adj2" fmla="val 12569082"/>
                  <a:gd name="adj3" fmla="val 2151"/>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grpSp>
          <p:nvGrpSpPr>
            <p:cNvPr id="124" name="组合 123"/>
            <p:cNvGrpSpPr/>
            <p:nvPr/>
          </p:nvGrpSpPr>
          <p:grpSpPr bwMode="auto">
            <a:xfrm>
              <a:off x="7930998" y="3515890"/>
              <a:ext cx="1995810" cy="1997961"/>
              <a:chOff x="7754652" y="2737983"/>
              <a:chExt cx="1814371" cy="1816328"/>
            </a:xfrm>
          </p:grpSpPr>
          <p:sp>
            <p:nvSpPr>
              <p:cNvPr id="125" name="矩形 124"/>
              <p:cNvSpPr/>
              <p:nvPr/>
            </p:nvSpPr>
            <p:spPr>
              <a:xfrm rot="10800000">
                <a:off x="7754652" y="2737983"/>
                <a:ext cx="1814371" cy="1816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26" name="空心弧 125"/>
              <p:cNvSpPr/>
              <p:nvPr/>
            </p:nvSpPr>
            <p:spPr>
              <a:xfrm>
                <a:off x="7760230" y="2745420"/>
                <a:ext cx="1795781" cy="1797737"/>
              </a:xfrm>
              <a:prstGeom prst="blockArc">
                <a:avLst>
                  <a:gd name="adj1" fmla="val 10861918"/>
                  <a:gd name="adj2" fmla="val 12575204"/>
                  <a:gd name="adj3" fmla="val 2129"/>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grpSp>
      <p:grpSp>
        <p:nvGrpSpPr>
          <p:cNvPr id="68" name="组合 67"/>
          <p:cNvGrpSpPr/>
          <p:nvPr/>
        </p:nvGrpSpPr>
        <p:grpSpPr bwMode="auto">
          <a:xfrm>
            <a:off x="4575174" y="3079076"/>
            <a:ext cx="1165225" cy="1163637"/>
            <a:chOff x="4248468" y="3748642"/>
            <a:chExt cx="1500029" cy="1500029"/>
          </a:xfrm>
          <a:solidFill>
            <a:srgbClr val="E46C0A"/>
          </a:solidFill>
        </p:grpSpPr>
        <p:sp>
          <p:nvSpPr>
            <p:cNvPr id="92" name="椭圆 91"/>
            <p:cNvSpPr/>
            <p:nvPr/>
          </p:nvSpPr>
          <p:spPr>
            <a:xfrm>
              <a:off x="4248468" y="3748642"/>
              <a:ext cx="1500029" cy="1500029"/>
            </a:xfrm>
            <a:prstGeom prst="ellipse">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nvGrpSpPr>
            <p:cNvPr id="93" name="组合 92"/>
            <p:cNvGrpSpPr/>
            <p:nvPr/>
          </p:nvGrpSpPr>
          <p:grpSpPr>
            <a:xfrm>
              <a:off x="4692952" y="4211422"/>
              <a:ext cx="663470" cy="603155"/>
              <a:chOff x="1725613" y="5659438"/>
              <a:chExt cx="498475" cy="498475"/>
            </a:xfrm>
            <a:grpFill/>
          </p:grpSpPr>
          <p:sp>
            <p:nvSpPr>
              <p:cNvPr id="94" name="Freeform 564"/>
              <p:cNvSpPr/>
              <p:nvPr/>
            </p:nvSpPr>
            <p:spPr bwMode="auto">
              <a:xfrm>
                <a:off x="2132013" y="5659438"/>
                <a:ext cx="92075" cy="104775"/>
              </a:xfrm>
              <a:custGeom>
                <a:avLst/>
                <a:gdLst>
                  <a:gd name="T0" fmla="*/ 2147483646 w 40"/>
                  <a:gd name="T1" fmla="*/ 2147483646 h 45"/>
                  <a:gd name="T2" fmla="*/ 2147483646 w 40"/>
                  <a:gd name="T3" fmla="*/ 2147483646 h 45"/>
                  <a:gd name="T4" fmla="*/ 2147483646 w 40"/>
                  <a:gd name="T5" fmla="*/ 2147483646 h 45"/>
                  <a:gd name="T6" fmla="*/ 2147483646 w 40"/>
                  <a:gd name="T7" fmla="*/ 2147483646 h 45"/>
                  <a:gd name="T8" fmla="*/ 2147483646 w 40"/>
                  <a:gd name="T9" fmla="*/ 2147483646 h 45"/>
                  <a:gd name="T10" fmla="*/ 2147483646 w 40"/>
                  <a:gd name="T11" fmla="*/ 2147483646 h 45"/>
                  <a:gd name="T12" fmla="*/ 2147483646 w 40"/>
                  <a:gd name="T13" fmla="*/ 2147483646 h 45"/>
                  <a:gd name="T14" fmla="*/ 2147483646 w 40"/>
                  <a:gd name="T15" fmla="*/ 2147483646 h 45"/>
                  <a:gd name="T16" fmla="*/ 2147483646 w 40"/>
                  <a:gd name="T17" fmla="*/ 2147483646 h 45"/>
                  <a:gd name="T18" fmla="*/ 2147483646 w 40"/>
                  <a:gd name="T19" fmla="*/ 2147483646 h 45"/>
                  <a:gd name="T20" fmla="*/ 0 w 40"/>
                  <a:gd name="T21" fmla="*/ 2147483646 h 45"/>
                  <a:gd name="T22" fmla="*/ 2147483646 w 40"/>
                  <a:gd name="T23" fmla="*/ 0 h 45"/>
                  <a:gd name="T24" fmla="*/ 2147483646 w 40"/>
                  <a:gd name="T25" fmla="*/ 0 h 45"/>
                  <a:gd name="T26" fmla="*/ 2147483646 w 40"/>
                  <a:gd name="T27" fmla="*/ 0 h 45"/>
                  <a:gd name="T28" fmla="*/ 2147483646 w 40"/>
                  <a:gd name="T29" fmla="*/ 0 h 45"/>
                  <a:gd name="T30" fmla="*/ 2147483646 w 40"/>
                  <a:gd name="T31" fmla="*/ 0 h 45"/>
                  <a:gd name="T32" fmla="*/ 2147483646 w 40"/>
                  <a:gd name="T33" fmla="*/ 0 h 45"/>
                  <a:gd name="T34" fmla="*/ 2147483646 w 40"/>
                  <a:gd name="T35" fmla="*/ 2147483646 h 45"/>
                  <a:gd name="T36" fmla="*/ 2147483646 w 40"/>
                  <a:gd name="T37" fmla="*/ 2147483646 h 45"/>
                  <a:gd name="T38" fmla="*/ 2147483646 w 40"/>
                  <a:gd name="T39" fmla="*/ 2147483646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 h="45">
                    <a:moveTo>
                      <a:pt x="40" y="40"/>
                    </a:moveTo>
                    <a:cubicBezTo>
                      <a:pt x="40" y="43"/>
                      <a:pt x="38" y="45"/>
                      <a:pt x="35" y="45"/>
                    </a:cubicBezTo>
                    <a:cubicBezTo>
                      <a:pt x="32" y="45"/>
                      <a:pt x="30" y="43"/>
                      <a:pt x="30" y="40"/>
                    </a:cubicBezTo>
                    <a:cubicBezTo>
                      <a:pt x="30" y="40"/>
                      <a:pt x="30" y="40"/>
                      <a:pt x="30" y="40"/>
                    </a:cubicBezTo>
                    <a:cubicBezTo>
                      <a:pt x="30" y="20"/>
                      <a:pt x="30" y="20"/>
                      <a:pt x="30" y="20"/>
                    </a:cubicBezTo>
                    <a:cubicBezTo>
                      <a:pt x="30" y="14"/>
                      <a:pt x="25" y="10"/>
                      <a:pt x="20" y="10"/>
                    </a:cubicBezTo>
                    <a:cubicBezTo>
                      <a:pt x="12" y="10"/>
                      <a:pt x="12" y="10"/>
                      <a:pt x="12" y="10"/>
                    </a:cubicBezTo>
                    <a:cubicBezTo>
                      <a:pt x="12" y="10"/>
                      <a:pt x="12" y="10"/>
                      <a:pt x="12" y="10"/>
                    </a:cubicBezTo>
                    <a:cubicBezTo>
                      <a:pt x="5" y="10"/>
                      <a:pt x="5" y="10"/>
                      <a:pt x="5" y="10"/>
                    </a:cubicBezTo>
                    <a:cubicBezTo>
                      <a:pt x="5" y="10"/>
                      <a:pt x="5" y="10"/>
                      <a:pt x="5" y="10"/>
                    </a:cubicBezTo>
                    <a:cubicBezTo>
                      <a:pt x="2" y="10"/>
                      <a:pt x="0" y="7"/>
                      <a:pt x="0" y="5"/>
                    </a:cubicBezTo>
                    <a:cubicBezTo>
                      <a:pt x="0" y="2"/>
                      <a:pt x="2" y="0"/>
                      <a:pt x="5" y="0"/>
                    </a:cubicBezTo>
                    <a:cubicBezTo>
                      <a:pt x="5" y="0"/>
                      <a:pt x="5" y="0"/>
                      <a:pt x="5" y="0"/>
                    </a:cubicBezTo>
                    <a:cubicBezTo>
                      <a:pt x="5" y="0"/>
                      <a:pt x="5" y="0"/>
                      <a:pt x="5" y="0"/>
                    </a:cubicBezTo>
                    <a:cubicBezTo>
                      <a:pt x="22" y="0"/>
                      <a:pt x="22" y="0"/>
                      <a:pt x="22" y="0"/>
                    </a:cubicBezTo>
                    <a:cubicBezTo>
                      <a:pt x="22" y="0"/>
                      <a:pt x="22" y="0"/>
                      <a:pt x="22" y="0"/>
                    </a:cubicBezTo>
                    <a:cubicBezTo>
                      <a:pt x="25" y="0"/>
                      <a:pt x="25" y="0"/>
                      <a:pt x="25" y="0"/>
                    </a:cubicBezTo>
                    <a:cubicBezTo>
                      <a:pt x="33" y="0"/>
                      <a:pt x="40" y="6"/>
                      <a:pt x="40" y="15"/>
                    </a:cubicBezTo>
                    <a:cubicBezTo>
                      <a:pt x="40" y="40"/>
                      <a:pt x="40" y="40"/>
                      <a:pt x="40" y="40"/>
                    </a:cubicBezTo>
                    <a:cubicBezTo>
                      <a:pt x="40" y="40"/>
                      <a:pt x="40" y="40"/>
                      <a:pt x="40" y="40"/>
                    </a:cubicBezTo>
                    <a:close/>
                  </a:path>
                </a:pathLst>
              </a:custGeom>
              <a:solidFill>
                <a:schemeClr val="bg1"/>
              </a:solidFill>
              <a:ln w="9525">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95" name="Rectangle 565"/>
              <p:cNvSpPr>
                <a:spLocks noChangeArrowheads="1"/>
              </p:cNvSpPr>
              <p:nvPr/>
            </p:nvSpPr>
            <p:spPr bwMode="auto">
              <a:xfrm>
                <a:off x="2132013" y="5764213"/>
                <a:ext cx="22225" cy="173037"/>
              </a:xfrm>
              <a:prstGeom prst="rect">
                <a:avLst/>
              </a:prstGeom>
              <a:grpFill/>
              <a:ln w="95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96" name="Rectangle 566"/>
              <p:cNvSpPr>
                <a:spLocks noChangeArrowheads="1"/>
              </p:cNvSpPr>
              <p:nvPr/>
            </p:nvSpPr>
            <p:spPr bwMode="auto">
              <a:xfrm>
                <a:off x="2097088" y="5764213"/>
                <a:ext cx="11112" cy="173037"/>
              </a:xfrm>
              <a:prstGeom prst="rect">
                <a:avLst/>
              </a:prstGeom>
              <a:grpFill/>
              <a:ln w="95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97" name="Rectangle 567"/>
              <p:cNvSpPr>
                <a:spLocks noChangeArrowheads="1"/>
              </p:cNvSpPr>
              <p:nvPr/>
            </p:nvSpPr>
            <p:spPr bwMode="auto">
              <a:xfrm>
                <a:off x="2051050" y="5764213"/>
                <a:ext cx="11113" cy="173037"/>
              </a:xfrm>
              <a:prstGeom prst="rect">
                <a:avLst/>
              </a:prstGeom>
              <a:grpFill/>
              <a:ln w="95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98" name="Rectangle 568"/>
              <p:cNvSpPr>
                <a:spLocks noChangeArrowheads="1"/>
              </p:cNvSpPr>
              <p:nvPr/>
            </p:nvSpPr>
            <p:spPr bwMode="auto">
              <a:xfrm>
                <a:off x="2001838" y="5764213"/>
                <a:ext cx="25400" cy="173037"/>
              </a:xfrm>
              <a:prstGeom prst="rect">
                <a:avLst/>
              </a:prstGeom>
              <a:solidFill>
                <a:schemeClr val="bg1"/>
              </a:solidFill>
              <a:ln w="95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99" name="Rectangle 569"/>
              <p:cNvSpPr>
                <a:spLocks noChangeArrowheads="1"/>
              </p:cNvSpPr>
              <p:nvPr/>
            </p:nvSpPr>
            <p:spPr bwMode="auto">
              <a:xfrm>
                <a:off x="1920875" y="5764213"/>
                <a:ext cx="38100" cy="173037"/>
              </a:xfrm>
              <a:prstGeom prst="rect">
                <a:avLst/>
              </a:prstGeom>
              <a:solidFill>
                <a:schemeClr val="bg1"/>
              </a:solidFill>
              <a:ln w="95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00" name="Rectangle 570"/>
              <p:cNvSpPr>
                <a:spLocks noChangeArrowheads="1"/>
              </p:cNvSpPr>
              <p:nvPr/>
            </p:nvSpPr>
            <p:spPr bwMode="auto">
              <a:xfrm>
                <a:off x="1885950" y="5764213"/>
                <a:ext cx="12700" cy="173037"/>
              </a:xfrm>
              <a:prstGeom prst="rect">
                <a:avLst/>
              </a:prstGeom>
              <a:grpFill/>
              <a:ln w="95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01" name="Rectangle 571"/>
              <p:cNvSpPr>
                <a:spLocks noChangeArrowheads="1"/>
              </p:cNvSpPr>
              <p:nvPr/>
            </p:nvSpPr>
            <p:spPr bwMode="auto">
              <a:xfrm>
                <a:off x="1839913" y="5764213"/>
                <a:ext cx="12700" cy="173037"/>
              </a:xfrm>
              <a:prstGeom prst="rect">
                <a:avLst/>
              </a:prstGeom>
              <a:grpFill/>
              <a:ln w="95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02" name="Freeform 572"/>
              <p:cNvSpPr/>
              <p:nvPr/>
            </p:nvSpPr>
            <p:spPr bwMode="auto">
              <a:xfrm>
                <a:off x="1725613" y="5659438"/>
                <a:ext cx="92075" cy="104775"/>
              </a:xfrm>
              <a:custGeom>
                <a:avLst/>
                <a:gdLst>
                  <a:gd name="T0" fmla="*/ 2147483646 w 40"/>
                  <a:gd name="T1" fmla="*/ 2147483646 h 45"/>
                  <a:gd name="T2" fmla="*/ 2147483646 w 40"/>
                  <a:gd name="T3" fmla="*/ 2147483646 h 45"/>
                  <a:gd name="T4" fmla="*/ 2147483646 w 40"/>
                  <a:gd name="T5" fmla="*/ 2147483646 h 45"/>
                  <a:gd name="T6" fmla="*/ 2147483646 w 40"/>
                  <a:gd name="T7" fmla="*/ 2147483646 h 45"/>
                  <a:gd name="T8" fmla="*/ 2147483646 w 40"/>
                  <a:gd name="T9" fmla="*/ 2147483646 h 45"/>
                  <a:gd name="T10" fmla="*/ 2147483646 w 40"/>
                  <a:gd name="T11" fmla="*/ 2147483646 h 45"/>
                  <a:gd name="T12" fmla="*/ 2147483646 w 40"/>
                  <a:gd name="T13" fmla="*/ 2147483646 h 45"/>
                  <a:gd name="T14" fmla="*/ 2147483646 w 40"/>
                  <a:gd name="T15" fmla="*/ 2147483646 h 45"/>
                  <a:gd name="T16" fmla="*/ 2147483646 w 40"/>
                  <a:gd name="T17" fmla="*/ 2147483646 h 45"/>
                  <a:gd name="T18" fmla="*/ 0 w 40"/>
                  <a:gd name="T19" fmla="*/ 2147483646 h 45"/>
                  <a:gd name="T20" fmla="*/ 0 w 40"/>
                  <a:gd name="T21" fmla="*/ 2147483646 h 45"/>
                  <a:gd name="T22" fmla="*/ 0 w 40"/>
                  <a:gd name="T23" fmla="*/ 2147483646 h 45"/>
                  <a:gd name="T24" fmla="*/ 2147483646 w 40"/>
                  <a:gd name="T25" fmla="*/ 0 h 45"/>
                  <a:gd name="T26" fmla="*/ 2147483646 w 40"/>
                  <a:gd name="T27" fmla="*/ 0 h 45"/>
                  <a:gd name="T28" fmla="*/ 2147483646 w 40"/>
                  <a:gd name="T29" fmla="*/ 0 h 45"/>
                  <a:gd name="T30" fmla="*/ 2147483646 w 40"/>
                  <a:gd name="T31" fmla="*/ 0 h 45"/>
                  <a:gd name="T32" fmla="*/ 2147483646 w 40"/>
                  <a:gd name="T33" fmla="*/ 0 h 45"/>
                  <a:gd name="T34" fmla="*/ 2147483646 w 40"/>
                  <a:gd name="T35" fmla="*/ 0 h 45"/>
                  <a:gd name="T36" fmla="*/ 2147483646 w 40"/>
                  <a:gd name="T37" fmla="*/ 2147483646 h 45"/>
                  <a:gd name="T38" fmla="*/ 2147483646 w 40"/>
                  <a:gd name="T39" fmla="*/ 2147483646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 h="45">
                    <a:moveTo>
                      <a:pt x="35" y="10"/>
                    </a:moveTo>
                    <a:cubicBezTo>
                      <a:pt x="35" y="10"/>
                      <a:pt x="35" y="10"/>
                      <a:pt x="35" y="10"/>
                    </a:cubicBezTo>
                    <a:cubicBezTo>
                      <a:pt x="33" y="10"/>
                      <a:pt x="33" y="10"/>
                      <a:pt x="33" y="10"/>
                    </a:cubicBezTo>
                    <a:cubicBezTo>
                      <a:pt x="33" y="10"/>
                      <a:pt x="33" y="10"/>
                      <a:pt x="33" y="10"/>
                    </a:cubicBezTo>
                    <a:cubicBezTo>
                      <a:pt x="20" y="10"/>
                      <a:pt x="20" y="10"/>
                      <a:pt x="20" y="10"/>
                    </a:cubicBezTo>
                    <a:cubicBezTo>
                      <a:pt x="15" y="10"/>
                      <a:pt x="10" y="14"/>
                      <a:pt x="10" y="20"/>
                    </a:cubicBezTo>
                    <a:cubicBezTo>
                      <a:pt x="10" y="40"/>
                      <a:pt x="10" y="40"/>
                      <a:pt x="10" y="40"/>
                    </a:cubicBezTo>
                    <a:cubicBezTo>
                      <a:pt x="10" y="40"/>
                      <a:pt x="10" y="40"/>
                      <a:pt x="10" y="40"/>
                    </a:cubicBezTo>
                    <a:cubicBezTo>
                      <a:pt x="10" y="43"/>
                      <a:pt x="8" y="45"/>
                      <a:pt x="5" y="45"/>
                    </a:cubicBezTo>
                    <a:cubicBezTo>
                      <a:pt x="2" y="45"/>
                      <a:pt x="0" y="43"/>
                      <a:pt x="0" y="40"/>
                    </a:cubicBezTo>
                    <a:cubicBezTo>
                      <a:pt x="0" y="40"/>
                      <a:pt x="0" y="40"/>
                      <a:pt x="0" y="40"/>
                    </a:cubicBezTo>
                    <a:cubicBezTo>
                      <a:pt x="0" y="15"/>
                      <a:pt x="0" y="15"/>
                      <a:pt x="0" y="15"/>
                    </a:cubicBezTo>
                    <a:cubicBezTo>
                      <a:pt x="0" y="6"/>
                      <a:pt x="7" y="0"/>
                      <a:pt x="15" y="0"/>
                    </a:cubicBezTo>
                    <a:cubicBezTo>
                      <a:pt x="19" y="0"/>
                      <a:pt x="19" y="0"/>
                      <a:pt x="19" y="0"/>
                    </a:cubicBezTo>
                    <a:cubicBezTo>
                      <a:pt x="19" y="0"/>
                      <a:pt x="19" y="0"/>
                      <a:pt x="19" y="0"/>
                    </a:cubicBezTo>
                    <a:cubicBezTo>
                      <a:pt x="35" y="0"/>
                      <a:pt x="35" y="0"/>
                      <a:pt x="35" y="0"/>
                    </a:cubicBezTo>
                    <a:cubicBezTo>
                      <a:pt x="35" y="0"/>
                      <a:pt x="35" y="0"/>
                      <a:pt x="35" y="0"/>
                    </a:cubicBezTo>
                    <a:cubicBezTo>
                      <a:pt x="35" y="0"/>
                      <a:pt x="35" y="0"/>
                      <a:pt x="35" y="0"/>
                    </a:cubicBezTo>
                    <a:cubicBezTo>
                      <a:pt x="38" y="0"/>
                      <a:pt x="40" y="2"/>
                      <a:pt x="40" y="5"/>
                    </a:cubicBezTo>
                    <a:cubicBezTo>
                      <a:pt x="40" y="7"/>
                      <a:pt x="38" y="10"/>
                      <a:pt x="35" y="10"/>
                    </a:cubicBezTo>
                    <a:close/>
                  </a:path>
                </a:pathLst>
              </a:custGeom>
              <a:solidFill>
                <a:schemeClr val="bg1"/>
              </a:solidFill>
              <a:ln w="9525">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03" name="Rectangle 573"/>
              <p:cNvSpPr>
                <a:spLocks noChangeArrowheads="1"/>
              </p:cNvSpPr>
              <p:nvPr/>
            </p:nvSpPr>
            <p:spPr bwMode="auto">
              <a:xfrm>
                <a:off x="1793875" y="5764213"/>
                <a:ext cx="23813" cy="173037"/>
              </a:xfrm>
              <a:prstGeom prst="rect">
                <a:avLst/>
              </a:prstGeom>
              <a:grpFill/>
              <a:ln w="95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04" name="Rectangle 574"/>
              <p:cNvSpPr>
                <a:spLocks noChangeArrowheads="1"/>
              </p:cNvSpPr>
              <p:nvPr/>
            </p:nvSpPr>
            <p:spPr bwMode="auto">
              <a:xfrm>
                <a:off x="1793875" y="5937250"/>
                <a:ext cx="23813" cy="114300"/>
              </a:xfrm>
              <a:prstGeom prst="rect">
                <a:avLst/>
              </a:prstGeom>
              <a:grpFill/>
              <a:ln w="95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05" name="Freeform 575"/>
              <p:cNvSpPr/>
              <p:nvPr/>
            </p:nvSpPr>
            <p:spPr bwMode="auto">
              <a:xfrm>
                <a:off x="1725613" y="6051550"/>
                <a:ext cx="92075" cy="106363"/>
              </a:xfrm>
              <a:custGeom>
                <a:avLst/>
                <a:gdLst>
                  <a:gd name="T0" fmla="*/ 0 w 40"/>
                  <a:gd name="T1" fmla="*/ 2147483646 h 46"/>
                  <a:gd name="T2" fmla="*/ 2147483646 w 40"/>
                  <a:gd name="T3" fmla="*/ 0 h 46"/>
                  <a:gd name="T4" fmla="*/ 2147483646 w 40"/>
                  <a:gd name="T5" fmla="*/ 2147483646 h 46"/>
                  <a:gd name="T6" fmla="*/ 2147483646 w 40"/>
                  <a:gd name="T7" fmla="*/ 2147483646 h 46"/>
                  <a:gd name="T8" fmla="*/ 2147483646 w 40"/>
                  <a:gd name="T9" fmla="*/ 2147483646 h 46"/>
                  <a:gd name="T10" fmla="*/ 2147483646 w 40"/>
                  <a:gd name="T11" fmla="*/ 2147483646 h 46"/>
                  <a:gd name="T12" fmla="*/ 2147483646 w 40"/>
                  <a:gd name="T13" fmla="*/ 2147483646 h 46"/>
                  <a:gd name="T14" fmla="*/ 2147483646 w 40"/>
                  <a:gd name="T15" fmla="*/ 2147483646 h 46"/>
                  <a:gd name="T16" fmla="*/ 2147483646 w 40"/>
                  <a:gd name="T17" fmla="*/ 2147483646 h 46"/>
                  <a:gd name="T18" fmla="*/ 2147483646 w 40"/>
                  <a:gd name="T19" fmla="*/ 2147483646 h 46"/>
                  <a:gd name="T20" fmla="*/ 2147483646 w 40"/>
                  <a:gd name="T21" fmla="*/ 2147483646 h 46"/>
                  <a:gd name="T22" fmla="*/ 2147483646 w 40"/>
                  <a:gd name="T23" fmla="*/ 2147483646 h 46"/>
                  <a:gd name="T24" fmla="*/ 2147483646 w 40"/>
                  <a:gd name="T25" fmla="*/ 2147483646 h 46"/>
                  <a:gd name="T26" fmla="*/ 2147483646 w 40"/>
                  <a:gd name="T27" fmla="*/ 2147483646 h 46"/>
                  <a:gd name="T28" fmla="*/ 2147483646 w 40"/>
                  <a:gd name="T29" fmla="*/ 2147483646 h 46"/>
                  <a:gd name="T30" fmla="*/ 2147483646 w 40"/>
                  <a:gd name="T31" fmla="*/ 2147483646 h 46"/>
                  <a:gd name="T32" fmla="*/ 0 w 40"/>
                  <a:gd name="T33" fmla="*/ 2147483646 h 46"/>
                  <a:gd name="T34" fmla="*/ 0 w 40"/>
                  <a:gd name="T35" fmla="*/ 2147483646 h 46"/>
                  <a:gd name="T36" fmla="*/ 0 w 40"/>
                  <a:gd name="T37" fmla="*/ 2147483646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46">
                    <a:moveTo>
                      <a:pt x="0" y="5"/>
                    </a:moveTo>
                    <a:cubicBezTo>
                      <a:pt x="0" y="3"/>
                      <a:pt x="2" y="0"/>
                      <a:pt x="5" y="0"/>
                    </a:cubicBezTo>
                    <a:cubicBezTo>
                      <a:pt x="8" y="0"/>
                      <a:pt x="10" y="3"/>
                      <a:pt x="10" y="5"/>
                    </a:cubicBezTo>
                    <a:cubicBezTo>
                      <a:pt x="10" y="5"/>
                      <a:pt x="10" y="5"/>
                      <a:pt x="10" y="6"/>
                    </a:cubicBezTo>
                    <a:cubicBezTo>
                      <a:pt x="10" y="25"/>
                      <a:pt x="10" y="25"/>
                      <a:pt x="10" y="25"/>
                    </a:cubicBezTo>
                    <a:cubicBezTo>
                      <a:pt x="10" y="31"/>
                      <a:pt x="14" y="35"/>
                      <a:pt x="19" y="35"/>
                    </a:cubicBezTo>
                    <a:cubicBezTo>
                      <a:pt x="19" y="35"/>
                      <a:pt x="19" y="35"/>
                      <a:pt x="19" y="35"/>
                    </a:cubicBezTo>
                    <a:cubicBezTo>
                      <a:pt x="35" y="35"/>
                      <a:pt x="35" y="35"/>
                      <a:pt x="35" y="35"/>
                    </a:cubicBezTo>
                    <a:cubicBezTo>
                      <a:pt x="35" y="35"/>
                      <a:pt x="35" y="35"/>
                      <a:pt x="35" y="35"/>
                    </a:cubicBezTo>
                    <a:cubicBezTo>
                      <a:pt x="35" y="35"/>
                      <a:pt x="35" y="35"/>
                      <a:pt x="35" y="35"/>
                    </a:cubicBezTo>
                    <a:cubicBezTo>
                      <a:pt x="38" y="35"/>
                      <a:pt x="40" y="38"/>
                      <a:pt x="40" y="40"/>
                    </a:cubicBezTo>
                    <a:cubicBezTo>
                      <a:pt x="40" y="43"/>
                      <a:pt x="38" y="45"/>
                      <a:pt x="35" y="45"/>
                    </a:cubicBezTo>
                    <a:cubicBezTo>
                      <a:pt x="35" y="45"/>
                      <a:pt x="35" y="45"/>
                      <a:pt x="35" y="45"/>
                    </a:cubicBezTo>
                    <a:cubicBezTo>
                      <a:pt x="33" y="45"/>
                      <a:pt x="33" y="45"/>
                      <a:pt x="33" y="45"/>
                    </a:cubicBezTo>
                    <a:cubicBezTo>
                      <a:pt x="33" y="46"/>
                      <a:pt x="33" y="46"/>
                      <a:pt x="33" y="46"/>
                    </a:cubicBezTo>
                    <a:cubicBezTo>
                      <a:pt x="15" y="46"/>
                      <a:pt x="15" y="46"/>
                      <a:pt x="15" y="46"/>
                    </a:cubicBezTo>
                    <a:cubicBezTo>
                      <a:pt x="7" y="46"/>
                      <a:pt x="0" y="39"/>
                      <a:pt x="0" y="30"/>
                    </a:cubicBezTo>
                    <a:cubicBezTo>
                      <a:pt x="0" y="5"/>
                      <a:pt x="0" y="5"/>
                      <a:pt x="0" y="5"/>
                    </a:cubicBezTo>
                    <a:cubicBezTo>
                      <a:pt x="0" y="5"/>
                      <a:pt x="0" y="5"/>
                      <a:pt x="0" y="5"/>
                    </a:cubicBezTo>
                    <a:close/>
                  </a:path>
                </a:pathLst>
              </a:custGeom>
              <a:solidFill>
                <a:schemeClr val="bg1"/>
              </a:solidFill>
              <a:ln w="9525">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06" name="Rectangle 576"/>
              <p:cNvSpPr>
                <a:spLocks noChangeArrowheads="1"/>
              </p:cNvSpPr>
              <p:nvPr/>
            </p:nvSpPr>
            <p:spPr bwMode="auto">
              <a:xfrm>
                <a:off x="1839913" y="5937250"/>
                <a:ext cx="12700" cy="68263"/>
              </a:xfrm>
              <a:prstGeom prst="rect">
                <a:avLst/>
              </a:prstGeom>
              <a:grpFill/>
              <a:ln w="95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07" name="Rectangle 577"/>
              <p:cNvSpPr>
                <a:spLocks noChangeArrowheads="1"/>
              </p:cNvSpPr>
              <p:nvPr/>
            </p:nvSpPr>
            <p:spPr bwMode="auto">
              <a:xfrm>
                <a:off x="1839913" y="6029325"/>
                <a:ext cx="23812" cy="22225"/>
              </a:xfrm>
              <a:prstGeom prst="rect">
                <a:avLst/>
              </a:prstGeom>
              <a:grpFill/>
              <a:ln w="95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08" name="Rectangle 578"/>
              <p:cNvSpPr>
                <a:spLocks noChangeArrowheads="1"/>
              </p:cNvSpPr>
              <p:nvPr/>
            </p:nvSpPr>
            <p:spPr bwMode="auto">
              <a:xfrm>
                <a:off x="1885950" y="5937250"/>
                <a:ext cx="12700" cy="68263"/>
              </a:xfrm>
              <a:prstGeom prst="rect">
                <a:avLst/>
              </a:prstGeom>
              <a:grpFill/>
              <a:ln w="95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09" name="Rectangle 579"/>
              <p:cNvSpPr>
                <a:spLocks noChangeArrowheads="1"/>
              </p:cNvSpPr>
              <p:nvPr/>
            </p:nvSpPr>
            <p:spPr bwMode="auto">
              <a:xfrm>
                <a:off x="1885950" y="6029325"/>
                <a:ext cx="23813" cy="22225"/>
              </a:xfrm>
              <a:prstGeom prst="rect">
                <a:avLst/>
              </a:prstGeom>
              <a:grpFill/>
              <a:ln w="95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10" name="Rectangle 580"/>
              <p:cNvSpPr>
                <a:spLocks noChangeArrowheads="1"/>
              </p:cNvSpPr>
              <p:nvPr/>
            </p:nvSpPr>
            <p:spPr bwMode="auto">
              <a:xfrm>
                <a:off x="1920875" y="5937250"/>
                <a:ext cx="38100" cy="68263"/>
              </a:xfrm>
              <a:prstGeom prst="rect">
                <a:avLst/>
              </a:prstGeom>
              <a:grpFill/>
              <a:ln w="95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11" name="Rectangle 581"/>
              <p:cNvSpPr>
                <a:spLocks noChangeArrowheads="1"/>
              </p:cNvSpPr>
              <p:nvPr/>
            </p:nvSpPr>
            <p:spPr bwMode="auto">
              <a:xfrm>
                <a:off x="1933575" y="6029325"/>
                <a:ext cx="22225" cy="22225"/>
              </a:xfrm>
              <a:prstGeom prst="rect">
                <a:avLst/>
              </a:prstGeom>
              <a:grpFill/>
              <a:ln w="95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12" name="Rectangle 582"/>
              <p:cNvSpPr>
                <a:spLocks noChangeArrowheads="1"/>
              </p:cNvSpPr>
              <p:nvPr/>
            </p:nvSpPr>
            <p:spPr bwMode="auto">
              <a:xfrm>
                <a:off x="2001838" y="5937250"/>
                <a:ext cx="25400" cy="68263"/>
              </a:xfrm>
              <a:prstGeom prst="rect">
                <a:avLst/>
              </a:prstGeom>
              <a:grpFill/>
              <a:ln w="95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13" name="Rectangle 583"/>
              <p:cNvSpPr>
                <a:spLocks noChangeArrowheads="1"/>
              </p:cNvSpPr>
              <p:nvPr/>
            </p:nvSpPr>
            <p:spPr bwMode="auto">
              <a:xfrm>
                <a:off x="1979613" y="6029325"/>
                <a:ext cx="22225" cy="22225"/>
              </a:xfrm>
              <a:prstGeom prst="rect">
                <a:avLst/>
              </a:prstGeom>
              <a:grpFill/>
              <a:ln w="95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14" name="Rectangle 584"/>
              <p:cNvSpPr>
                <a:spLocks noChangeArrowheads="1"/>
              </p:cNvSpPr>
              <p:nvPr/>
            </p:nvSpPr>
            <p:spPr bwMode="auto">
              <a:xfrm>
                <a:off x="2051050" y="5937250"/>
                <a:ext cx="11113" cy="68263"/>
              </a:xfrm>
              <a:prstGeom prst="rect">
                <a:avLst/>
              </a:prstGeom>
              <a:grpFill/>
              <a:ln w="95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15" name="Rectangle 585"/>
              <p:cNvSpPr>
                <a:spLocks noChangeArrowheads="1"/>
              </p:cNvSpPr>
              <p:nvPr/>
            </p:nvSpPr>
            <p:spPr bwMode="auto">
              <a:xfrm>
                <a:off x="2038350" y="6029325"/>
                <a:ext cx="23813" cy="22225"/>
              </a:xfrm>
              <a:prstGeom prst="rect">
                <a:avLst/>
              </a:prstGeom>
              <a:grpFill/>
              <a:ln w="95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16" name="Rectangle 586"/>
              <p:cNvSpPr>
                <a:spLocks noChangeArrowheads="1"/>
              </p:cNvSpPr>
              <p:nvPr/>
            </p:nvSpPr>
            <p:spPr bwMode="auto">
              <a:xfrm>
                <a:off x="2097088" y="5937250"/>
                <a:ext cx="11112" cy="68263"/>
              </a:xfrm>
              <a:prstGeom prst="rect">
                <a:avLst/>
              </a:prstGeom>
              <a:grpFill/>
              <a:ln w="95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17" name="Rectangle 587"/>
              <p:cNvSpPr>
                <a:spLocks noChangeArrowheads="1"/>
              </p:cNvSpPr>
              <p:nvPr/>
            </p:nvSpPr>
            <p:spPr bwMode="auto">
              <a:xfrm>
                <a:off x="2085975" y="6029325"/>
                <a:ext cx="22225" cy="22225"/>
              </a:xfrm>
              <a:prstGeom prst="rect">
                <a:avLst/>
              </a:prstGeom>
              <a:grpFill/>
              <a:ln w="95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18" name="Rectangle 588"/>
              <p:cNvSpPr>
                <a:spLocks noChangeArrowheads="1"/>
              </p:cNvSpPr>
              <p:nvPr/>
            </p:nvSpPr>
            <p:spPr bwMode="auto">
              <a:xfrm>
                <a:off x="2132013" y="5937250"/>
                <a:ext cx="22225" cy="114300"/>
              </a:xfrm>
              <a:prstGeom prst="rect">
                <a:avLst/>
              </a:prstGeom>
              <a:grpFill/>
              <a:ln w="95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19" name="Freeform 589"/>
              <p:cNvSpPr/>
              <p:nvPr/>
            </p:nvSpPr>
            <p:spPr bwMode="auto">
              <a:xfrm>
                <a:off x="2132013" y="6051550"/>
                <a:ext cx="92075" cy="106363"/>
              </a:xfrm>
              <a:custGeom>
                <a:avLst/>
                <a:gdLst>
                  <a:gd name="T0" fmla="*/ 2147483646 w 40"/>
                  <a:gd name="T1" fmla="*/ 2147483646 h 46"/>
                  <a:gd name="T2" fmla="*/ 2147483646 w 40"/>
                  <a:gd name="T3" fmla="*/ 2147483646 h 46"/>
                  <a:gd name="T4" fmla="*/ 2147483646 w 40"/>
                  <a:gd name="T5" fmla="*/ 2147483646 h 46"/>
                  <a:gd name="T6" fmla="*/ 2147483646 w 40"/>
                  <a:gd name="T7" fmla="*/ 2147483646 h 46"/>
                  <a:gd name="T8" fmla="*/ 2147483646 w 40"/>
                  <a:gd name="T9" fmla="*/ 2147483646 h 46"/>
                  <a:gd name="T10" fmla="*/ 2147483646 w 40"/>
                  <a:gd name="T11" fmla="*/ 2147483646 h 46"/>
                  <a:gd name="T12" fmla="*/ 2147483646 w 40"/>
                  <a:gd name="T13" fmla="*/ 2147483646 h 46"/>
                  <a:gd name="T14" fmla="*/ 2147483646 w 40"/>
                  <a:gd name="T15" fmla="*/ 2147483646 h 46"/>
                  <a:gd name="T16" fmla="*/ 2147483646 w 40"/>
                  <a:gd name="T17" fmla="*/ 0 h 46"/>
                  <a:gd name="T18" fmla="*/ 2147483646 w 40"/>
                  <a:gd name="T19" fmla="*/ 2147483646 h 46"/>
                  <a:gd name="T20" fmla="*/ 2147483646 w 40"/>
                  <a:gd name="T21" fmla="*/ 2147483646 h 46"/>
                  <a:gd name="T22" fmla="*/ 2147483646 w 40"/>
                  <a:gd name="T23" fmla="*/ 2147483646 h 46"/>
                  <a:gd name="T24" fmla="*/ 2147483646 w 40"/>
                  <a:gd name="T25" fmla="*/ 2147483646 h 46"/>
                  <a:gd name="T26" fmla="*/ 2147483646 w 40"/>
                  <a:gd name="T27" fmla="*/ 2147483646 h 46"/>
                  <a:gd name="T28" fmla="*/ 2147483646 w 40"/>
                  <a:gd name="T29" fmla="*/ 2147483646 h 46"/>
                  <a:gd name="T30" fmla="*/ 2147483646 w 40"/>
                  <a:gd name="T31" fmla="*/ 2147483646 h 46"/>
                  <a:gd name="T32" fmla="*/ 2147483646 w 40"/>
                  <a:gd name="T33" fmla="*/ 2147483646 h 46"/>
                  <a:gd name="T34" fmla="*/ 0 w 40"/>
                  <a:gd name="T35" fmla="*/ 2147483646 h 46"/>
                  <a:gd name="T36" fmla="*/ 2147483646 w 40"/>
                  <a:gd name="T37" fmla="*/ 2147483646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46">
                    <a:moveTo>
                      <a:pt x="5" y="35"/>
                    </a:moveTo>
                    <a:cubicBezTo>
                      <a:pt x="5" y="35"/>
                      <a:pt x="5" y="35"/>
                      <a:pt x="5" y="35"/>
                    </a:cubicBezTo>
                    <a:cubicBezTo>
                      <a:pt x="5" y="35"/>
                      <a:pt x="5" y="35"/>
                      <a:pt x="5" y="35"/>
                    </a:cubicBezTo>
                    <a:cubicBezTo>
                      <a:pt x="22" y="35"/>
                      <a:pt x="22" y="35"/>
                      <a:pt x="22" y="35"/>
                    </a:cubicBezTo>
                    <a:cubicBezTo>
                      <a:pt x="22" y="35"/>
                      <a:pt x="22" y="35"/>
                      <a:pt x="22" y="35"/>
                    </a:cubicBezTo>
                    <a:cubicBezTo>
                      <a:pt x="26" y="35"/>
                      <a:pt x="30" y="30"/>
                      <a:pt x="30" y="25"/>
                    </a:cubicBezTo>
                    <a:cubicBezTo>
                      <a:pt x="30" y="6"/>
                      <a:pt x="30" y="6"/>
                      <a:pt x="30" y="6"/>
                    </a:cubicBezTo>
                    <a:cubicBezTo>
                      <a:pt x="30" y="5"/>
                      <a:pt x="30" y="5"/>
                      <a:pt x="30" y="5"/>
                    </a:cubicBezTo>
                    <a:cubicBezTo>
                      <a:pt x="30" y="3"/>
                      <a:pt x="32" y="0"/>
                      <a:pt x="35" y="0"/>
                    </a:cubicBezTo>
                    <a:cubicBezTo>
                      <a:pt x="38" y="0"/>
                      <a:pt x="40" y="3"/>
                      <a:pt x="40" y="5"/>
                    </a:cubicBezTo>
                    <a:cubicBezTo>
                      <a:pt x="40" y="5"/>
                      <a:pt x="40" y="5"/>
                      <a:pt x="40" y="5"/>
                    </a:cubicBezTo>
                    <a:cubicBezTo>
                      <a:pt x="40" y="30"/>
                      <a:pt x="40" y="30"/>
                      <a:pt x="40" y="30"/>
                    </a:cubicBezTo>
                    <a:cubicBezTo>
                      <a:pt x="40" y="39"/>
                      <a:pt x="33" y="46"/>
                      <a:pt x="25" y="46"/>
                    </a:cubicBezTo>
                    <a:cubicBezTo>
                      <a:pt x="12" y="46"/>
                      <a:pt x="12" y="46"/>
                      <a:pt x="12" y="46"/>
                    </a:cubicBezTo>
                    <a:cubicBezTo>
                      <a:pt x="12" y="45"/>
                      <a:pt x="12" y="45"/>
                      <a:pt x="12" y="45"/>
                    </a:cubicBezTo>
                    <a:cubicBezTo>
                      <a:pt x="5" y="45"/>
                      <a:pt x="5" y="45"/>
                      <a:pt x="5" y="45"/>
                    </a:cubicBezTo>
                    <a:cubicBezTo>
                      <a:pt x="5" y="45"/>
                      <a:pt x="5" y="45"/>
                      <a:pt x="5" y="45"/>
                    </a:cubicBezTo>
                    <a:cubicBezTo>
                      <a:pt x="2" y="45"/>
                      <a:pt x="0" y="43"/>
                      <a:pt x="0" y="40"/>
                    </a:cubicBezTo>
                    <a:cubicBezTo>
                      <a:pt x="0" y="38"/>
                      <a:pt x="2" y="35"/>
                      <a:pt x="5" y="35"/>
                    </a:cubicBezTo>
                    <a:close/>
                  </a:path>
                </a:pathLst>
              </a:custGeom>
              <a:solidFill>
                <a:schemeClr val="bg1"/>
              </a:solidFill>
              <a:ln w="9525">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grpSp>
      <p:grpSp>
        <p:nvGrpSpPr>
          <p:cNvPr id="69" name="组合 68"/>
          <p:cNvGrpSpPr/>
          <p:nvPr/>
        </p:nvGrpSpPr>
        <p:grpSpPr bwMode="auto">
          <a:xfrm>
            <a:off x="3046411" y="3072726"/>
            <a:ext cx="1163638" cy="1165225"/>
            <a:chOff x="2278698" y="3741657"/>
            <a:chExt cx="1500029" cy="1500029"/>
          </a:xfrm>
          <a:solidFill>
            <a:srgbClr val="00B5AC"/>
          </a:solidFill>
        </p:grpSpPr>
        <p:sp>
          <p:nvSpPr>
            <p:cNvPr id="88" name="椭圆 87"/>
            <p:cNvSpPr/>
            <p:nvPr/>
          </p:nvSpPr>
          <p:spPr>
            <a:xfrm>
              <a:off x="2278698" y="3741657"/>
              <a:ext cx="1500029" cy="1500029"/>
            </a:xfrm>
            <a:prstGeom prst="ellipse">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4800" dirty="0">
                <a:latin typeface="微软雅黑" panose="020B0503020204020204" pitchFamily="34" charset="-122"/>
                <a:ea typeface="微软雅黑" panose="020B0503020204020204" pitchFamily="34" charset="-122"/>
              </a:endParaRPr>
            </a:p>
          </p:txBody>
        </p:sp>
        <p:grpSp>
          <p:nvGrpSpPr>
            <p:cNvPr id="89" name="组合 88"/>
            <p:cNvGrpSpPr/>
            <p:nvPr/>
          </p:nvGrpSpPr>
          <p:grpSpPr bwMode="auto">
            <a:xfrm>
              <a:off x="2662538" y="4134603"/>
              <a:ext cx="693436" cy="691515"/>
              <a:chOff x="2722713" y="3648225"/>
              <a:chExt cx="573087" cy="571500"/>
            </a:xfrm>
            <a:grpFill/>
          </p:grpSpPr>
          <p:sp>
            <p:nvSpPr>
              <p:cNvPr id="90" name="Freeform 178"/>
              <p:cNvSpPr/>
              <p:nvPr/>
            </p:nvSpPr>
            <p:spPr bwMode="auto">
              <a:xfrm>
                <a:off x="2722713" y="3648225"/>
                <a:ext cx="573087" cy="571500"/>
              </a:xfrm>
              <a:custGeom>
                <a:avLst/>
                <a:gdLst>
                  <a:gd name="T0" fmla="*/ 2147483647 w 248"/>
                  <a:gd name="T1" fmla="*/ 0 h 248"/>
                  <a:gd name="T2" fmla="*/ 2147483647 w 248"/>
                  <a:gd name="T3" fmla="*/ 2147483647 h 248"/>
                  <a:gd name="T4" fmla="*/ 2147483647 w 248"/>
                  <a:gd name="T5" fmla="*/ 2147483647 h 248"/>
                  <a:gd name="T6" fmla="*/ 2147483647 w 248"/>
                  <a:gd name="T7" fmla="*/ 2147483647 h 248"/>
                  <a:gd name="T8" fmla="*/ 2147483647 w 248"/>
                  <a:gd name="T9" fmla="*/ 2147483647 h 248"/>
                  <a:gd name="T10" fmla="*/ 2147483647 w 248"/>
                  <a:gd name="T11" fmla="*/ 2147483647 h 248"/>
                  <a:gd name="T12" fmla="*/ 2147483647 w 248"/>
                  <a:gd name="T13" fmla="*/ 2147483647 h 248"/>
                  <a:gd name="T14" fmla="*/ 2147483647 w 248"/>
                  <a:gd name="T15" fmla="*/ 2147483647 h 248"/>
                  <a:gd name="T16" fmla="*/ 0 w 248"/>
                  <a:gd name="T17" fmla="*/ 2147483647 h 248"/>
                  <a:gd name="T18" fmla="*/ 2147483647 w 248"/>
                  <a:gd name="T19" fmla="*/ 2147483647 h 248"/>
                  <a:gd name="T20" fmla="*/ 2147483647 w 248"/>
                  <a:gd name="T21" fmla="*/ 2147483647 h 248"/>
                  <a:gd name="T22" fmla="*/ 2147483647 w 248"/>
                  <a:gd name="T23" fmla="*/ 2147483647 h 248"/>
                  <a:gd name="T24" fmla="*/ 2147483647 w 248"/>
                  <a:gd name="T25" fmla="*/ 2147483647 h 248"/>
                  <a:gd name="T26" fmla="*/ 2147483647 w 248"/>
                  <a:gd name="T27" fmla="*/ 2147483647 h 248"/>
                  <a:gd name="T28" fmla="*/ 2147483647 w 248"/>
                  <a:gd name="T29" fmla="*/ 2147483647 h 248"/>
                  <a:gd name="T30" fmla="*/ 2147483647 w 248"/>
                  <a:gd name="T31" fmla="*/ 2147483647 h 248"/>
                  <a:gd name="T32" fmla="*/ 2147483647 w 248"/>
                  <a:gd name="T33" fmla="*/ 2147483647 h 248"/>
                  <a:gd name="T34" fmla="*/ 2147483647 w 248"/>
                  <a:gd name="T35" fmla="*/ 2147483647 h 248"/>
                  <a:gd name="T36" fmla="*/ 2147483647 w 248"/>
                  <a:gd name="T37" fmla="*/ 2147483647 h 248"/>
                  <a:gd name="T38" fmla="*/ 2147483647 w 248"/>
                  <a:gd name="T39" fmla="*/ 2147483647 h 248"/>
                  <a:gd name="T40" fmla="*/ 2147483647 w 248"/>
                  <a:gd name="T41" fmla="*/ 2147483647 h 248"/>
                  <a:gd name="T42" fmla="*/ 2147483647 w 248"/>
                  <a:gd name="T43" fmla="*/ 2147483647 h 248"/>
                  <a:gd name="T44" fmla="*/ 2147483647 w 248"/>
                  <a:gd name="T45" fmla="*/ 2147483647 h 248"/>
                  <a:gd name="T46" fmla="*/ 2147483647 w 248"/>
                  <a:gd name="T47" fmla="*/ 2147483647 h 248"/>
                  <a:gd name="T48" fmla="*/ 2147483647 w 248"/>
                  <a:gd name="T49" fmla="*/ 2147483647 h 248"/>
                  <a:gd name="T50" fmla="*/ 2147483647 w 248"/>
                  <a:gd name="T51" fmla="*/ 2147483647 h 248"/>
                  <a:gd name="T52" fmla="*/ 2147483647 w 248"/>
                  <a:gd name="T53" fmla="*/ 2147483647 h 248"/>
                  <a:gd name="T54" fmla="*/ 2147483647 w 248"/>
                  <a:gd name="T55" fmla="*/ 2147483647 h 248"/>
                  <a:gd name="T56" fmla="*/ 2147483647 w 248"/>
                  <a:gd name="T57" fmla="*/ 2147483647 h 248"/>
                  <a:gd name="T58" fmla="*/ 2147483647 w 248"/>
                  <a:gd name="T59" fmla="*/ 2147483647 h 248"/>
                  <a:gd name="T60" fmla="*/ 2147483647 w 248"/>
                  <a:gd name="T61" fmla="*/ 2147483647 h 248"/>
                  <a:gd name="T62" fmla="*/ 2147483647 w 248"/>
                  <a:gd name="T63" fmla="*/ 2147483647 h 248"/>
                  <a:gd name="T64" fmla="*/ 2147483647 w 248"/>
                  <a:gd name="T65" fmla="*/ 0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8"/>
                  <a:gd name="T100" fmla="*/ 0 h 248"/>
                  <a:gd name="T101" fmla="*/ 248 w 248"/>
                  <a:gd name="T102" fmla="*/ 248 h 2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8" h="248">
                    <a:moveTo>
                      <a:pt x="124" y="0"/>
                    </a:moveTo>
                    <a:cubicBezTo>
                      <a:pt x="112" y="0"/>
                      <a:pt x="112" y="0"/>
                      <a:pt x="112" y="0"/>
                    </a:cubicBezTo>
                    <a:cubicBezTo>
                      <a:pt x="105" y="0"/>
                      <a:pt x="100" y="5"/>
                      <a:pt x="100" y="12"/>
                    </a:cubicBezTo>
                    <a:cubicBezTo>
                      <a:pt x="100" y="27"/>
                      <a:pt x="100" y="27"/>
                      <a:pt x="100" y="27"/>
                    </a:cubicBezTo>
                    <a:cubicBezTo>
                      <a:pt x="100" y="33"/>
                      <a:pt x="97" y="37"/>
                      <a:pt x="92" y="39"/>
                    </a:cubicBezTo>
                    <a:cubicBezTo>
                      <a:pt x="83" y="42"/>
                      <a:pt x="83" y="42"/>
                      <a:pt x="83" y="42"/>
                    </a:cubicBezTo>
                    <a:cubicBezTo>
                      <a:pt x="79" y="43"/>
                      <a:pt x="74" y="42"/>
                      <a:pt x="71" y="39"/>
                    </a:cubicBezTo>
                    <a:cubicBezTo>
                      <a:pt x="60" y="28"/>
                      <a:pt x="60" y="28"/>
                      <a:pt x="60" y="28"/>
                    </a:cubicBezTo>
                    <a:cubicBezTo>
                      <a:pt x="56" y="24"/>
                      <a:pt x="48" y="24"/>
                      <a:pt x="44" y="28"/>
                    </a:cubicBezTo>
                    <a:cubicBezTo>
                      <a:pt x="28" y="44"/>
                      <a:pt x="28" y="44"/>
                      <a:pt x="28" y="44"/>
                    </a:cubicBezTo>
                    <a:cubicBezTo>
                      <a:pt x="24" y="48"/>
                      <a:pt x="24" y="56"/>
                      <a:pt x="28" y="60"/>
                    </a:cubicBezTo>
                    <a:cubicBezTo>
                      <a:pt x="39" y="71"/>
                      <a:pt x="39" y="71"/>
                      <a:pt x="39" y="71"/>
                    </a:cubicBezTo>
                    <a:cubicBezTo>
                      <a:pt x="42" y="74"/>
                      <a:pt x="43" y="79"/>
                      <a:pt x="42" y="83"/>
                    </a:cubicBezTo>
                    <a:cubicBezTo>
                      <a:pt x="39" y="92"/>
                      <a:pt x="39" y="92"/>
                      <a:pt x="39" y="92"/>
                    </a:cubicBezTo>
                    <a:cubicBezTo>
                      <a:pt x="37" y="97"/>
                      <a:pt x="33" y="100"/>
                      <a:pt x="27" y="100"/>
                    </a:cubicBezTo>
                    <a:cubicBezTo>
                      <a:pt x="12" y="100"/>
                      <a:pt x="12" y="100"/>
                      <a:pt x="12" y="100"/>
                    </a:cubicBezTo>
                    <a:cubicBezTo>
                      <a:pt x="5" y="100"/>
                      <a:pt x="0" y="105"/>
                      <a:pt x="0" y="112"/>
                    </a:cubicBezTo>
                    <a:cubicBezTo>
                      <a:pt x="0" y="136"/>
                      <a:pt x="0" y="136"/>
                      <a:pt x="0" y="136"/>
                    </a:cubicBezTo>
                    <a:cubicBezTo>
                      <a:pt x="0" y="143"/>
                      <a:pt x="5" y="148"/>
                      <a:pt x="12" y="148"/>
                    </a:cubicBezTo>
                    <a:cubicBezTo>
                      <a:pt x="27" y="148"/>
                      <a:pt x="27" y="148"/>
                      <a:pt x="27" y="148"/>
                    </a:cubicBezTo>
                    <a:cubicBezTo>
                      <a:pt x="33" y="148"/>
                      <a:pt x="37" y="151"/>
                      <a:pt x="39" y="156"/>
                    </a:cubicBezTo>
                    <a:cubicBezTo>
                      <a:pt x="42" y="165"/>
                      <a:pt x="42" y="165"/>
                      <a:pt x="42" y="165"/>
                    </a:cubicBezTo>
                    <a:cubicBezTo>
                      <a:pt x="43" y="169"/>
                      <a:pt x="42" y="174"/>
                      <a:pt x="39" y="177"/>
                    </a:cubicBezTo>
                    <a:cubicBezTo>
                      <a:pt x="28" y="188"/>
                      <a:pt x="28" y="188"/>
                      <a:pt x="28" y="188"/>
                    </a:cubicBezTo>
                    <a:cubicBezTo>
                      <a:pt x="24" y="192"/>
                      <a:pt x="24" y="200"/>
                      <a:pt x="28" y="204"/>
                    </a:cubicBezTo>
                    <a:cubicBezTo>
                      <a:pt x="44" y="220"/>
                      <a:pt x="44" y="220"/>
                      <a:pt x="44" y="220"/>
                    </a:cubicBezTo>
                    <a:cubicBezTo>
                      <a:pt x="48" y="224"/>
                      <a:pt x="56" y="224"/>
                      <a:pt x="60" y="220"/>
                    </a:cubicBezTo>
                    <a:cubicBezTo>
                      <a:pt x="71" y="209"/>
                      <a:pt x="71" y="209"/>
                      <a:pt x="71" y="209"/>
                    </a:cubicBezTo>
                    <a:cubicBezTo>
                      <a:pt x="74" y="206"/>
                      <a:pt x="79" y="205"/>
                      <a:pt x="83" y="206"/>
                    </a:cubicBezTo>
                    <a:cubicBezTo>
                      <a:pt x="92" y="209"/>
                      <a:pt x="92" y="209"/>
                      <a:pt x="92" y="209"/>
                    </a:cubicBezTo>
                    <a:cubicBezTo>
                      <a:pt x="97" y="211"/>
                      <a:pt x="100" y="215"/>
                      <a:pt x="100" y="221"/>
                    </a:cubicBezTo>
                    <a:cubicBezTo>
                      <a:pt x="100" y="236"/>
                      <a:pt x="100" y="236"/>
                      <a:pt x="100" y="236"/>
                    </a:cubicBezTo>
                    <a:cubicBezTo>
                      <a:pt x="100" y="243"/>
                      <a:pt x="105" y="248"/>
                      <a:pt x="112" y="248"/>
                    </a:cubicBezTo>
                    <a:cubicBezTo>
                      <a:pt x="124" y="248"/>
                      <a:pt x="124" y="248"/>
                      <a:pt x="124" y="248"/>
                    </a:cubicBezTo>
                    <a:cubicBezTo>
                      <a:pt x="136" y="248"/>
                      <a:pt x="136" y="248"/>
                      <a:pt x="136" y="248"/>
                    </a:cubicBezTo>
                    <a:cubicBezTo>
                      <a:pt x="143" y="248"/>
                      <a:pt x="148" y="243"/>
                      <a:pt x="148" y="236"/>
                    </a:cubicBezTo>
                    <a:cubicBezTo>
                      <a:pt x="148" y="221"/>
                      <a:pt x="148" y="221"/>
                      <a:pt x="148" y="221"/>
                    </a:cubicBezTo>
                    <a:cubicBezTo>
                      <a:pt x="148" y="215"/>
                      <a:pt x="151" y="211"/>
                      <a:pt x="156" y="209"/>
                    </a:cubicBezTo>
                    <a:cubicBezTo>
                      <a:pt x="165" y="206"/>
                      <a:pt x="165" y="206"/>
                      <a:pt x="165" y="206"/>
                    </a:cubicBezTo>
                    <a:cubicBezTo>
                      <a:pt x="169" y="205"/>
                      <a:pt x="174" y="206"/>
                      <a:pt x="177" y="209"/>
                    </a:cubicBezTo>
                    <a:cubicBezTo>
                      <a:pt x="188" y="220"/>
                      <a:pt x="188" y="220"/>
                      <a:pt x="188" y="220"/>
                    </a:cubicBezTo>
                    <a:cubicBezTo>
                      <a:pt x="192" y="224"/>
                      <a:pt x="200" y="224"/>
                      <a:pt x="204" y="220"/>
                    </a:cubicBezTo>
                    <a:cubicBezTo>
                      <a:pt x="220" y="204"/>
                      <a:pt x="220" y="204"/>
                      <a:pt x="220" y="204"/>
                    </a:cubicBezTo>
                    <a:cubicBezTo>
                      <a:pt x="224" y="200"/>
                      <a:pt x="224" y="192"/>
                      <a:pt x="220" y="188"/>
                    </a:cubicBezTo>
                    <a:cubicBezTo>
                      <a:pt x="209" y="177"/>
                      <a:pt x="209" y="177"/>
                      <a:pt x="209" y="177"/>
                    </a:cubicBezTo>
                    <a:cubicBezTo>
                      <a:pt x="206" y="174"/>
                      <a:pt x="205" y="169"/>
                      <a:pt x="206" y="165"/>
                    </a:cubicBezTo>
                    <a:cubicBezTo>
                      <a:pt x="209" y="156"/>
                      <a:pt x="209" y="156"/>
                      <a:pt x="209" y="156"/>
                    </a:cubicBezTo>
                    <a:cubicBezTo>
                      <a:pt x="211" y="151"/>
                      <a:pt x="215" y="148"/>
                      <a:pt x="221" y="148"/>
                    </a:cubicBezTo>
                    <a:cubicBezTo>
                      <a:pt x="236" y="148"/>
                      <a:pt x="236" y="148"/>
                      <a:pt x="236" y="148"/>
                    </a:cubicBezTo>
                    <a:cubicBezTo>
                      <a:pt x="243" y="148"/>
                      <a:pt x="248" y="143"/>
                      <a:pt x="248" y="136"/>
                    </a:cubicBezTo>
                    <a:cubicBezTo>
                      <a:pt x="248" y="112"/>
                      <a:pt x="248" y="112"/>
                      <a:pt x="248" y="112"/>
                    </a:cubicBezTo>
                    <a:cubicBezTo>
                      <a:pt x="248" y="105"/>
                      <a:pt x="243" y="100"/>
                      <a:pt x="236" y="100"/>
                    </a:cubicBezTo>
                    <a:cubicBezTo>
                      <a:pt x="221" y="100"/>
                      <a:pt x="221" y="100"/>
                      <a:pt x="221" y="100"/>
                    </a:cubicBezTo>
                    <a:cubicBezTo>
                      <a:pt x="215" y="100"/>
                      <a:pt x="211" y="97"/>
                      <a:pt x="209" y="92"/>
                    </a:cubicBezTo>
                    <a:cubicBezTo>
                      <a:pt x="206" y="83"/>
                      <a:pt x="206" y="83"/>
                      <a:pt x="206" y="83"/>
                    </a:cubicBezTo>
                    <a:cubicBezTo>
                      <a:pt x="205" y="79"/>
                      <a:pt x="206" y="74"/>
                      <a:pt x="209" y="71"/>
                    </a:cubicBezTo>
                    <a:cubicBezTo>
                      <a:pt x="220" y="60"/>
                      <a:pt x="220" y="60"/>
                      <a:pt x="220" y="60"/>
                    </a:cubicBezTo>
                    <a:cubicBezTo>
                      <a:pt x="224" y="56"/>
                      <a:pt x="224" y="48"/>
                      <a:pt x="220" y="44"/>
                    </a:cubicBezTo>
                    <a:cubicBezTo>
                      <a:pt x="204" y="28"/>
                      <a:pt x="204" y="28"/>
                      <a:pt x="204" y="28"/>
                    </a:cubicBezTo>
                    <a:cubicBezTo>
                      <a:pt x="200" y="24"/>
                      <a:pt x="192" y="24"/>
                      <a:pt x="188" y="28"/>
                    </a:cubicBezTo>
                    <a:cubicBezTo>
                      <a:pt x="177" y="39"/>
                      <a:pt x="177" y="39"/>
                      <a:pt x="177" y="39"/>
                    </a:cubicBezTo>
                    <a:cubicBezTo>
                      <a:pt x="174" y="42"/>
                      <a:pt x="169" y="43"/>
                      <a:pt x="165" y="42"/>
                    </a:cubicBezTo>
                    <a:cubicBezTo>
                      <a:pt x="156" y="39"/>
                      <a:pt x="156" y="39"/>
                      <a:pt x="156" y="39"/>
                    </a:cubicBezTo>
                    <a:cubicBezTo>
                      <a:pt x="151" y="37"/>
                      <a:pt x="148" y="33"/>
                      <a:pt x="148" y="27"/>
                    </a:cubicBezTo>
                    <a:cubicBezTo>
                      <a:pt x="148" y="12"/>
                      <a:pt x="148" y="12"/>
                      <a:pt x="148" y="12"/>
                    </a:cubicBezTo>
                    <a:cubicBezTo>
                      <a:pt x="148" y="5"/>
                      <a:pt x="143" y="0"/>
                      <a:pt x="136" y="0"/>
                    </a:cubicBezTo>
                    <a:lnTo>
                      <a:pt x="124" y="0"/>
                    </a:lnTo>
                    <a:close/>
                  </a:path>
                </a:pathLst>
              </a:custGeom>
              <a:solidFill>
                <a:schemeClr val="bg1"/>
              </a:solidFill>
              <a:ln w="17463" cap="rnd">
                <a:solidFill>
                  <a:schemeClr val="bg1"/>
                </a:solidFill>
                <a:prstDash val="solid"/>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91" name="Freeform 179"/>
              <p:cNvSpPr/>
              <p:nvPr/>
            </p:nvSpPr>
            <p:spPr bwMode="auto">
              <a:xfrm>
                <a:off x="2946550" y="3872063"/>
                <a:ext cx="125413" cy="125412"/>
              </a:xfrm>
              <a:custGeom>
                <a:avLst/>
                <a:gdLst>
                  <a:gd name="T0" fmla="*/ 2147483647 w 54"/>
                  <a:gd name="T1" fmla="*/ 2147483647 h 54"/>
                  <a:gd name="T2" fmla="*/ 2147483647 w 54"/>
                  <a:gd name="T3" fmla="*/ 2147483647 h 54"/>
                  <a:gd name="T4" fmla="*/ 2147483647 w 54"/>
                  <a:gd name="T5" fmla="*/ 2147483647 h 54"/>
                  <a:gd name="T6" fmla="*/ 2147483647 w 54"/>
                  <a:gd name="T7" fmla="*/ 2147483647 h 54"/>
                  <a:gd name="T8" fmla="*/ 2147483647 w 54"/>
                  <a:gd name="T9" fmla="*/ 2147483647 h 54"/>
                  <a:gd name="T10" fmla="*/ 0 60000 65536"/>
                  <a:gd name="T11" fmla="*/ 0 60000 65536"/>
                  <a:gd name="T12" fmla="*/ 0 60000 65536"/>
                  <a:gd name="T13" fmla="*/ 0 60000 65536"/>
                  <a:gd name="T14" fmla="*/ 0 60000 65536"/>
                  <a:gd name="T15" fmla="*/ 0 w 54"/>
                  <a:gd name="T16" fmla="*/ 0 h 54"/>
                  <a:gd name="T17" fmla="*/ 54 w 54"/>
                  <a:gd name="T18" fmla="*/ 54 h 54"/>
                </a:gdLst>
                <a:ahLst/>
                <a:cxnLst>
                  <a:cxn ang="T10">
                    <a:pos x="T0" y="T1"/>
                  </a:cxn>
                  <a:cxn ang="T11">
                    <a:pos x="T2" y="T3"/>
                  </a:cxn>
                  <a:cxn ang="T12">
                    <a:pos x="T4" y="T5"/>
                  </a:cxn>
                  <a:cxn ang="T13">
                    <a:pos x="T6" y="T7"/>
                  </a:cxn>
                  <a:cxn ang="T14">
                    <a:pos x="T8" y="T9"/>
                  </a:cxn>
                </a:cxnLst>
                <a:rect l="T15" t="T16" r="T17" b="T18"/>
                <a:pathLst>
                  <a:path w="54" h="54">
                    <a:moveTo>
                      <a:pt x="50" y="32"/>
                    </a:moveTo>
                    <a:cubicBezTo>
                      <a:pt x="54" y="15"/>
                      <a:pt x="39" y="0"/>
                      <a:pt x="22" y="4"/>
                    </a:cubicBezTo>
                    <a:cubicBezTo>
                      <a:pt x="13" y="6"/>
                      <a:pt x="6" y="13"/>
                      <a:pt x="4" y="22"/>
                    </a:cubicBezTo>
                    <a:cubicBezTo>
                      <a:pt x="0" y="39"/>
                      <a:pt x="15" y="54"/>
                      <a:pt x="32" y="50"/>
                    </a:cubicBezTo>
                    <a:cubicBezTo>
                      <a:pt x="41" y="48"/>
                      <a:pt x="48" y="41"/>
                      <a:pt x="50" y="32"/>
                    </a:cubicBezTo>
                    <a:close/>
                  </a:path>
                </a:pathLst>
              </a:custGeom>
              <a:solidFill>
                <a:schemeClr val="bg1"/>
              </a:solidFill>
              <a:ln w="17463" cap="rnd">
                <a:solidFill>
                  <a:schemeClr val="bg1"/>
                </a:solidFill>
                <a:prstDash val="solid"/>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grpSp>
      <p:grpSp>
        <p:nvGrpSpPr>
          <p:cNvPr id="70" name="组合 69"/>
          <p:cNvGrpSpPr/>
          <p:nvPr/>
        </p:nvGrpSpPr>
        <p:grpSpPr bwMode="auto">
          <a:xfrm>
            <a:off x="6095999" y="3072726"/>
            <a:ext cx="1165225" cy="1165225"/>
            <a:chOff x="6207761" y="3741657"/>
            <a:chExt cx="1500029" cy="1500029"/>
          </a:xfrm>
        </p:grpSpPr>
        <p:sp>
          <p:nvSpPr>
            <p:cNvPr id="80" name="椭圆 79"/>
            <p:cNvSpPr/>
            <p:nvPr/>
          </p:nvSpPr>
          <p:spPr>
            <a:xfrm>
              <a:off x="6207761" y="3741657"/>
              <a:ext cx="1500029" cy="1500029"/>
            </a:xfrm>
            <a:prstGeom prst="ellipse">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nvGrpSpPr>
            <p:cNvPr id="81" name="组合 80"/>
            <p:cNvGrpSpPr/>
            <p:nvPr/>
          </p:nvGrpSpPr>
          <p:grpSpPr bwMode="auto">
            <a:xfrm>
              <a:off x="6652054" y="4156692"/>
              <a:ext cx="647335" cy="647336"/>
              <a:chOff x="1830388" y="2073275"/>
              <a:chExt cx="534987" cy="534988"/>
            </a:xfrm>
          </p:grpSpPr>
          <p:sp>
            <p:nvSpPr>
              <p:cNvPr id="82" name="Freeform 24"/>
              <p:cNvSpPr/>
              <p:nvPr/>
            </p:nvSpPr>
            <p:spPr bwMode="auto">
              <a:xfrm>
                <a:off x="2000250" y="2119313"/>
                <a:ext cx="365125" cy="109537"/>
              </a:xfrm>
              <a:custGeom>
                <a:avLst/>
                <a:gdLst>
                  <a:gd name="T0" fmla="*/ 2147483647 w 158"/>
                  <a:gd name="T1" fmla="*/ 2147483647 h 48"/>
                  <a:gd name="T2" fmla="*/ 2147483647 w 158"/>
                  <a:gd name="T3" fmla="*/ 2147483647 h 48"/>
                  <a:gd name="T4" fmla="*/ 0 w 158"/>
                  <a:gd name="T5" fmla="*/ 2147483647 h 48"/>
                  <a:gd name="T6" fmla="*/ 0 w 158"/>
                  <a:gd name="T7" fmla="*/ 2147483647 h 48"/>
                  <a:gd name="T8" fmla="*/ 2147483647 w 158"/>
                  <a:gd name="T9" fmla="*/ 0 h 48"/>
                  <a:gd name="T10" fmla="*/ 2147483647 w 158"/>
                  <a:gd name="T11" fmla="*/ 0 h 48"/>
                  <a:gd name="T12" fmla="*/ 2147483647 w 158"/>
                  <a:gd name="T13" fmla="*/ 2147483647 h 48"/>
                  <a:gd name="T14" fmla="*/ 2147483647 w 158"/>
                  <a:gd name="T15" fmla="*/ 2147483647 h 48"/>
                  <a:gd name="T16" fmla="*/ 2147483647 w 158"/>
                  <a:gd name="T17" fmla="*/ 2147483647 h 48"/>
                  <a:gd name="T18" fmla="*/ 2147483647 w 158"/>
                  <a:gd name="T19" fmla="*/ 2147483647 h 48"/>
                  <a:gd name="T20" fmla="*/ 2147483647 w 158"/>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8"/>
                  <a:gd name="T34" fmla="*/ 0 h 48"/>
                  <a:gd name="T35" fmla="*/ 158 w 158"/>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8" h="48">
                    <a:moveTo>
                      <a:pt x="130" y="48"/>
                    </a:moveTo>
                    <a:cubicBezTo>
                      <a:pt x="9" y="48"/>
                      <a:pt x="9" y="48"/>
                      <a:pt x="9" y="48"/>
                    </a:cubicBezTo>
                    <a:cubicBezTo>
                      <a:pt x="4" y="48"/>
                      <a:pt x="0" y="44"/>
                      <a:pt x="0" y="40"/>
                    </a:cubicBezTo>
                    <a:cubicBezTo>
                      <a:pt x="0" y="8"/>
                      <a:pt x="0" y="8"/>
                      <a:pt x="0" y="8"/>
                    </a:cubicBezTo>
                    <a:cubicBezTo>
                      <a:pt x="0" y="4"/>
                      <a:pt x="4" y="0"/>
                      <a:pt x="9" y="0"/>
                    </a:cubicBezTo>
                    <a:cubicBezTo>
                      <a:pt x="130" y="0"/>
                      <a:pt x="130" y="0"/>
                      <a:pt x="130" y="0"/>
                    </a:cubicBezTo>
                    <a:cubicBezTo>
                      <a:pt x="132" y="0"/>
                      <a:pt x="134" y="1"/>
                      <a:pt x="135" y="2"/>
                    </a:cubicBezTo>
                    <a:cubicBezTo>
                      <a:pt x="154" y="18"/>
                      <a:pt x="154" y="18"/>
                      <a:pt x="154" y="18"/>
                    </a:cubicBezTo>
                    <a:cubicBezTo>
                      <a:pt x="158" y="21"/>
                      <a:pt x="158" y="27"/>
                      <a:pt x="154" y="30"/>
                    </a:cubicBezTo>
                    <a:cubicBezTo>
                      <a:pt x="135" y="46"/>
                      <a:pt x="135" y="46"/>
                      <a:pt x="135" y="46"/>
                    </a:cubicBezTo>
                    <a:cubicBezTo>
                      <a:pt x="134" y="47"/>
                      <a:pt x="132" y="48"/>
                      <a:pt x="130" y="48"/>
                    </a:cubicBezTo>
                    <a:close/>
                  </a:path>
                </a:pathLst>
              </a:custGeom>
              <a:noFill/>
              <a:ln w="17463" cap="rnd">
                <a:solidFill>
                  <a:schemeClr val="bg1"/>
                </a:solidFill>
                <a:prstDash val="solid"/>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83" name="Freeform 25"/>
              <p:cNvSpPr/>
              <p:nvPr/>
            </p:nvSpPr>
            <p:spPr bwMode="auto">
              <a:xfrm>
                <a:off x="1830388" y="2266950"/>
                <a:ext cx="355600" cy="109538"/>
              </a:xfrm>
              <a:custGeom>
                <a:avLst/>
                <a:gdLst>
                  <a:gd name="T0" fmla="*/ 2147483647 w 154"/>
                  <a:gd name="T1" fmla="*/ 0 h 48"/>
                  <a:gd name="T2" fmla="*/ 2147483647 w 154"/>
                  <a:gd name="T3" fmla="*/ 0 h 48"/>
                  <a:gd name="T4" fmla="*/ 2147483647 w 154"/>
                  <a:gd name="T5" fmla="*/ 2147483647 h 48"/>
                  <a:gd name="T6" fmla="*/ 2147483647 w 154"/>
                  <a:gd name="T7" fmla="*/ 2147483647 h 48"/>
                  <a:gd name="T8" fmla="*/ 2147483647 w 154"/>
                  <a:gd name="T9" fmla="*/ 2147483647 h 48"/>
                  <a:gd name="T10" fmla="*/ 2147483647 w 154"/>
                  <a:gd name="T11" fmla="*/ 2147483647 h 48"/>
                  <a:gd name="T12" fmla="*/ 2147483647 w 154"/>
                  <a:gd name="T13" fmla="*/ 2147483647 h 48"/>
                  <a:gd name="T14" fmla="*/ 2147483647 w 154"/>
                  <a:gd name="T15" fmla="*/ 2147483647 h 48"/>
                  <a:gd name="T16" fmla="*/ 2147483647 w 154"/>
                  <a:gd name="T17" fmla="*/ 2147483647 h 48"/>
                  <a:gd name="T18" fmla="*/ 2147483647 w 154"/>
                  <a:gd name="T19" fmla="*/ 2147483647 h 48"/>
                  <a:gd name="T20" fmla="*/ 2147483647 w 154"/>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48"/>
                  <a:gd name="T35" fmla="*/ 154 w 15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48">
                    <a:moveTo>
                      <a:pt x="27" y="0"/>
                    </a:moveTo>
                    <a:cubicBezTo>
                      <a:pt x="144" y="0"/>
                      <a:pt x="144" y="0"/>
                      <a:pt x="144" y="0"/>
                    </a:cubicBezTo>
                    <a:cubicBezTo>
                      <a:pt x="150" y="0"/>
                      <a:pt x="154" y="6"/>
                      <a:pt x="154" y="12"/>
                    </a:cubicBezTo>
                    <a:cubicBezTo>
                      <a:pt x="154" y="36"/>
                      <a:pt x="154" y="36"/>
                      <a:pt x="154" y="36"/>
                    </a:cubicBezTo>
                    <a:cubicBezTo>
                      <a:pt x="154" y="42"/>
                      <a:pt x="150" y="48"/>
                      <a:pt x="144" y="48"/>
                    </a:cubicBezTo>
                    <a:cubicBezTo>
                      <a:pt x="27" y="48"/>
                      <a:pt x="27" y="48"/>
                      <a:pt x="27" y="48"/>
                    </a:cubicBezTo>
                    <a:cubicBezTo>
                      <a:pt x="25" y="48"/>
                      <a:pt x="22" y="47"/>
                      <a:pt x="20" y="45"/>
                    </a:cubicBezTo>
                    <a:cubicBezTo>
                      <a:pt x="5" y="32"/>
                      <a:pt x="5" y="32"/>
                      <a:pt x="5" y="32"/>
                    </a:cubicBezTo>
                    <a:cubicBezTo>
                      <a:pt x="0" y="28"/>
                      <a:pt x="0" y="20"/>
                      <a:pt x="5" y="16"/>
                    </a:cubicBezTo>
                    <a:cubicBezTo>
                      <a:pt x="20" y="3"/>
                      <a:pt x="20" y="3"/>
                      <a:pt x="20" y="3"/>
                    </a:cubicBezTo>
                    <a:cubicBezTo>
                      <a:pt x="22" y="1"/>
                      <a:pt x="25" y="0"/>
                      <a:pt x="27" y="0"/>
                    </a:cubicBezTo>
                    <a:close/>
                  </a:path>
                </a:pathLst>
              </a:custGeom>
              <a:noFill/>
              <a:ln w="17463" cap="rnd">
                <a:solidFill>
                  <a:schemeClr val="bg1"/>
                </a:solidFill>
                <a:prstDash val="solid"/>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84" name="Line 26"/>
              <p:cNvSpPr>
                <a:spLocks noChangeShapeType="1"/>
              </p:cNvSpPr>
              <p:nvPr/>
            </p:nvSpPr>
            <p:spPr bwMode="auto">
              <a:xfrm>
                <a:off x="2093913" y="2376488"/>
                <a:ext cx="0" cy="222250"/>
              </a:xfrm>
              <a:prstGeom prst="line">
                <a:avLst/>
              </a:prstGeom>
              <a:noFill/>
              <a:ln w="17463" cap="rnd">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85" name="Line 27"/>
              <p:cNvSpPr>
                <a:spLocks noChangeShapeType="1"/>
              </p:cNvSpPr>
              <p:nvPr/>
            </p:nvSpPr>
            <p:spPr bwMode="auto">
              <a:xfrm flipV="1">
                <a:off x="2093913" y="2228850"/>
                <a:ext cx="0" cy="38100"/>
              </a:xfrm>
              <a:prstGeom prst="line">
                <a:avLst/>
              </a:prstGeom>
              <a:noFill/>
              <a:ln w="17463" cap="rnd">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86" name="Line 28"/>
              <p:cNvSpPr>
                <a:spLocks noChangeShapeType="1"/>
              </p:cNvSpPr>
              <p:nvPr/>
            </p:nvSpPr>
            <p:spPr bwMode="auto">
              <a:xfrm flipV="1">
                <a:off x="2093913" y="2073275"/>
                <a:ext cx="0" cy="46038"/>
              </a:xfrm>
              <a:prstGeom prst="line">
                <a:avLst/>
              </a:prstGeom>
              <a:noFill/>
              <a:ln w="17463" cap="rnd">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87" name="Line 29"/>
              <p:cNvSpPr>
                <a:spLocks noChangeShapeType="1"/>
              </p:cNvSpPr>
              <p:nvPr/>
            </p:nvSpPr>
            <p:spPr bwMode="auto">
              <a:xfrm>
                <a:off x="2020888" y="2608263"/>
                <a:ext cx="149225" cy="0"/>
              </a:xfrm>
              <a:prstGeom prst="line">
                <a:avLst/>
              </a:prstGeom>
              <a:noFill/>
              <a:ln w="17463" cap="rnd">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grpSp>
      <p:grpSp>
        <p:nvGrpSpPr>
          <p:cNvPr id="71" name="组合 70"/>
          <p:cNvGrpSpPr/>
          <p:nvPr/>
        </p:nvGrpSpPr>
        <p:grpSpPr bwMode="auto">
          <a:xfrm>
            <a:off x="7627936" y="3079076"/>
            <a:ext cx="1163638" cy="1163637"/>
            <a:chOff x="8179277" y="3748642"/>
            <a:chExt cx="1500028" cy="1500029"/>
          </a:xfrm>
          <a:solidFill>
            <a:srgbClr val="E46C0A"/>
          </a:solidFill>
        </p:grpSpPr>
        <p:sp>
          <p:nvSpPr>
            <p:cNvPr id="76" name="椭圆 75"/>
            <p:cNvSpPr/>
            <p:nvPr/>
          </p:nvSpPr>
          <p:spPr>
            <a:xfrm>
              <a:off x="8179277" y="3748642"/>
              <a:ext cx="1500028" cy="1500029"/>
            </a:xfrm>
            <a:prstGeom prst="ellipse">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nvGrpSpPr>
            <p:cNvPr id="77" name="组合 76"/>
            <p:cNvGrpSpPr/>
            <p:nvPr/>
          </p:nvGrpSpPr>
          <p:grpSpPr bwMode="auto">
            <a:xfrm>
              <a:off x="8605283" y="4234099"/>
              <a:ext cx="630396" cy="548323"/>
              <a:chOff x="11250613" y="919163"/>
              <a:chExt cx="573087" cy="498475"/>
            </a:xfrm>
            <a:grpFill/>
          </p:grpSpPr>
          <p:sp>
            <p:nvSpPr>
              <p:cNvPr id="78" name="Freeform 193"/>
              <p:cNvSpPr/>
              <p:nvPr/>
            </p:nvSpPr>
            <p:spPr bwMode="auto">
              <a:xfrm>
                <a:off x="11250613" y="919163"/>
                <a:ext cx="573087" cy="498475"/>
              </a:xfrm>
              <a:custGeom>
                <a:avLst/>
                <a:gdLst>
                  <a:gd name="T0" fmla="*/ 0 w 248"/>
                  <a:gd name="T1" fmla="*/ 2147483647 h 216"/>
                  <a:gd name="T2" fmla="*/ 2147483647 w 248"/>
                  <a:gd name="T3" fmla="*/ 2147483647 h 216"/>
                  <a:gd name="T4" fmla="*/ 2147483647 w 248"/>
                  <a:gd name="T5" fmla="*/ 2147483647 h 216"/>
                  <a:gd name="T6" fmla="*/ 2147483647 w 248"/>
                  <a:gd name="T7" fmla="*/ 0 h 216"/>
                  <a:gd name="T8" fmla="*/ 2147483647 w 248"/>
                  <a:gd name="T9" fmla="*/ 2147483647 h 216"/>
                  <a:gd name="T10" fmla="*/ 2147483647 w 248"/>
                  <a:gd name="T11" fmla="*/ 0 h 216"/>
                  <a:gd name="T12" fmla="*/ 0 w 248"/>
                  <a:gd name="T13" fmla="*/ 2147483647 h 216"/>
                  <a:gd name="T14" fmla="*/ 0 60000 65536"/>
                  <a:gd name="T15" fmla="*/ 0 60000 65536"/>
                  <a:gd name="T16" fmla="*/ 0 60000 65536"/>
                  <a:gd name="T17" fmla="*/ 0 60000 65536"/>
                  <a:gd name="T18" fmla="*/ 0 60000 65536"/>
                  <a:gd name="T19" fmla="*/ 0 60000 65536"/>
                  <a:gd name="T20" fmla="*/ 0 60000 65536"/>
                  <a:gd name="T21" fmla="*/ 0 w 248"/>
                  <a:gd name="T22" fmla="*/ 0 h 216"/>
                  <a:gd name="T23" fmla="*/ 248 w 248"/>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8" h="216">
                    <a:moveTo>
                      <a:pt x="0" y="64"/>
                    </a:moveTo>
                    <a:cubicBezTo>
                      <a:pt x="0" y="144"/>
                      <a:pt x="124" y="216"/>
                      <a:pt x="124" y="216"/>
                    </a:cubicBezTo>
                    <a:cubicBezTo>
                      <a:pt x="124" y="216"/>
                      <a:pt x="248" y="144"/>
                      <a:pt x="248" y="64"/>
                    </a:cubicBezTo>
                    <a:cubicBezTo>
                      <a:pt x="248" y="31"/>
                      <a:pt x="224" y="0"/>
                      <a:pt x="188" y="0"/>
                    </a:cubicBezTo>
                    <a:cubicBezTo>
                      <a:pt x="155" y="0"/>
                      <a:pt x="124" y="23"/>
                      <a:pt x="124" y="56"/>
                    </a:cubicBezTo>
                    <a:cubicBezTo>
                      <a:pt x="124" y="23"/>
                      <a:pt x="93" y="0"/>
                      <a:pt x="60" y="0"/>
                    </a:cubicBezTo>
                    <a:cubicBezTo>
                      <a:pt x="24" y="0"/>
                      <a:pt x="0" y="31"/>
                      <a:pt x="0" y="64"/>
                    </a:cubicBezTo>
                    <a:close/>
                  </a:path>
                </a:pathLst>
              </a:custGeom>
              <a:solidFill>
                <a:schemeClr val="bg1"/>
              </a:solidFill>
              <a:ln w="17463" cap="rnd">
                <a:solidFill>
                  <a:schemeClr val="bg1"/>
                </a:solidFill>
                <a:prstDash val="solid"/>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79" name="Freeform 194"/>
              <p:cNvSpPr/>
              <p:nvPr/>
            </p:nvSpPr>
            <p:spPr bwMode="auto">
              <a:xfrm>
                <a:off x="11676063" y="984250"/>
                <a:ext cx="87312" cy="92075"/>
              </a:xfrm>
              <a:custGeom>
                <a:avLst/>
                <a:gdLst>
                  <a:gd name="T0" fmla="*/ 2147483647 w 38"/>
                  <a:gd name="T1" fmla="*/ 2147483647 h 40"/>
                  <a:gd name="T2" fmla="*/ 0 w 38"/>
                  <a:gd name="T3" fmla="*/ 0 h 40"/>
                  <a:gd name="T4" fmla="*/ 0 60000 65536"/>
                  <a:gd name="T5" fmla="*/ 0 60000 65536"/>
                  <a:gd name="T6" fmla="*/ 0 w 38"/>
                  <a:gd name="T7" fmla="*/ 0 h 40"/>
                  <a:gd name="T8" fmla="*/ 38 w 38"/>
                  <a:gd name="T9" fmla="*/ 40 h 40"/>
                </a:gdLst>
                <a:ahLst/>
                <a:cxnLst>
                  <a:cxn ang="T4">
                    <a:pos x="T0" y="T1"/>
                  </a:cxn>
                  <a:cxn ang="T5">
                    <a:pos x="T2" y="T3"/>
                  </a:cxn>
                </a:cxnLst>
                <a:rect l="T6" t="T7" r="T8" b="T9"/>
                <a:pathLst>
                  <a:path w="38" h="40">
                    <a:moveTo>
                      <a:pt x="38" y="40"/>
                    </a:moveTo>
                    <a:cubicBezTo>
                      <a:pt x="38" y="19"/>
                      <a:pt x="23" y="0"/>
                      <a:pt x="0" y="0"/>
                    </a:cubicBezTo>
                  </a:path>
                </a:pathLst>
              </a:custGeom>
              <a:grpFill/>
              <a:ln w="17463" cap="rnd">
                <a:solidFill>
                  <a:schemeClr val="bg1"/>
                </a:solidFill>
                <a:prstDash val="solid"/>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grpSp>
      <p:sp>
        <p:nvSpPr>
          <p:cNvPr id="72" name="矩形 71"/>
          <p:cNvSpPr>
            <a:spLocks noChangeArrowheads="1"/>
          </p:cNvSpPr>
          <p:nvPr/>
        </p:nvSpPr>
        <p:spPr bwMode="auto">
          <a:xfrm>
            <a:off x="2275734" y="2080922"/>
            <a:ext cx="2501378" cy="707886"/>
          </a:xfrm>
          <a:prstGeom prst="rect">
            <a:avLst/>
          </a:prstGeom>
          <a:noFill/>
          <a:ln w="9525">
            <a:noFill/>
            <a:miter lim="800000"/>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zh-CN" altLang="en-US" sz="10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a:t>
            </a:r>
          </a:p>
        </p:txBody>
      </p:sp>
      <p:sp>
        <p:nvSpPr>
          <p:cNvPr id="73" name="矩形 72"/>
          <p:cNvSpPr>
            <a:spLocks noChangeArrowheads="1"/>
          </p:cNvSpPr>
          <p:nvPr/>
        </p:nvSpPr>
        <p:spPr bwMode="auto">
          <a:xfrm>
            <a:off x="4024007" y="4642833"/>
            <a:ext cx="2478773" cy="707886"/>
          </a:xfrm>
          <a:prstGeom prst="rect">
            <a:avLst/>
          </a:prstGeom>
          <a:noFill/>
          <a:ln w="9525">
            <a:noFill/>
            <a:miter lim="800000"/>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zh-CN" altLang="en-US" sz="10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a:t>
            </a:r>
          </a:p>
        </p:txBody>
      </p:sp>
      <p:sp>
        <p:nvSpPr>
          <p:cNvPr id="74" name="矩形 73"/>
          <p:cNvSpPr>
            <a:spLocks noChangeArrowheads="1"/>
          </p:cNvSpPr>
          <p:nvPr/>
        </p:nvSpPr>
        <p:spPr bwMode="auto">
          <a:xfrm>
            <a:off x="5670549" y="2071013"/>
            <a:ext cx="2497360" cy="707886"/>
          </a:xfrm>
          <a:prstGeom prst="rect">
            <a:avLst/>
          </a:prstGeom>
          <a:noFill/>
          <a:ln w="9525">
            <a:noFill/>
            <a:miter lim="800000"/>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zh-CN" altLang="en-US" sz="10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a:t>
            </a:r>
          </a:p>
        </p:txBody>
      </p:sp>
      <p:sp>
        <p:nvSpPr>
          <p:cNvPr id="75" name="矩形 74"/>
          <p:cNvSpPr>
            <a:spLocks noChangeArrowheads="1"/>
          </p:cNvSpPr>
          <p:nvPr/>
        </p:nvSpPr>
        <p:spPr bwMode="auto">
          <a:xfrm>
            <a:off x="7200899" y="4612601"/>
            <a:ext cx="2479178" cy="707886"/>
          </a:xfrm>
          <a:prstGeom prst="rect">
            <a:avLst/>
          </a:prstGeom>
          <a:noFill/>
          <a:ln w="9525">
            <a:noFill/>
            <a:miter lim="800000"/>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zh-CN" altLang="en-US" sz="10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a:t>
            </a:r>
          </a:p>
        </p:txBody>
      </p:sp>
      <p:sp>
        <p:nvSpPr>
          <p:cNvPr id="139" name="文本框 138"/>
          <p:cNvSpPr txBox="1"/>
          <p:nvPr/>
        </p:nvSpPr>
        <p:spPr>
          <a:xfrm>
            <a:off x="4718254" y="0"/>
            <a:ext cx="3021101" cy="758285"/>
          </a:xfrm>
          <a:prstGeom prst="rect">
            <a:avLst/>
          </a:prstGeom>
          <a:solidFill>
            <a:schemeClr val="accent1"/>
          </a:solidFill>
        </p:spPr>
        <p:txBody>
          <a:bodyPr wrap="square" rtlCol="0" anchor="ctr">
            <a:spAutoFit/>
          </a:bodyPr>
          <a:lstStyle/>
          <a:p>
            <a:pPr algn="ctr">
              <a:lnSpc>
                <a:spcPct val="110000"/>
              </a:lnSpc>
            </a:pPr>
            <a:r>
              <a:rPr kumimoji="1" lang="en-US" altLang="zh-CN" sz="1865" b="1" dirty="0">
                <a:solidFill>
                  <a:schemeClr val="bg1"/>
                </a:solidFill>
              </a:rPr>
              <a:t>MORE THAN TEMPLATE</a:t>
            </a:r>
            <a:endParaRPr kumimoji="1" lang="en-US" altLang="zh-CN" sz="1865" b="1" dirty="0">
              <a:solidFill>
                <a:schemeClr val="bg1"/>
              </a:solidFill>
              <a:latin typeface="微软雅黑" panose="020B0503020204020204" charset="-122"/>
              <a:ea typeface="微软雅黑" panose="020B0503020204020204" charset="-122"/>
              <a:cs typeface="微软雅黑" panose="020B0503020204020204" charset="-122"/>
            </a:endParaRPr>
          </a:p>
          <a:p>
            <a:pPr algn="ctr">
              <a:lnSpc>
                <a:spcPct val="110000"/>
              </a:lnSpc>
            </a:pPr>
            <a:r>
              <a:rPr kumimoji="1" lang="zh-CN" altLang="en-US" sz="2065" b="1" dirty="0">
                <a:solidFill>
                  <a:schemeClr val="bg1"/>
                </a:solidFill>
                <a:latin typeface="微软雅黑" panose="020B0503020204020204" charset="-122"/>
                <a:ea typeface="微软雅黑" panose="020B0503020204020204" charset="-122"/>
                <a:cs typeface="微软雅黑" panose="020B0503020204020204" charset="-122"/>
              </a:rPr>
              <a:t>点击此处添加副标题</a:t>
            </a:r>
          </a:p>
        </p:txBody>
      </p:sp>
      <p:sp>
        <p:nvSpPr>
          <p:cNvPr id="2" name="矩形 1"/>
          <p:cNvSpPr/>
          <p:nvPr/>
        </p:nvSpPr>
        <p:spPr>
          <a:xfrm>
            <a:off x="2372568" y="1632811"/>
            <a:ext cx="2262158" cy="375809"/>
          </a:xfrm>
          <a:prstGeom prst="rect">
            <a:avLst/>
          </a:prstGeom>
        </p:spPr>
        <p:txBody>
          <a:bodyPr wrap="none">
            <a:spAutoFit/>
          </a:bodyPr>
          <a:lstStyle/>
          <a:p>
            <a:pPr algn="ctr">
              <a:lnSpc>
                <a:spcPct val="110000"/>
              </a:lnSpc>
            </a:pPr>
            <a:r>
              <a:rPr kumimoji="1" lang="zh-CN" altLang="en-US" b="1" dirty="0">
                <a:latin typeface="微软雅黑" panose="020B0503020204020204" charset="-122"/>
                <a:ea typeface="微软雅黑" panose="020B0503020204020204" charset="-122"/>
                <a:cs typeface="微软雅黑" panose="020B0503020204020204" charset="-122"/>
              </a:rPr>
              <a:t>点击此处添加副标题</a:t>
            </a:r>
          </a:p>
        </p:txBody>
      </p:sp>
      <p:sp>
        <p:nvSpPr>
          <p:cNvPr id="140" name="矩形 139"/>
          <p:cNvSpPr/>
          <p:nvPr/>
        </p:nvSpPr>
        <p:spPr>
          <a:xfrm>
            <a:off x="5812899" y="1690049"/>
            <a:ext cx="2262158" cy="375809"/>
          </a:xfrm>
          <a:prstGeom prst="rect">
            <a:avLst/>
          </a:prstGeom>
        </p:spPr>
        <p:txBody>
          <a:bodyPr wrap="none">
            <a:spAutoFit/>
          </a:bodyPr>
          <a:lstStyle/>
          <a:p>
            <a:pPr algn="ctr">
              <a:lnSpc>
                <a:spcPct val="110000"/>
              </a:lnSpc>
            </a:pPr>
            <a:r>
              <a:rPr kumimoji="1" lang="zh-CN" altLang="en-US" b="1" dirty="0">
                <a:latin typeface="微软雅黑" panose="020B0503020204020204" charset="-122"/>
                <a:ea typeface="微软雅黑" panose="020B0503020204020204" charset="-122"/>
                <a:cs typeface="微软雅黑" panose="020B0503020204020204" charset="-122"/>
              </a:rPr>
              <a:t>点击此处添加副标题</a:t>
            </a:r>
          </a:p>
        </p:txBody>
      </p:sp>
      <p:sp>
        <p:nvSpPr>
          <p:cNvPr id="141" name="矩形 140"/>
          <p:cNvSpPr/>
          <p:nvPr/>
        </p:nvSpPr>
        <p:spPr>
          <a:xfrm>
            <a:off x="4112717" y="5374016"/>
            <a:ext cx="2262158" cy="375809"/>
          </a:xfrm>
          <a:prstGeom prst="rect">
            <a:avLst/>
          </a:prstGeom>
        </p:spPr>
        <p:txBody>
          <a:bodyPr wrap="none">
            <a:spAutoFit/>
          </a:bodyPr>
          <a:lstStyle/>
          <a:p>
            <a:pPr algn="ctr">
              <a:lnSpc>
                <a:spcPct val="110000"/>
              </a:lnSpc>
            </a:pPr>
            <a:r>
              <a:rPr kumimoji="1" lang="zh-CN" altLang="en-US" b="1" dirty="0">
                <a:latin typeface="微软雅黑" panose="020B0503020204020204" charset="-122"/>
                <a:ea typeface="微软雅黑" panose="020B0503020204020204" charset="-122"/>
                <a:cs typeface="微软雅黑" panose="020B0503020204020204" charset="-122"/>
              </a:rPr>
              <a:t>点击此处添加副标题</a:t>
            </a:r>
          </a:p>
        </p:txBody>
      </p:sp>
      <p:sp>
        <p:nvSpPr>
          <p:cNvPr id="142" name="矩形 141"/>
          <p:cNvSpPr/>
          <p:nvPr/>
        </p:nvSpPr>
        <p:spPr>
          <a:xfrm>
            <a:off x="7316355" y="5343625"/>
            <a:ext cx="2262158" cy="375809"/>
          </a:xfrm>
          <a:prstGeom prst="rect">
            <a:avLst/>
          </a:prstGeom>
        </p:spPr>
        <p:txBody>
          <a:bodyPr wrap="none">
            <a:spAutoFit/>
          </a:bodyPr>
          <a:lstStyle/>
          <a:p>
            <a:pPr algn="ctr">
              <a:lnSpc>
                <a:spcPct val="110000"/>
              </a:lnSpc>
            </a:pPr>
            <a:r>
              <a:rPr kumimoji="1" lang="zh-CN" altLang="en-US" b="1" dirty="0">
                <a:latin typeface="微软雅黑" panose="020B0503020204020204" charset="-122"/>
                <a:ea typeface="微软雅黑" panose="020B0503020204020204" charset="-122"/>
                <a:cs typeface="微软雅黑" panose="020B0503020204020204"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down)">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circle(in)">
                                      <p:cBhvr>
                                        <p:cTn id="12" dur="2000"/>
                                        <p:tgtEl>
                                          <p:spTgt spid="69"/>
                                        </p:tgtEl>
                                      </p:cBhvr>
                                    </p:animEffect>
                                  </p:childTnLst>
                                </p:cTn>
                              </p:par>
                              <p:par>
                                <p:cTn id="13" presetID="6" presetClass="entr" presetSubtype="16"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circle(in)">
                                      <p:cBhvr>
                                        <p:cTn id="15" dur="2000"/>
                                        <p:tgtEl>
                                          <p:spTgt spid="68"/>
                                        </p:tgtEl>
                                      </p:cBhvr>
                                    </p:animEffect>
                                  </p:childTnLst>
                                </p:cTn>
                              </p:par>
                              <p:par>
                                <p:cTn id="16" presetID="6" presetClass="entr" presetSubtype="16"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circle(in)">
                                      <p:cBhvr>
                                        <p:cTn id="18" dur="2000"/>
                                        <p:tgtEl>
                                          <p:spTgt spid="70"/>
                                        </p:tgtEl>
                                      </p:cBhvr>
                                    </p:animEffect>
                                  </p:childTnLst>
                                </p:cTn>
                              </p:par>
                              <p:par>
                                <p:cTn id="19" presetID="6" presetClass="entr" presetSubtype="16"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circle(in)">
                                      <p:cBhvr>
                                        <p:cTn id="21" dur="2000"/>
                                        <p:tgtEl>
                                          <p:spTgt spid="7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2"/>
                                        </p:tgtEl>
                                        <p:attrNameLst>
                                          <p:attrName>style.visibility</p:attrName>
                                        </p:attrNameLst>
                                      </p:cBhvr>
                                      <p:to>
                                        <p:strVal val="visible"/>
                                      </p:to>
                                    </p:set>
                                    <p:anim calcmode="lin" valueType="num">
                                      <p:cBhvr additive="base">
                                        <p:cTn id="30" dur="500" fill="hold"/>
                                        <p:tgtEl>
                                          <p:spTgt spid="72"/>
                                        </p:tgtEl>
                                        <p:attrNameLst>
                                          <p:attrName>ppt_x</p:attrName>
                                        </p:attrNameLst>
                                      </p:cBhvr>
                                      <p:tavLst>
                                        <p:tav tm="0">
                                          <p:val>
                                            <p:strVal val="#ppt_x"/>
                                          </p:val>
                                        </p:tav>
                                        <p:tav tm="100000">
                                          <p:val>
                                            <p:strVal val="#ppt_x"/>
                                          </p:val>
                                        </p:tav>
                                      </p:tavLst>
                                    </p:anim>
                                    <p:anim calcmode="lin" valueType="num">
                                      <p:cBhvr additive="base">
                                        <p:cTn id="31" dur="500" fill="hold"/>
                                        <p:tgtEl>
                                          <p:spTgt spid="7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 calcmode="lin" valueType="num">
                                      <p:cBhvr additive="base">
                                        <p:cTn id="34" dur="500" fill="hold"/>
                                        <p:tgtEl>
                                          <p:spTgt spid="73"/>
                                        </p:tgtEl>
                                        <p:attrNameLst>
                                          <p:attrName>ppt_x</p:attrName>
                                        </p:attrNameLst>
                                      </p:cBhvr>
                                      <p:tavLst>
                                        <p:tav tm="0">
                                          <p:val>
                                            <p:strVal val="#ppt_x"/>
                                          </p:val>
                                        </p:tav>
                                        <p:tav tm="100000">
                                          <p:val>
                                            <p:strVal val="#ppt_x"/>
                                          </p:val>
                                        </p:tav>
                                      </p:tavLst>
                                    </p:anim>
                                    <p:anim calcmode="lin" valueType="num">
                                      <p:cBhvr additive="base">
                                        <p:cTn id="35" dur="500" fill="hold"/>
                                        <p:tgtEl>
                                          <p:spTgt spid="7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41"/>
                                        </p:tgtEl>
                                        <p:attrNameLst>
                                          <p:attrName>style.visibility</p:attrName>
                                        </p:attrNameLst>
                                      </p:cBhvr>
                                      <p:to>
                                        <p:strVal val="visible"/>
                                      </p:to>
                                    </p:set>
                                    <p:anim calcmode="lin" valueType="num">
                                      <p:cBhvr additive="base">
                                        <p:cTn id="38" dur="500" fill="hold"/>
                                        <p:tgtEl>
                                          <p:spTgt spid="141"/>
                                        </p:tgtEl>
                                        <p:attrNameLst>
                                          <p:attrName>ppt_x</p:attrName>
                                        </p:attrNameLst>
                                      </p:cBhvr>
                                      <p:tavLst>
                                        <p:tav tm="0">
                                          <p:val>
                                            <p:strVal val="#ppt_x"/>
                                          </p:val>
                                        </p:tav>
                                        <p:tav tm="100000">
                                          <p:val>
                                            <p:strVal val="#ppt_x"/>
                                          </p:val>
                                        </p:tav>
                                      </p:tavLst>
                                    </p:anim>
                                    <p:anim calcmode="lin" valueType="num">
                                      <p:cBhvr additive="base">
                                        <p:cTn id="39" dur="500" fill="hold"/>
                                        <p:tgtEl>
                                          <p:spTgt spid="14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5"/>
                                        </p:tgtEl>
                                        <p:attrNameLst>
                                          <p:attrName>style.visibility</p:attrName>
                                        </p:attrNameLst>
                                      </p:cBhvr>
                                      <p:to>
                                        <p:strVal val="visible"/>
                                      </p:to>
                                    </p:set>
                                    <p:anim calcmode="lin" valueType="num">
                                      <p:cBhvr additive="base">
                                        <p:cTn id="42" dur="500" fill="hold"/>
                                        <p:tgtEl>
                                          <p:spTgt spid="75"/>
                                        </p:tgtEl>
                                        <p:attrNameLst>
                                          <p:attrName>ppt_x</p:attrName>
                                        </p:attrNameLst>
                                      </p:cBhvr>
                                      <p:tavLst>
                                        <p:tav tm="0">
                                          <p:val>
                                            <p:strVal val="#ppt_x"/>
                                          </p:val>
                                        </p:tav>
                                        <p:tav tm="100000">
                                          <p:val>
                                            <p:strVal val="#ppt_x"/>
                                          </p:val>
                                        </p:tav>
                                      </p:tavLst>
                                    </p:anim>
                                    <p:anim calcmode="lin" valueType="num">
                                      <p:cBhvr additive="base">
                                        <p:cTn id="43" dur="500" fill="hold"/>
                                        <p:tgtEl>
                                          <p:spTgt spid="7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42"/>
                                        </p:tgtEl>
                                        <p:attrNameLst>
                                          <p:attrName>style.visibility</p:attrName>
                                        </p:attrNameLst>
                                      </p:cBhvr>
                                      <p:to>
                                        <p:strVal val="visible"/>
                                      </p:to>
                                    </p:set>
                                    <p:anim calcmode="lin" valueType="num">
                                      <p:cBhvr additive="base">
                                        <p:cTn id="46" dur="500" fill="hold"/>
                                        <p:tgtEl>
                                          <p:spTgt spid="142"/>
                                        </p:tgtEl>
                                        <p:attrNameLst>
                                          <p:attrName>ppt_x</p:attrName>
                                        </p:attrNameLst>
                                      </p:cBhvr>
                                      <p:tavLst>
                                        <p:tav tm="0">
                                          <p:val>
                                            <p:strVal val="#ppt_x"/>
                                          </p:val>
                                        </p:tav>
                                        <p:tav tm="100000">
                                          <p:val>
                                            <p:strVal val="#ppt_x"/>
                                          </p:val>
                                        </p:tav>
                                      </p:tavLst>
                                    </p:anim>
                                    <p:anim calcmode="lin" valueType="num">
                                      <p:cBhvr additive="base">
                                        <p:cTn id="47" dur="500" fill="hold"/>
                                        <p:tgtEl>
                                          <p:spTgt spid="14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74"/>
                                        </p:tgtEl>
                                        <p:attrNameLst>
                                          <p:attrName>style.visibility</p:attrName>
                                        </p:attrNameLst>
                                      </p:cBhvr>
                                      <p:to>
                                        <p:strVal val="visible"/>
                                      </p:to>
                                    </p:set>
                                    <p:anim calcmode="lin" valueType="num">
                                      <p:cBhvr additive="base">
                                        <p:cTn id="50" dur="500" fill="hold"/>
                                        <p:tgtEl>
                                          <p:spTgt spid="74"/>
                                        </p:tgtEl>
                                        <p:attrNameLst>
                                          <p:attrName>ppt_x</p:attrName>
                                        </p:attrNameLst>
                                      </p:cBhvr>
                                      <p:tavLst>
                                        <p:tav tm="0">
                                          <p:val>
                                            <p:strVal val="#ppt_x"/>
                                          </p:val>
                                        </p:tav>
                                        <p:tav tm="100000">
                                          <p:val>
                                            <p:strVal val="#ppt_x"/>
                                          </p:val>
                                        </p:tav>
                                      </p:tavLst>
                                    </p:anim>
                                    <p:anim calcmode="lin" valueType="num">
                                      <p:cBhvr additive="base">
                                        <p:cTn id="51" dur="500" fill="hold"/>
                                        <p:tgtEl>
                                          <p:spTgt spid="74"/>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40"/>
                                        </p:tgtEl>
                                        <p:attrNameLst>
                                          <p:attrName>style.visibility</p:attrName>
                                        </p:attrNameLst>
                                      </p:cBhvr>
                                      <p:to>
                                        <p:strVal val="visible"/>
                                      </p:to>
                                    </p:set>
                                    <p:anim calcmode="lin" valueType="num">
                                      <p:cBhvr additive="base">
                                        <p:cTn id="54" dur="500" fill="hold"/>
                                        <p:tgtEl>
                                          <p:spTgt spid="140"/>
                                        </p:tgtEl>
                                        <p:attrNameLst>
                                          <p:attrName>ppt_x</p:attrName>
                                        </p:attrNameLst>
                                      </p:cBhvr>
                                      <p:tavLst>
                                        <p:tav tm="0">
                                          <p:val>
                                            <p:strVal val="#ppt_x"/>
                                          </p:val>
                                        </p:tav>
                                        <p:tav tm="100000">
                                          <p:val>
                                            <p:strVal val="#ppt_x"/>
                                          </p:val>
                                        </p:tav>
                                      </p:tavLst>
                                    </p:anim>
                                    <p:anim calcmode="lin" valueType="num">
                                      <p:cBhvr additive="base">
                                        <p:cTn id="55"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2" grpId="0"/>
      <p:bldP spid="140" grpId="0"/>
      <p:bldP spid="141" grpId="0"/>
      <p:bldP spid="1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13"/>
          <p:cNvSpPr/>
          <p:nvPr/>
        </p:nvSpPr>
        <p:spPr>
          <a:xfrm>
            <a:off x="1258888" y="3623469"/>
            <a:ext cx="4502150" cy="400050"/>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Add your text in here</a:t>
            </a:r>
            <a:endParaRPr lang="zh-CN" altLang="en-US"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8" name="TextBox 13"/>
          <p:cNvSpPr/>
          <p:nvPr/>
        </p:nvSpPr>
        <p:spPr>
          <a:xfrm>
            <a:off x="8537575" y="5668169"/>
            <a:ext cx="3960813" cy="400050"/>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Add your text in here</a:t>
            </a:r>
            <a:endParaRPr lang="zh-CN" altLang="en-US"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9" name="TextBox 13"/>
          <p:cNvSpPr/>
          <p:nvPr/>
        </p:nvSpPr>
        <p:spPr>
          <a:xfrm>
            <a:off x="8537575" y="6296819"/>
            <a:ext cx="3302000" cy="400050"/>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Add your text in here</a:t>
            </a:r>
            <a:endParaRPr lang="zh-CN" altLang="en-US"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0" name="TextBox 15"/>
          <p:cNvSpPr/>
          <p:nvPr/>
        </p:nvSpPr>
        <p:spPr>
          <a:xfrm>
            <a:off x="63500" y="129382"/>
            <a:ext cx="990600" cy="338137"/>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1600"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LOGO</a:t>
            </a:r>
            <a:endParaRPr lang="zh-CN" altLang="en-US" sz="1600"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 name="Oval 1"/>
          <p:cNvSpPr/>
          <p:nvPr/>
        </p:nvSpPr>
        <p:spPr>
          <a:xfrm>
            <a:off x="3856038" y="4339432"/>
            <a:ext cx="4240212" cy="1601787"/>
          </a:xfrm>
          <a:custGeom>
            <a:avLst/>
            <a:gdLst>
              <a:gd name="txL" fmla="*/ 0 w 4239998"/>
              <a:gd name="txT" fmla="*/ 0 h 1601996"/>
              <a:gd name="txR" fmla="*/ 4239998 w 4239998"/>
              <a:gd name="txB" fmla="*/ 1601996 h 1601996"/>
            </a:gdLst>
            <a:ahLst/>
            <a:cxnLst>
              <a:cxn ang="0">
                <a:pos x="245299" y="254963"/>
              </a:cxn>
              <a:cxn ang="0">
                <a:pos x="2391408" y="22950"/>
              </a:cxn>
              <a:cxn ang="0">
                <a:pos x="1227937" y="1128420"/>
              </a:cxn>
              <a:cxn ang="0">
                <a:pos x="3053325" y="718986"/>
              </a:cxn>
              <a:cxn ang="0">
                <a:pos x="2573379" y="1564010"/>
              </a:cxn>
              <a:cxn ang="0">
                <a:pos x="4239998" y="1601996"/>
              </a:cxn>
            </a:cxnLst>
            <a:rect l="txL" t="txT" r="txR" b="txB"/>
            <a:pathLst>
              <a:path w="4239998" h="1601996">
                <a:moveTo>
                  <a:pt x="245299" y="254963"/>
                </a:moveTo>
                <a:cubicBezTo>
                  <a:pt x="-863677" y="1360431"/>
                  <a:pt x="2132100" y="-204513"/>
                  <a:pt x="2391408" y="22950"/>
                </a:cubicBezTo>
                <a:cubicBezTo>
                  <a:pt x="2650716" y="250413"/>
                  <a:pt x="1035732" y="916879"/>
                  <a:pt x="1227937" y="1128420"/>
                </a:cubicBezTo>
                <a:cubicBezTo>
                  <a:pt x="1420142" y="1339961"/>
                  <a:pt x="2747199" y="578149"/>
                  <a:pt x="3053325" y="718986"/>
                </a:cubicBezTo>
                <a:cubicBezTo>
                  <a:pt x="3359451" y="859823"/>
                  <a:pt x="2443839" y="1384997"/>
                  <a:pt x="2573379" y="1564010"/>
                </a:cubicBezTo>
                <a:cubicBezTo>
                  <a:pt x="2702919" y="1743023"/>
                  <a:pt x="3247996" y="1008811"/>
                  <a:pt x="4239998" y="1601996"/>
                </a:cubicBezTo>
              </a:path>
            </a:pathLst>
          </a:custGeom>
          <a:noFill/>
          <a:ln w="12700" cap="rnd" cmpd="sng">
            <a:solidFill>
              <a:schemeClr val="bg1"/>
            </a:solidFill>
            <a:prstDash val="solid"/>
            <a:bevel/>
            <a:headEnd type="none" w="med" len="med"/>
            <a:tailEnd type="none" w="med" len="med"/>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方正兰亭粗黑_GBK" charset="-122"/>
              <a:ea typeface="方正兰亭粗黑_GBK" charset="-122"/>
              <a:sym typeface="方正兰亭粗黑_GBK" charset="-122"/>
            </a:endParaRPr>
          </a:p>
        </p:txBody>
      </p:sp>
      <p:grpSp>
        <p:nvGrpSpPr>
          <p:cNvPr id="62" name="Group 69"/>
          <p:cNvGrpSpPr/>
          <p:nvPr/>
        </p:nvGrpSpPr>
        <p:grpSpPr>
          <a:xfrm rot="18600000">
            <a:off x="7142162" y="3655219"/>
            <a:ext cx="5453066" cy="431800"/>
            <a:chOff x="-1" y="0"/>
            <a:chExt cx="6705602" cy="531495"/>
          </a:xfrm>
        </p:grpSpPr>
        <p:sp>
          <p:nvSpPr>
            <p:cNvPr id="63" name="Rounded Rectangle 70"/>
            <p:cNvSpPr/>
            <p:nvPr/>
          </p:nvSpPr>
          <p:spPr>
            <a:xfrm>
              <a:off x="5867401" y="116118"/>
              <a:ext cx="838200" cy="304800"/>
            </a:xfrm>
            <a:prstGeom prst="roundRect">
              <a:avLst>
                <a:gd name="adj" fmla="val 50000"/>
              </a:avLst>
            </a:prstGeom>
            <a:gradFill rotWithShape="1">
              <a:gsLst>
                <a:gs pos="0">
                  <a:srgbClr val="7F7F7F">
                    <a:alpha val="100000"/>
                  </a:srgbClr>
                </a:gs>
                <a:gs pos="50999">
                  <a:srgbClr val="FFFFFF">
                    <a:alpha val="100000"/>
                  </a:srgbClr>
                </a:gs>
                <a:gs pos="100000">
                  <a:srgbClr val="7F7F7F">
                    <a:alpha val="100000"/>
                  </a:srgbClr>
                </a:gs>
              </a:gsLst>
              <a:lin ang="16200000" scaled="1"/>
              <a:tileRect/>
            </a:gradFill>
            <a:ln w="12700">
              <a:noFill/>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方正兰亭粗黑_GBK" charset="-122"/>
                <a:ea typeface="方正兰亭粗黑_GBK" charset="-122"/>
                <a:sym typeface="方正兰亭粗黑_GBK" charset="-122"/>
              </a:endParaRPr>
            </a:p>
          </p:txBody>
        </p:sp>
        <p:sp>
          <p:nvSpPr>
            <p:cNvPr id="64" name="Isosceles Triangle 12"/>
            <p:cNvSpPr/>
            <p:nvPr/>
          </p:nvSpPr>
          <p:spPr>
            <a:xfrm rot="16200000">
              <a:off x="128131" y="92181"/>
              <a:ext cx="81170" cy="337433"/>
            </a:xfrm>
            <a:custGeom>
              <a:avLst/>
              <a:gdLst>
                <a:gd name="txL" fmla="*/ 0 w 64009"/>
                <a:gd name="txT" fmla="*/ 0 h 266094"/>
                <a:gd name="txR" fmla="*/ 64009 w 64009"/>
                <a:gd name="txB" fmla="*/ 266094 h 266094"/>
              </a:gdLst>
              <a:ahLst/>
              <a:cxnLst>
                <a:cxn ang="0">
                  <a:pos x="0" y="0"/>
                </a:cxn>
              </a:cxnLst>
              <a:rect l="txL" t="txT" r="txR" b="txB"/>
              <a:pathLst>
                <a:path w="64009" h="266094">
                  <a:moveTo>
                    <a:pt x="64009" y="82284"/>
                  </a:moveTo>
                  <a:lnTo>
                    <a:pt x="64009" y="120601"/>
                  </a:lnTo>
                  <a:lnTo>
                    <a:pt x="64008" y="120601"/>
                  </a:lnTo>
                  <a:lnTo>
                    <a:pt x="64008" y="266094"/>
                  </a:lnTo>
                  <a:lnTo>
                    <a:pt x="0" y="266094"/>
                  </a:lnTo>
                  <a:lnTo>
                    <a:pt x="0" y="113694"/>
                  </a:lnTo>
                  <a:lnTo>
                    <a:pt x="1" y="113694"/>
                  </a:lnTo>
                  <a:lnTo>
                    <a:pt x="1" y="82284"/>
                  </a:lnTo>
                  <a:lnTo>
                    <a:pt x="28685" y="0"/>
                  </a:lnTo>
                  <a:lnTo>
                    <a:pt x="35325" y="0"/>
                  </a:lnTo>
                  <a:close/>
                </a:path>
              </a:pathLst>
            </a:custGeom>
            <a:gradFill rotWithShape="1">
              <a:gsLst>
                <a:gs pos="0">
                  <a:srgbClr val="262626">
                    <a:alpha val="100000"/>
                  </a:srgbClr>
                </a:gs>
                <a:gs pos="35999">
                  <a:srgbClr val="7F7F7F">
                    <a:alpha val="100000"/>
                  </a:srgbClr>
                </a:gs>
                <a:gs pos="64999">
                  <a:srgbClr val="FFFFFF">
                    <a:alpha val="100000"/>
                  </a:srgbClr>
                </a:gs>
                <a:gs pos="79999">
                  <a:srgbClr val="FFFFFF">
                    <a:alpha val="100000"/>
                  </a:srgbClr>
                </a:gs>
                <a:gs pos="100000">
                  <a:srgbClr val="262626">
                    <a:alpha val="100000"/>
                  </a:srgbClr>
                </a:gs>
              </a:gsLst>
              <a:lin ang="0" scaled="1"/>
              <a:tileRect/>
            </a:gradFill>
            <a:ln w="9525" cap="flat" cmpd="sng">
              <a:solidFill>
                <a:srgbClr val="7F7F7F"/>
              </a:solidFill>
              <a:prstDash val="solid"/>
              <a:bevel/>
              <a:headEnd type="none" w="med" len="med"/>
              <a:tailEnd type="none" w="med" len="med"/>
            </a:ln>
          </p:spPr>
          <p:txBody>
            <a:bodyPr vert="horz" wrap="square"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方正兰亭粗黑_GBK" charset="-122"/>
                <a:ea typeface="方正兰亭粗黑_GBK" charset="-122"/>
                <a:sym typeface="方正兰亭粗黑_GBK" charset="-122"/>
              </a:endParaRPr>
            </a:p>
          </p:txBody>
        </p:sp>
        <p:sp>
          <p:nvSpPr>
            <p:cNvPr id="65" name="Rounded Rectangle 72"/>
            <p:cNvSpPr/>
            <p:nvPr/>
          </p:nvSpPr>
          <p:spPr>
            <a:xfrm>
              <a:off x="860238" y="0"/>
              <a:ext cx="2313291" cy="521797"/>
            </a:xfrm>
            <a:prstGeom prst="roundRect">
              <a:avLst>
                <a:gd name="adj" fmla="val 10718"/>
              </a:avLst>
            </a:prstGeom>
            <a:solidFill>
              <a:schemeClr val="bg1"/>
            </a:solidFill>
            <a:ln w="12700" cap="flat" cmpd="sng">
              <a:solidFill>
                <a:schemeClr val="bg1"/>
              </a:solidFill>
              <a:prstDash val="solid"/>
              <a:bevel/>
              <a:headEnd type="none" w="med" len="med"/>
              <a:tailEnd type="none" w="med" len="med"/>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方正兰亭粗黑_GBK" charset="-122"/>
                <a:ea typeface="方正兰亭粗黑_GBK" charset="-122"/>
                <a:sym typeface="方正兰亭粗黑_GBK" charset="-122"/>
              </a:endParaRPr>
            </a:p>
          </p:txBody>
        </p:sp>
        <p:sp>
          <p:nvSpPr>
            <p:cNvPr id="66" name="Isosceles Triangle 24"/>
            <p:cNvSpPr/>
            <p:nvPr/>
          </p:nvSpPr>
          <p:spPr>
            <a:xfrm rot="16200000">
              <a:off x="259015" y="-79428"/>
              <a:ext cx="463820" cy="680652"/>
            </a:xfrm>
            <a:custGeom>
              <a:avLst/>
              <a:gdLst>
                <a:gd name="txL" fmla="*/ 0 w 365760"/>
                <a:gd name="txT" fmla="*/ 0 h 536750"/>
                <a:gd name="txR" fmla="*/ 365760 w 365760"/>
                <a:gd name="txB" fmla="*/ 536750 h 536750"/>
              </a:gdLst>
              <a:ahLst/>
              <a:cxnLst>
                <a:cxn ang="0">
                  <a:pos x="0" y="0"/>
                </a:cxn>
              </a:cxnLst>
              <a:rect l="txL" t="txT" r="txR" b="txB"/>
              <a:pathLst>
                <a:path w="365760" h="536750">
                  <a:moveTo>
                    <a:pt x="365760" y="536750"/>
                  </a:moveTo>
                  <a:lnTo>
                    <a:pt x="0" y="536750"/>
                  </a:lnTo>
                  <a:lnTo>
                    <a:pt x="129028" y="0"/>
                  </a:lnTo>
                  <a:lnTo>
                    <a:pt x="236732" y="0"/>
                  </a:lnTo>
                  <a:close/>
                </a:path>
              </a:pathLst>
            </a:custGeom>
            <a:gradFill rotWithShape="1">
              <a:gsLst>
                <a:gs pos="0">
                  <a:srgbClr val="7F7F7F">
                    <a:alpha val="100000"/>
                  </a:srgbClr>
                </a:gs>
                <a:gs pos="50000">
                  <a:srgbClr val="D8D8D8">
                    <a:alpha val="100000"/>
                  </a:srgbClr>
                </a:gs>
                <a:gs pos="100000">
                  <a:srgbClr val="7F7F7F">
                    <a:alpha val="100000"/>
                  </a:srgbClr>
                </a:gs>
              </a:gsLst>
              <a:lin ang="10800000" scaled="1"/>
              <a:tileRect/>
            </a:gradFill>
            <a:ln w="3175" cap="flat" cmpd="sng">
              <a:solidFill>
                <a:srgbClr val="7F7F7F"/>
              </a:solidFill>
              <a:prstDash val="solid"/>
              <a:bevel/>
              <a:headEnd type="none" w="med" len="med"/>
              <a:tailEnd type="none" w="med" len="med"/>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方正兰亭粗黑_GBK" charset="-122"/>
                <a:ea typeface="方正兰亭粗黑_GBK" charset="-122"/>
                <a:sym typeface="方正兰亭粗黑_GBK" charset="-122"/>
              </a:endParaRPr>
            </a:p>
          </p:txBody>
        </p:sp>
        <p:sp>
          <p:nvSpPr>
            <p:cNvPr id="85" name="Freeform 74"/>
            <p:cNvSpPr>
              <a:spLocks noChangeAspect="1"/>
            </p:cNvSpPr>
            <p:nvPr/>
          </p:nvSpPr>
          <p:spPr>
            <a:xfrm>
              <a:off x="3165774" y="0"/>
              <a:ext cx="3363053" cy="521797"/>
            </a:xfrm>
            <a:custGeom>
              <a:avLst/>
              <a:gdLst>
                <a:gd name="txL" fmla="*/ 0 w 3084"/>
                <a:gd name="txT" fmla="*/ 0 h 476"/>
                <a:gd name="txR" fmla="*/ 3084 w 3084"/>
                <a:gd name="txB" fmla="*/ 476 h 476"/>
              </a:gdLst>
              <a:ahLst/>
              <a:cxnLst>
                <a:cxn ang="0">
                  <a:pos x="3065" y="68"/>
                </a:cxn>
                <a:cxn ang="0">
                  <a:pos x="3064" y="414"/>
                </a:cxn>
                <a:cxn ang="0">
                  <a:pos x="2791" y="458"/>
                </a:cxn>
                <a:cxn ang="0">
                  <a:pos x="208" y="456"/>
                </a:cxn>
                <a:cxn ang="0">
                  <a:pos x="0" y="476"/>
                </a:cxn>
                <a:cxn ang="0">
                  <a:pos x="0" y="0"/>
                </a:cxn>
                <a:cxn ang="0">
                  <a:pos x="219" y="28"/>
                </a:cxn>
                <a:cxn ang="0">
                  <a:pos x="2786" y="43"/>
                </a:cxn>
                <a:cxn ang="0">
                  <a:pos x="3065" y="68"/>
                </a:cxn>
              </a:cxnLst>
              <a:rect l="txL" t="txT" r="txR" b="txB"/>
              <a:pathLst>
                <a:path w="3084" h="476">
                  <a:moveTo>
                    <a:pt x="3065" y="68"/>
                  </a:moveTo>
                  <a:cubicBezTo>
                    <a:pt x="3084" y="85"/>
                    <a:pt x="3079" y="397"/>
                    <a:pt x="3064" y="414"/>
                  </a:cubicBezTo>
                  <a:cubicBezTo>
                    <a:pt x="3049" y="431"/>
                    <a:pt x="2891" y="455"/>
                    <a:pt x="2791" y="458"/>
                  </a:cubicBezTo>
                  <a:cubicBezTo>
                    <a:pt x="208" y="456"/>
                    <a:pt x="208" y="456"/>
                    <a:pt x="208" y="456"/>
                  </a:cubicBezTo>
                  <a:cubicBezTo>
                    <a:pt x="105" y="449"/>
                    <a:pt x="44" y="462"/>
                    <a:pt x="0" y="476"/>
                  </a:cubicBezTo>
                  <a:cubicBezTo>
                    <a:pt x="0" y="0"/>
                    <a:pt x="0" y="0"/>
                    <a:pt x="0" y="0"/>
                  </a:cubicBezTo>
                  <a:cubicBezTo>
                    <a:pt x="69" y="21"/>
                    <a:pt x="126" y="25"/>
                    <a:pt x="219" y="28"/>
                  </a:cubicBezTo>
                  <a:cubicBezTo>
                    <a:pt x="2786" y="43"/>
                    <a:pt x="2786" y="43"/>
                    <a:pt x="2786" y="43"/>
                  </a:cubicBezTo>
                  <a:cubicBezTo>
                    <a:pt x="2890" y="40"/>
                    <a:pt x="3045" y="51"/>
                    <a:pt x="3065" y="68"/>
                  </a:cubicBezTo>
                  <a:close/>
                </a:path>
              </a:pathLst>
            </a:custGeom>
            <a:solidFill>
              <a:srgbClr val="EE0F68"/>
            </a:solidFill>
            <a:ln w="12700" cap="flat" cmpd="sng">
              <a:solidFill>
                <a:srgbClr val="EE0F68"/>
              </a:solidFill>
              <a:prstDash val="solid"/>
              <a:bevel/>
              <a:headEnd type="none" w="med" len="med"/>
              <a:tailEnd type="none" w="med" len="med"/>
            </a:ln>
          </p:spPr>
          <p:txBody>
            <a:bodyPr vert="horz" wrap="square"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方正兰亭粗黑_GBK" charset="-122"/>
                <a:ea typeface="方正兰亭粗黑_GBK" charset="-122"/>
                <a:sym typeface="方正兰亭粗黑_GBK" charset="-122"/>
              </a:endParaRPr>
            </a:p>
          </p:txBody>
        </p:sp>
        <p:sp>
          <p:nvSpPr>
            <p:cNvPr id="86" name="Rectangle 75"/>
            <p:cNvSpPr/>
            <p:nvPr/>
          </p:nvSpPr>
          <p:spPr>
            <a:xfrm>
              <a:off x="3109412" y="0"/>
              <a:ext cx="57977" cy="521797"/>
            </a:xfrm>
            <a:prstGeom prst="rect">
              <a:avLst/>
            </a:prstGeom>
            <a:solidFill>
              <a:srgbClr val="D8D8D8"/>
            </a:solidFill>
            <a:ln w="12700">
              <a:noFill/>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方正兰亭粗黑_GBK" charset="-122"/>
                <a:ea typeface="方正兰亭粗黑_GBK" charset="-122"/>
                <a:sym typeface="方正兰亭粗黑_GBK" charset="-122"/>
              </a:endParaRPr>
            </a:p>
          </p:txBody>
        </p:sp>
        <p:sp>
          <p:nvSpPr>
            <p:cNvPr id="87" name="Rounded Rectangle 76"/>
            <p:cNvSpPr/>
            <p:nvPr/>
          </p:nvSpPr>
          <p:spPr>
            <a:xfrm>
              <a:off x="827859" y="5797"/>
              <a:ext cx="57977" cy="510202"/>
            </a:xfrm>
            <a:prstGeom prst="roundRect">
              <a:avLst>
                <a:gd name="adj" fmla="val 36856"/>
              </a:avLst>
            </a:prstGeom>
            <a:solidFill>
              <a:srgbClr val="D8D8D8"/>
            </a:solidFill>
            <a:ln w="6350" cap="flat" cmpd="sng">
              <a:solidFill>
                <a:srgbClr val="7F7F7F"/>
              </a:solidFill>
              <a:prstDash val="solid"/>
              <a:bevel/>
              <a:headEnd type="none" w="med" len="med"/>
              <a:tailEnd type="none" w="med" len="med"/>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方正兰亭粗黑_GBK" charset="-122"/>
                <a:ea typeface="方正兰亭粗黑_GBK" charset="-122"/>
                <a:sym typeface="方正兰亭粗黑_GBK" charset="-122"/>
              </a:endParaRPr>
            </a:p>
          </p:txBody>
        </p:sp>
        <p:sp>
          <p:nvSpPr>
            <p:cNvPr id="88" name="Rounded Rectangle 77"/>
            <p:cNvSpPr/>
            <p:nvPr/>
          </p:nvSpPr>
          <p:spPr>
            <a:xfrm>
              <a:off x="6160841" y="28575"/>
              <a:ext cx="164592" cy="502920"/>
            </a:xfrm>
            <a:prstGeom prst="roundRect">
              <a:avLst>
                <a:gd name="adj" fmla="val 19810"/>
              </a:avLst>
            </a:prstGeom>
            <a:solidFill>
              <a:srgbClr val="D8D8D8"/>
            </a:solidFill>
            <a:ln w="6350" cap="flat" cmpd="sng">
              <a:solidFill>
                <a:srgbClr val="7F7F7F"/>
              </a:solidFill>
              <a:prstDash val="solid"/>
              <a:bevel/>
              <a:headEnd type="none" w="med" len="med"/>
              <a:tailEnd type="none" w="med" len="med"/>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方正兰亭粗黑_GBK" charset="-122"/>
                <a:ea typeface="方正兰亭粗黑_GBK" charset="-122"/>
                <a:sym typeface="方正兰亭粗黑_GBK" charset="-122"/>
              </a:endParaRPr>
            </a:p>
          </p:txBody>
        </p:sp>
        <p:sp>
          <p:nvSpPr>
            <p:cNvPr id="118" name="Rounded Rectangle 78"/>
            <p:cNvSpPr/>
            <p:nvPr/>
          </p:nvSpPr>
          <p:spPr>
            <a:xfrm>
              <a:off x="4614635" y="201462"/>
              <a:ext cx="1816646" cy="164592"/>
            </a:xfrm>
            <a:prstGeom prst="roundRect">
              <a:avLst>
                <a:gd name="adj" fmla="val 50000"/>
              </a:avLst>
            </a:prstGeom>
            <a:solidFill>
              <a:srgbClr val="D8D8D8"/>
            </a:solidFill>
            <a:ln w="12700">
              <a:noFill/>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方正兰亭粗黑_GBK" charset="-122"/>
                <a:ea typeface="方正兰亭粗黑_GBK" charset="-122"/>
                <a:sym typeface="方正兰亭粗黑_GBK" charset="-122"/>
              </a:endParaRPr>
            </a:p>
          </p:txBody>
        </p:sp>
        <p:grpSp>
          <p:nvGrpSpPr>
            <p:cNvPr id="119" name="Group 79"/>
            <p:cNvGrpSpPr/>
            <p:nvPr/>
          </p:nvGrpSpPr>
          <p:grpSpPr>
            <a:xfrm>
              <a:off x="4767243" y="256179"/>
              <a:ext cx="1511430" cy="55159"/>
              <a:chOff x="0" y="0"/>
              <a:chExt cx="1706048" cy="55159"/>
            </a:xfrm>
          </p:grpSpPr>
          <p:sp>
            <p:nvSpPr>
              <p:cNvPr id="120" name="Straight Connector 80"/>
              <p:cNvSpPr/>
              <p:nvPr/>
            </p:nvSpPr>
            <p:spPr>
              <a:xfrm>
                <a:off x="0" y="55158"/>
                <a:ext cx="1706048" cy="1"/>
              </a:xfrm>
              <a:prstGeom prst="line">
                <a:avLst/>
              </a:prstGeom>
              <a:ln w="19050" cap="rnd" cmpd="sng">
                <a:solidFill>
                  <a:srgbClr val="7F7F7F"/>
                </a:solidFill>
                <a:prstDash val="solid"/>
                <a:bevel/>
                <a:headEnd type="none" w="med" len="med"/>
                <a:tailEnd type="none" w="med" len="med"/>
              </a:ln>
            </p:spPr>
          </p:sp>
          <p:sp>
            <p:nvSpPr>
              <p:cNvPr id="121" name="Straight Connector 81"/>
              <p:cNvSpPr/>
              <p:nvPr/>
            </p:nvSpPr>
            <p:spPr>
              <a:xfrm>
                <a:off x="0" y="0"/>
                <a:ext cx="1706048" cy="1"/>
              </a:xfrm>
              <a:prstGeom prst="line">
                <a:avLst/>
              </a:prstGeom>
              <a:ln w="19050" cap="rnd" cmpd="sng">
                <a:solidFill>
                  <a:srgbClr val="7F7F7F"/>
                </a:solidFill>
                <a:prstDash val="solid"/>
                <a:bevel/>
                <a:headEnd type="none" w="med" len="med"/>
                <a:tailEnd type="none" w="med" len="med"/>
              </a:ln>
            </p:spPr>
          </p:sp>
        </p:grpSp>
      </p:grpSp>
      <p:sp>
        <p:nvSpPr>
          <p:cNvPr id="54" name="矩形 53"/>
          <p:cNvSpPr/>
          <p:nvPr/>
        </p:nvSpPr>
        <p:spPr>
          <a:xfrm>
            <a:off x="-403225" y="-11906"/>
            <a:ext cx="12192000" cy="6858000"/>
          </a:xfrm>
          <a:prstGeom prst="rect">
            <a:avLst/>
          </a:prstGeom>
          <a:solidFill>
            <a:schemeClr val="accent1"/>
          </a:solidFill>
          <a:ln w="12700">
            <a:noFill/>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5" name="任意多边形 54"/>
          <p:cNvSpPr/>
          <p:nvPr/>
        </p:nvSpPr>
        <p:spPr>
          <a:xfrm rot="5400000">
            <a:off x="930275" y="-1408906"/>
            <a:ext cx="7008813" cy="9675813"/>
          </a:xfrm>
          <a:custGeom>
            <a:avLst/>
            <a:gdLst>
              <a:gd name="txL" fmla="*/ 0 w 1511970"/>
              <a:gd name="txT" fmla="*/ 0 h 1174642"/>
              <a:gd name="txR" fmla="*/ 1511970 w 1511970"/>
              <a:gd name="txB" fmla="*/ 1174642 h 1174642"/>
            </a:gdLst>
            <a:ahLst/>
            <a:cxnLst>
              <a:cxn ang="0">
                <a:pos x="10588" y="1174642"/>
              </a:cxn>
              <a:cxn ang="0">
                <a:pos x="10591" y="1174637"/>
              </a:cxn>
              <a:cxn ang="0">
                <a:pos x="10591" y="665680"/>
              </a:cxn>
              <a:cxn ang="0">
                <a:pos x="0" y="677726"/>
              </a:cxn>
              <a:cxn ang="0">
                <a:pos x="728441" y="0"/>
              </a:cxn>
              <a:cxn ang="0">
                <a:pos x="1511970" y="507190"/>
              </a:cxn>
              <a:cxn ang="0">
                <a:pos x="1508316" y="503043"/>
              </a:cxn>
              <a:cxn ang="0">
                <a:pos x="1508315" y="1174641"/>
              </a:cxn>
              <a:cxn ang="0">
                <a:pos x="1508315" y="1174641"/>
              </a:cxn>
              <a:cxn ang="0">
                <a:pos x="1508315" y="1174642"/>
              </a:cxn>
              <a:cxn ang="0">
                <a:pos x="10588" y="1174642"/>
              </a:cxn>
            </a:cxnLst>
            <a:rect l="txL" t="txT" r="txR" b="txB"/>
            <a:pathLst>
              <a:path w="1511970" h="1174642">
                <a:moveTo>
                  <a:pt x="10588" y="1174642"/>
                </a:moveTo>
                <a:cubicBezTo>
                  <a:pt x="10589" y="1174640"/>
                  <a:pt x="10590" y="1174639"/>
                  <a:pt x="10591" y="1174637"/>
                </a:cubicBezTo>
                <a:cubicBezTo>
                  <a:pt x="11739" y="1104805"/>
                  <a:pt x="9443" y="735512"/>
                  <a:pt x="10591" y="665680"/>
                </a:cubicBezTo>
                <a:lnTo>
                  <a:pt x="0" y="677726"/>
                </a:lnTo>
                <a:lnTo>
                  <a:pt x="728441" y="0"/>
                </a:lnTo>
                <a:lnTo>
                  <a:pt x="1511970" y="507190"/>
                </a:lnTo>
                <a:lnTo>
                  <a:pt x="1508316" y="503043"/>
                </a:lnTo>
                <a:cubicBezTo>
                  <a:pt x="1508316" y="726909"/>
                  <a:pt x="1508315" y="950775"/>
                  <a:pt x="1508315" y="1174641"/>
                </a:cubicBezTo>
                <a:lnTo>
                  <a:pt x="1508315" y="1174641"/>
                </a:lnTo>
                <a:lnTo>
                  <a:pt x="1508315" y="1174642"/>
                </a:lnTo>
                <a:lnTo>
                  <a:pt x="10588" y="1174642"/>
                </a:lnTo>
                <a:close/>
              </a:path>
            </a:pathLst>
          </a:custGeom>
          <a:solidFill>
            <a:schemeClr val="accent5">
              <a:lumMod val="20000"/>
              <a:lumOff val="80000"/>
            </a:schemeClr>
          </a:solidFill>
          <a:ln w="12700">
            <a:noFill/>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 name="文本框 13"/>
          <p:cNvSpPr txBox="1"/>
          <p:nvPr/>
        </p:nvSpPr>
        <p:spPr>
          <a:xfrm>
            <a:off x="1294537" y="3254078"/>
            <a:ext cx="5216412" cy="769441"/>
          </a:xfrm>
          <a:prstGeom prst="rect">
            <a:avLst/>
          </a:prstGeom>
          <a:noFill/>
        </p:spPr>
        <p:txBody>
          <a:bodyPr wrap="square" rtlCol="0">
            <a:spAutoFit/>
          </a:bodyPr>
          <a:lstStyle/>
          <a:p>
            <a:r>
              <a:rPr kumimoji="1" lang="zh-CN" altLang="en-US" sz="4400" b="1" dirty="0">
                <a:solidFill>
                  <a:schemeClr val="accent1"/>
                </a:solidFill>
                <a:latin typeface="微软雅黑" panose="020B0503020204020204" pitchFamily="34" charset="-122"/>
                <a:ea typeface="微软雅黑" panose="020B0503020204020204" pitchFamily="34" charset="-122"/>
                <a:cs typeface="Yuanti SC" charset="-122"/>
              </a:rPr>
              <a:t>谢 谢 观 看</a:t>
            </a:r>
          </a:p>
        </p:txBody>
      </p:sp>
      <p:sp>
        <p:nvSpPr>
          <p:cNvPr id="17" name="文本框 16"/>
          <p:cNvSpPr txBox="1"/>
          <p:nvPr/>
        </p:nvSpPr>
        <p:spPr>
          <a:xfrm>
            <a:off x="1105620" y="4263252"/>
            <a:ext cx="5704441" cy="523220"/>
          </a:xfrm>
          <a:prstGeom prst="rect">
            <a:avLst/>
          </a:prstGeom>
          <a:noFill/>
        </p:spPr>
        <p:txBody>
          <a:bodyPr wrap="square" rtlCol="0">
            <a:spAutoFit/>
          </a:bodyPr>
          <a:lstStyle/>
          <a:p>
            <a:r>
              <a:rPr kumimoji="1" lang="en-US" altLang="zh-CN" sz="1400" dirty="0">
                <a:solidFill>
                  <a:schemeClr val="accent1"/>
                </a:solidFill>
                <a:latin typeface="微软雅黑" panose="020B0503020204020204" pitchFamily="34" charset="-122"/>
                <a:ea typeface="微软雅黑" panose="020B0503020204020204" pitchFamily="34" charset="-122"/>
                <a:cs typeface="Yuanti SC" charset="-122"/>
              </a:rPr>
              <a:t>Please click here to modify the text for example </a:t>
            </a:r>
          </a:p>
          <a:p>
            <a:r>
              <a:rPr kumimoji="1" lang="en-US" altLang="zh-CN" sz="1400" dirty="0">
                <a:solidFill>
                  <a:schemeClr val="accent1"/>
                </a:solidFill>
                <a:latin typeface="微软雅黑" panose="020B0503020204020204" pitchFamily="34" charset="-122"/>
                <a:ea typeface="微软雅黑" panose="020B0503020204020204" pitchFamily="34" charset="-122"/>
                <a:cs typeface="Yuanti SC" charset="-122"/>
              </a:rPr>
              <a:t>The text here you may post texts</a:t>
            </a:r>
            <a:endParaRPr kumimoji="1" lang="zh-CN" altLang="en-US" sz="1400" dirty="0">
              <a:solidFill>
                <a:schemeClr val="accent1"/>
              </a:solidFill>
              <a:latin typeface="微软雅黑" panose="020B0503020204020204" pitchFamily="34" charset="-122"/>
              <a:ea typeface="微软雅黑" panose="020B0503020204020204" pitchFamily="34" charset="-122"/>
              <a:cs typeface="Yuanti SC" charset="-122"/>
            </a:endParaRPr>
          </a:p>
        </p:txBody>
      </p:sp>
      <p:grpSp>
        <p:nvGrpSpPr>
          <p:cNvPr id="71" name="组合 70"/>
          <p:cNvGrpSpPr/>
          <p:nvPr/>
        </p:nvGrpSpPr>
        <p:grpSpPr>
          <a:xfrm flipH="1">
            <a:off x="7970493" y="2120293"/>
            <a:ext cx="1864487" cy="1870428"/>
            <a:chOff x="304800" y="673100"/>
            <a:chExt cx="4000500" cy="4000500"/>
          </a:xfrm>
          <a:effectLst>
            <a:outerShdw blurRad="444500" dist="254000" dir="8100000" algn="tr" rotWithShape="0">
              <a:prstClr val="black">
                <a:alpha val="50000"/>
              </a:prstClr>
            </a:outerShdw>
          </a:effectLst>
        </p:grpSpPr>
        <p:sp>
          <p:nvSpPr>
            <p:cNvPr id="115" name="同心圆 1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6" name="椭圆 1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2" name="椭圆 71"/>
          <p:cNvSpPr/>
          <p:nvPr/>
        </p:nvSpPr>
        <p:spPr>
          <a:xfrm flipH="1">
            <a:off x="9582332" y="4113857"/>
            <a:ext cx="675524" cy="677676"/>
          </a:xfrm>
          <a:prstGeom prst="ellipse">
            <a:avLst/>
          </a:pr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3" name="椭圆 72"/>
          <p:cNvSpPr/>
          <p:nvPr/>
        </p:nvSpPr>
        <p:spPr>
          <a:xfrm flipH="1">
            <a:off x="9109038" y="1330336"/>
            <a:ext cx="273904"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74" name="组合 73"/>
          <p:cNvGrpSpPr/>
          <p:nvPr/>
        </p:nvGrpSpPr>
        <p:grpSpPr>
          <a:xfrm flipH="1">
            <a:off x="6120740" y="3489523"/>
            <a:ext cx="300104" cy="301060"/>
            <a:chOff x="304800" y="673100"/>
            <a:chExt cx="4000500" cy="4000500"/>
          </a:xfrm>
          <a:solidFill>
            <a:schemeClr val="accent1"/>
          </a:solidFill>
          <a:effectLst>
            <a:outerShdw blurRad="381000" dist="152400" dir="8100000" algn="tr" rotWithShape="0">
              <a:prstClr val="black">
                <a:alpha val="70000"/>
              </a:prstClr>
            </a:outerShdw>
          </a:effectLst>
        </p:grpSpPr>
        <p:sp>
          <p:nvSpPr>
            <p:cNvPr id="113" name="同心圆 1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4" name="椭圆 113"/>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5" name="组合 74"/>
          <p:cNvGrpSpPr/>
          <p:nvPr/>
        </p:nvGrpSpPr>
        <p:grpSpPr>
          <a:xfrm flipH="1">
            <a:off x="5331135" y="2138633"/>
            <a:ext cx="621921" cy="623903"/>
            <a:chOff x="304800" y="673100"/>
            <a:chExt cx="4000500" cy="4000500"/>
          </a:xfrm>
          <a:effectLst>
            <a:outerShdw blurRad="317500" dist="1905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2" name="椭圆 1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6" name="组合 75"/>
          <p:cNvGrpSpPr/>
          <p:nvPr/>
        </p:nvGrpSpPr>
        <p:grpSpPr>
          <a:xfrm flipH="1">
            <a:off x="8384306" y="4187519"/>
            <a:ext cx="219079" cy="219777"/>
            <a:chOff x="304800" y="673100"/>
            <a:chExt cx="4000500" cy="4000500"/>
          </a:xfrm>
          <a:effectLst>
            <a:outerShdw blurRad="381000" dist="152400" dir="8100000" algn="tr" rotWithShape="0">
              <a:prstClr val="black">
                <a:alpha val="70000"/>
              </a:prstClr>
            </a:outerShdw>
          </a:effectLst>
        </p:grpSpPr>
        <p:sp>
          <p:nvSpPr>
            <p:cNvPr id="109" name="同心圆 10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0" name="椭圆 10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7" name="组合 76"/>
          <p:cNvGrpSpPr/>
          <p:nvPr/>
        </p:nvGrpSpPr>
        <p:grpSpPr>
          <a:xfrm flipH="1">
            <a:off x="10677603" y="5171664"/>
            <a:ext cx="287005" cy="287919"/>
            <a:chOff x="304800" y="673100"/>
            <a:chExt cx="4000500" cy="4000500"/>
          </a:xfrm>
          <a:effectLst>
            <a:outerShdw blurRad="381000" dist="152400" dir="8100000" algn="tr" rotWithShape="0">
              <a:prstClr val="black">
                <a:alpha val="70000"/>
              </a:prstClr>
            </a:outerShdw>
          </a:effectLst>
        </p:grpSpPr>
        <p:sp>
          <p:nvSpPr>
            <p:cNvPr id="107" name="同心圆 10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8" name="椭圆 10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8" name="椭圆 77"/>
          <p:cNvSpPr/>
          <p:nvPr/>
        </p:nvSpPr>
        <p:spPr>
          <a:xfrm flipH="1">
            <a:off x="6481523" y="1877473"/>
            <a:ext cx="273904"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9" name="椭圆 78"/>
          <p:cNvSpPr/>
          <p:nvPr/>
        </p:nvSpPr>
        <p:spPr>
          <a:xfrm flipH="1">
            <a:off x="6604008" y="5333582"/>
            <a:ext cx="136953"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80" name="组合 79"/>
          <p:cNvGrpSpPr/>
          <p:nvPr/>
        </p:nvGrpSpPr>
        <p:grpSpPr>
          <a:xfrm flipH="1">
            <a:off x="6896254" y="3946125"/>
            <a:ext cx="821990" cy="824609"/>
            <a:chOff x="304800" y="673100"/>
            <a:chExt cx="4000500" cy="4000500"/>
          </a:xfrm>
          <a:effectLst>
            <a:outerShdw blurRad="317500" dist="1905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6" name="椭圆 10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1" name="组合 80"/>
          <p:cNvGrpSpPr/>
          <p:nvPr/>
        </p:nvGrpSpPr>
        <p:grpSpPr>
          <a:xfrm>
            <a:off x="1274894" y="1941698"/>
            <a:ext cx="900000" cy="923330"/>
            <a:chOff x="5365115" y="1298289"/>
            <a:chExt cx="900000" cy="923330"/>
          </a:xfrm>
        </p:grpSpPr>
        <p:grpSp>
          <p:nvGrpSpPr>
            <p:cNvPr id="101" name="组合 100"/>
            <p:cNvGrpSpPr/>
            <p:nvPr/>
          </p:nvGrpSpPr>
          <p:grpSpPr>
            <a:xfrm flipH="1">
              <a:off x="5365115" y="1309954"/>
              <a:ext cx="900000" cy="900000"/>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104" name="椭圆 10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sp>
          <p:nvSpPr>
            <p:cNvPr id="102" name="TextBox 63"/>
            <p:cNvSpPr txBox="1"/>
            <p:nvPr/>
          </p:nvSpPr>
          <p:spPr>
            <a:xfrm>
              <a:off x="5545156" y="1298289"/>
              <a:ext cx="575551" cy="92333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2</a:t>
              </a:r>
              <a:endParaRPr kumimoji="0" lang="zh-CN" altLang="en-US" sz="5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grpSp>
        <p:nvGrpSpPr>
          <p:cNvPr id="82" name="组合 81"/>
          <p:cNvGrpSpPr/>
          <p:nvPr/>
        </p:nvGrpSpPr>
        <p:grpSpPr>
          <a:xfrm>
            <a:off x="2079111" y="1941698"/>
            <a:ext cx="900000" cy="923330"/>
            <a:chOff x="5365115" y="1298289"/>
            <a:chExt cx="900000" cy="923330"/>
          </a:xfrm>
        </p:grpSpPr>
        <p:grpSp>
          <p:nvGrpSpPr>
            <p:cNvPr id="97" name="组合 96"/>
            <p:cNvGrpSpPr/>
            <p:nvPr/>
          </p:nvGrpSpPr>
          <p:grpSpPr>
            <a:xfrm flipH="1">
              <a:off x="5365115" y="1309954"/>
              <a:ext cx="900000" cy="900000"/>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100" name="椭圆 9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sp>
          <p:nvSpPr>
            <p:cNvPr id="98" name="TextBox 67"/>
            <p:cNvSpPr txBox="1"/>
            <p:nvPr/>
          </p:nvSpPr>
          <p:spPr>
            <a:xfrm>
              <a:off x="5545156" y="1298289"/>
              <a:ext cx="575551" cy="92333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0</a:t>
              </a:r>
              <a:endParaRPr kumimoji="0" lang="zh-CN" altLang="en-US" sz="5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grpSp>
        <p:nvGrpSpPr>
          <p:cNvPr id="83" name="组合 82"/>
          <p:cNvGrpSpPr/>
          <p:nvPr/>
        </p:nvGrpSpPr>
        <p:grpSpPr>
          <a:xfrm>
            <a:off x="2859070" y="1953363"/>
            <a:ext cx="900000" cy="923330"/>
            <a:chOff x="5365115" y="1298289"/>
            <a:chExt cx="900000" cy="923330"/>
          </a:xfrm>
        </p:grpSpPr>
        <p:grpSp>
          <p:nvGrpSpPr>
            <p:cNvPr id="93" name="组合 92"/>
            <p:cNvGrpSpPr/>
            <p:nvPr/>
          </p:nvGrpSpPr>
          <p:grpSpPr>
            <a:xfrm flipH="1">
              <a:off x="5365115" y="1309954"/>
              <a:ext cx="900000" cy="900000"/>
              <a:chOff x="304800" y="673100"/>
              <a:chExt cx="4000500" cy="4000500"/>
            </a:xfrm>
            <a:effectLst>
              <a:outerShdw blurRad="444500" dist="254000" dir="8100000" algn="tr" rotWithShape="0">
                <a:prstClr val="black">
                  <a:alpha val="50000"/>
                </a:prstClr>
              </a:outerShdw>
            </a:effectLst>
          </p:grpSpPr>
          <p:sp>
            <p:nvSpPr>
              <p:cNvPr id="95"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96" name="椭圆 9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sp>
          <p:nvSpPr>
            <p:cNvPr id="94" name="TextBox 72"/>
            <p:cNvSpPr txBox="1"/>
            <p:nvPr/>
          </p:nvSpPr>
          <p:spPr>
            <a:xfrm>
              <a:off x="5545156" y="1298289"/>
              <a:ext cx="575551" cy="92333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1</a:t>
              </a:r>
              <a:endParaRPr kumimoji="0" lang="zh-CN" altLang="en-US" sz="5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grpSp>
        <p:nvGrpSpPr>
          <p:cNvPr id="84" name="组合 83"/>
          <p:cNvGrpSpPr/>
          <p:nvPr/>
        </p:nvGrpSpPr>
        <p:grpSpPr>
          <a:xfrm>
            <a:off x="3651158" y="1953363"/>
            <a:ext cx="900000" cy="923330"/>
            <a:chOff x="5365115" y="1298289"/>
            <a:chExt cx="900000" cy="923330"/>
          </a:xfrm>
        </p:grpSpPr>
        <p:grpSp>
          <p:nvGrpSpPr>
            <p:cNvPr id="89" name="组合 88"/>
            <p:cNvGrpSpPr/>
            <p:nvPr/>
          </p:nvGrpSpPr>
          <p:grpSpPr>
            <a:xfrm flipH="1">
              <a:off x="5365115" y="1309954"/>
              <a:ext cx="900000" cy="900000"/>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92" name="椭圆 9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sp>
          <p:nvSpPr>
            <p:cNvPr id="90" name="TextBox 77"/>
            <p:cNvSpPr txBox="1"/>
            <p:nvPr/>
          </p:nvSpPr>
          <p:spPr>
            <a:xfrm>
              <a:off x="5545156" y="1298289"/>
              <a:ext cx="575551" cy="92333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lang="en-US" altLang="zh-CN" sz="5400" b="1" dirty="0">
                  <a:solidFill>
                    <a:schemeClr val="accent1"/>
                  </a:solidFill>
                  <a:latin typeface="微软雅黑" panose="020B0503020204020204" pitchFamily="34" charset="-122"/>
                  <a:ea typeface="微软雅黑" panose="020B0503020204020204" pitchFamily="34" charset="-122"/>
                </a:rPr>
                <a:t>9</a:t>
              </a:r>
              <a:endParaRPr kumimoji="0" lang="zh-CN" altLang="en-US" sz="5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sp>
        <p:nvSpPr>
          <p:cNvPr id="117" name="椭圆 116"/>
          <p:cNvSpPr/>
          <p:nvPr/>
        </p:nvSpPr>
        <p:spPr>
          <a:xfrm flipH="1">
            <a:off x="8103961" y="2230913"/>
            <a:ext cx="1607984" cy="1613106"/>
          </a:xfrm>
          <a:prstGeom prst="ellipse">
            <a:avLst/>
          </a:pr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897542091"/>
      </p:ext>
    </p:extLst>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
                                          </p:val>
                                        </p:tav>
                                        <p:tav tm="100000">
                                          <p:val>
                                            <p:strVal val="#ppt_w"/>
                                          </p:val>
                                        </p:tav>
                                      </p:tavLst>
                                    </p:anim>
                                    <p:anim calcmode="lin" valueType="num">
                                      <p:cBhvr>
                                        <p:cTn id="8" dur="500" fill="hold"/>
                                        <p:tgtEl>
                                          <p:spTgt spid="78"/>
                                        </p:tgtEl>
                                        <p:attrNameLst>
                                          <p:attrName>ppt_h</p:attrName>
                                        </p:attrNameLst>
                                      </p:cBhvr>
                                      <p:tavLst>
                                        <p:tav tm="0">
                                          <p:val>
                                            <p:fltVal val="0"/>
                                          </p:val>
                                        </p:tav>
                                        <p:tav tm="100000">
                                          <p:val>
                                            <p:strVal val="#ppt_h"/>
                                          </p:val>
                                        </p:tav>
                                      </p:tavLst>
                                    </p:anim>
                                    <p:animEffect transition="in" filter="fade">
                                      <p:cBhvr>
                                        <p:cTn id="9" dur="500"/>
                                        <p:tgtEl>
                                          <p:spTgt spid="78"/>
                                        </p:tgtEl>
                                      </p:cBhvr>
                                    </p:animEffect>
                                  </p:childTnLst>
                                </p:cTn>
                              </p:par>
                              <p:par>
                                <p:cTn id="10" presetID="53" presetClass="entr" presetSubtype="16" fill="hold" nodeType="withEffect">
                                  <p:stCondLst>
                                    <p:cond delay="0"/>
                                  </p:stCondLst>
                                  <p:childTnLst>
                                    <p:set>
                                      <p:cBhvr>
                                        <p:cTn id="11" dur="1" fill="hold">
                                          <p:stCondLst>
                                            <p:cond delay="0"/>
                                          </p:stCondLst>
                                        </p:cTn>
                                        <p:tgtEl>
                                          <p:spTgt spid="75"/>
                                        </p:tgtEl>
                                        <p:attrNameLst>
                                          <p:attrName>style.visibility</p:attrName>
                                        </p:attrNameLst>
                                      </p:cBhvr>
                                      <p:to>
                                        <p:strVal val="visible"/>
                                      </p:to>
                                    </p:set>
                                    <p:anim calcmode="lin" valueType="num">
                                      <p:cBhvr>
                                        <p:cTn id="12" dur="500" fill="hold"/>
                                        <p:tgtEl>
                                          <p:spTgt spid="75"/>
                                        </p:tgtEl>
                                        <p:attrNameLst>
                                          <p:attrName>ppt_w</p:attrName>
                                        </p:attrNameLst>
                                      </p:cBhvr>
                                      <p:tavLst>
                                        <p:tav tm="0">
                                          <p:val>
                                            <p:fltVal val="0"/>
                                          </p:val>
                                        </p:tav>
                                        <p:tav tm="100000">
                                          <p:val>
                                            <p:strVal val="#ppt_w"/>
                                          </p:val>
                                        </p:tav>
                                      </p:tavLst>
                                    </p:anim>
                                    <p:anim calcmode="lin" valueType="num">
                                      <p:cBhvr>
                                        <p:cTn id="13" dur="500" fill="hold"/>
                                        <p:tgtEl>
                                          <p:spTgt spid="75"/>
                                        </p:tgtEl>
                                        <p:attrNameLst>
                                          <p:attrName>ppt_h</p:attrName>
                                        </p:attrNameLst>
                                      </p:cBhvr>
                                      <p:tavLst>
                                        <p:tav tm="0">
                                          <p:val>
                                            <p:fltVal val="0"/>
                                          </p:val>
                                        </p:tav>
                                        <p:tav tm="100000">
                                          <p:val>
                                            <p:strVal val="#ppt_h"/>
                                          </p:val>
                                        </p:tav>
                                      </p:tavLst>
                                    </p:anim>
                                    <p:animEffect transition="in" filter="fade">
                                      <p:cBhvr>
                                        <p:cTn id="14" dur="500"/>
                                        <p:tgtEl>
                                          <p:spTgt spid="75"/>
                                        </p:tgtEl>
                                      </p:cBhvr>
                                    </p:animEffect>
                                  </p:childTnLst>
                                </p:cTn>
                              </p:par>
                              <p:par>
                                <p:cTn id="15" presetID="53" presetClass="entr" presetSubtype="16" fill="hold" nodeType="with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fltVal val="0"/>
                                          </p:val>
                                        </p:tav>
                                        <p:tav tm="100000">
                                          <p:val>
                                            <p:strVal val="#ppt_h"/>
                                          </p:val>
                                        </p:tav>
                                      </p:tavLst>
                                    </p:anim>
                                    <p:animEffect transition="in" filter="fade">
                                      <p:cBhvr>
                                        <p:cTn id="19" dur="500"/>
                                        <p:tgtEl>
                                          <p:spTgt spid="80"/>
                                        </p:tgtEl>
                                      </p:cBhvr>
                                    </p:animEffect>
                                  </p:childTnLst>
                                </p:cTn>
                              </p:par>
                              <p:par>
                                <p:cTn id="20" presetID="53" presetClass="entr" presetSubtype="16"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p:cTn id="27" dur="500" fill="hold"/>
                                        <p:tgtEl>
                                          <p:spTgt spid="72"/>
                                        </p:tgtEl>
                                        <p:attrNameLst>
                                          <p:attrName>ppt_w</p:attrName>
                                        </p:attrNameLst>
                                      </p:cBhvr>
                                      <p:tavLst>
                                        <p:tav tm="0">
                                          <p:val>
                                            <p:fltVal val="0"/>
                                          </p:val>
                                        </p:tav>
                                        <p:tav tm="100000">
                                          <p:val>
                                            <p:strVal val="#ppt_w"/>
                                          </p:val>
                                        </p:tav>
                                      </p:tavLst>
                                    </p:anim>
                                    <p:anim calcmode="lin" valueType="num">
                                      <p:cBhvr>
                                        <p:cTn id="28" dur="500" fill="hold"/>
                                        <p:tgtEl>
                                          <p:spTgt spid="72"/>
                                        </p:tgtEl>
                                        <p:attrNameLst>
                                          <p:attrName>ppt_h</p:attrName>
                                        </p:attrNameLst>
                                      </p:cBhvr>
                                      <p:tavLst>
                                        <p:tav tm="0">
                                          <p:val>
                                            <p:fltVal val="0"/>
                                          </p:val>
                                        </p:tav>
                                        <p:tav tm="100000">
                                          <p:val>
                                            <p:strVal val="#ppt_h"/>
                                          </p:val>
                                        </p:tav>
                                      </p:tavLst>
                                    </p:anim>
                                    <p:animEffect transition="in" filter="fade">
                                      <p:cBhvr>
                                        <p:cTn id="29" dur="500"/>
                                        <p:tgtEl>
                                          <p:spTgt spid="7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3"/>
                                        </p:tgtEl>
                                        <p:attrNameLst>
                                          <p:attrName>style.visibility</p:attrName>
                                        </p:attrNameLst>
                                      </p:cBhvr>
                                      <p:to>
                                        <p:strVal val="visible"/>
                                      </p:to>
                                    </p:set>
                                    <p:anim calcmode="lin" valueType="num">
                                      <p:cBhvr>
                                        <p:cTn id="32" dur="500" fill="hold"/>
                                        <p:tgtEl>
                                          <p:spTgt spid="73"/>
                                        </p:tgtEl>
                                        <p:attrNameLst>
                                          <p:attrName>ppt_w</p:attrName>
                                        </p:attrNameLst>
                                      </p:cBhvr>
                                      <p:tavLst>
                                        <p:tav tm="0">
                                          <p:val>
                                            <p:fltVal val="0"/>
                                          </p:val>
                                        </p:tav>
                                        <p:tav tm="100000">
                                          <p:val>
                                            <p:strVal val="#ppt_w"/>
                                          </p:val>
                                        </p:tav>
                                      </p:tavLst>
                                    </p:anim>
                                    <p:anim calcmode="lin" valueType="num">
                                      <p:cBhvr>
                                        <p:cTn id="33" dur="500" fill="hold"/>
                                        <p:tgtEl>
                                          <p:spTgt spid="73"/>
                                        </p:tgtEl>
                                        <p:attrNameLst>
                                          <p:attrName>ppt_h</p:attrName>
                                        </p:attrNameLst>
                                      </p:cBhvr>
                                      <p:tavLst>
                                        <p:tav tm="0">
                                          <p:val>
                                            <p:fltVal val="0"/>
                                          </p:val>
                                        </p:tav>
                                        <p:tav tm="100000">
                                          <p:val>
                                            <p:strVal val="#ppt_h"/>
                                          </p:val>
                                        </p:tav>
                                      </p:tavLst>
                                    </p:anim>
                                    <p:animEffect transition="in" filter="fade">
                                      <p:cBhvr>
                                        <p:cTn id="34" dur="500"/>
                                        <p:tgtEl>
                                          <p:spTgt spid="73"/>
                                        </p:tgtEl>
                                      </p:cBhvr>
                                    </p:animEffect>
                                  </p:childTnLst>
                                </p:cTn>
                              </p:par>
                              <p:par>
                                <p:cTn id="35" presetID="53" presetClass="entr" presetSubtype="16"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anim calcmode="lin" valueType="num">
                                      <p:cBhvr>
                                        <p:cTn id="37" dur="500" fill="hold"/>
                                        <p:tgtEl>
                                          <p:spTgt spid="77"/>
                                        </p:tgtEl>
                                        <p:attrNameLst>
                                          <p:attrName>ppt_w</p:attrName>
                                        </p:attrNameLst>
                                      </p:cBhvr>
                                      <p:tavLst>
                                        <p:tav tm="0">
                                          <p:val>
                                            <p:fltVal val="0"/>
                                          </p:val>
                                        </p:tav>
                                        <p:tav tm="100000">
                                          <p:val>
                                            <p:strVal val="#ppt_w"/>
                                          </p:val>
                                        </p:tav>
                                      </p:tavLst>
                                    </p:anim>
                                    <p:anim calcmode="lin" valueType="num">
                                      <p:cBhvr>
                                        <p:cTn id="38" dur="500" fill="hold"/>
                                        <p:tgtEl>
                                          <p:spTgt spid="77"/>
                                        </p:tgtEl>
                                        <p:attrNameLst>
                                          <p:attrName>ppt_h</p:attrName>
                                        </p:attrNameLst>
                                      </p:cBhvr>
                                      <p:tavLst>
                                        <p:tav tm="0">
                                          <p:val>
                                            <p:fltVal val="0"/>
                                          </p:val>
                                        </p:tav>
                                        <p:tav tm="100000">
                                          <p:val>
                                            <p:strVal val="#ppt_h"/>
                                          </p:val>
                                        </p:tav>
                                      </p:tavLst>
                                    </p:anim>
                                    <p:animEffect transition="in" filter="fade">
                                      <p:cBhvr>
                                        <p:cTn id="39" dur="500"/>
                                        <p:tgtEl>
                                          <p:spTgt spid="7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17"/>
                                        </p:tgtEl>
                                        <p:attrNameLst>
                                          <p:attrName>style.visibility</p:attrName>
                                        </p:attrNameLst>
                                      </p:cBhvr>
                                      <p:to>
                                        <p:strVal val="visible"/>
                                      </p:to>
                                    </p:set>
                                    <p:animEffect transition="in" filter="circle(in)">
                                      <p:cBhvr>
                                        <p:cTn id="44" dur="2000"/>
                                        <p:tgtEl>
                                          <p:spTgt spid="117"/>
                                        </p:tgtEl>
                                      </p:cBhvr>
                                    </p:animEffect>
                                  </p:childTnLst>
                                </p:cTn>
                              </p:par>
                              <p:par>
                                <p:cTn id="45" presetID="6" presetClass="entr" presetSubtype="16"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circle(in)">
                                      <p:cBhvr>
                                        <p:cTn id="47" dur="2000"/>
                                        <p:tgtEl>
                                          <p:spTgt spid="7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81"/>
                                        </p:tgtEl>
                                        <p:attrNameLst>
                                          <p:attrName>style.visibility</p:attrName>
                                        </p:attrNameLst>
                                      </p:cBhvr>
                                      <p:to>
                                        <p:strVal val="visible"/>
                                      </p:to>
                                    </p:set>
                                    <p:anim calcmode="lin" valueType="num">
                                      <p:cBhvr>
                                        <p:cTn id="52" dur="500" fill="hold"/>
                                        <p:tgtEl>
                                          <p:spTgt spid="81"/>
                                        </p:tgtEl>
                                        <p:attrNameLst>
                                          <p:attrName>ppt_w</p:attrName>
                                        </p:attrNameLst>
                                      </p:cBhvr>
                                      <p:tavLst>
                                        <p:tav tm="0">
                                          <p:val>
                                            <p:fltVal val="0"/>
                                          </p:val>
                                        </p:tav>
                                        <p:tav tm="100000">
                                          <p:val>
                                            <p:strVal val="#ppt_w"/>
                                          </p:val>
                                        </p:tav>
                                      </p:tavLst>
                                    </p:anim>
                                    <p:anim calcmode="lin" valueType="num">
                                      <p:cBhvr>
                                        <p:cTn id="53" dur="500" fill="hold"/>
                                        <p:tgtEl>
                                          <p:spTgt spid="81"/>
                                        </p:tgtEl>
                                        <p:attrNameLst>
                                          <p:attrName>ppt_h</p:attrName>
                                        </p:attrNameLst>
                                      </p:cBhvr>
                                      <p:tavLst>
                                        <p:tav tm="0">
                                          <p:val>
                                            <p:fltVal val="0"/>
                                          </p:val>
                                        </p:tav>
                                        <p:tav tm="100000">
                                          <p:val>
                                            <p:strVal val="#ppt_h"/>
                                          </p:val>
                                        </p:tav>
                                      </p:tavLst>
                                    </p:anim>
                                    <p:animEffect transition="in" filter="fade">
                                      <p:cBhvr>
                                        <p:cTn id="54" dur="500"/>
                                        <p:tgtEl>
                                          <p:spTgt spid="81"/>
                                        </p:tgtEl>
                                      </p:cBhvr>
                                    </p:animEffect>
                                  </p:childTnLst>
                                </p:cTn>
                              </p:par>
                              <p:par>
                                <p:cTn id="55" presetID="53" presetClass="entr" presetSubtype="16"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 calcmode="lin" valueType="num">
                                      <p:cBhvr>
                                        <p:cTn id="57" dur="500" fill="hold"/>
                                        <p:tgtEl>
                                          <p:spTgt spid="82"/>
                                        </p:tgtEl>
                                        <p:attrNameLst>
                                          <p:attrName>ppt_w</p:attrName>
                                        </p:attrNameLst>
                                      </p:cBhvr>
                                      <p:tavLst>
                                        <p:tav tm="0">
                                          <p:val>
                                            <p:fltVal val="0"/>
                                          </p:val>
                                        </p:tav>
                                        <p:tav tm="100000">
                                          <p:val>
                                            <p:strVal val="#ppt_w"/>
                                          </p:val>
                                        </p:tav>
                                      </p:tavLst>
                                    </p:anim>
                                    <p:anim calcmode="lin" valueType="num">
                                      <p:cBhvr>
                                        <p:cTn id="58" dur="500" fill="hold"/>
                                        <p:tgtEl>
                                          <p:spTgt spid="82"/>
                                        </p:tgtEl>
                                        <p:attrNameLst>
                                          <p:attrName>ppt_h</p:attrName>
                                        </p:attrNameLst>
                                      </p:cBhvr>
                                      <p:tavLst>
                                        <p:tav tm="0">
                                          <p:val>
                                            <p:fltVal val="0"/>
                                          </p:val>
                                        </p:tav>
                                        <p:tav tm="100000">
                                          <p:val>
                                            <p:strVal val="#ppt_h"/>
                                          </p:val>
                                        </p:tav>
                                      </p:tavLst>
                                    </p:anim>
                                    <p:animEffect transition="in" filter="fade">
                                      <p:cBhvr>
                                        <p:cTn id="59" dur="500"/>
                                        <p:tgtEl>
                                          <p:spTgt spid="82"/>
                                        </p:tgtEl>
                                      </p:cBhvr>
                                    </p:animEffect>
                                  </p:childTnLst>
                                </p:cTn>
                              </p:par>
                              <p:par>
                                <p:cTn id="60" presetID="53" presetClass="entr" presetSubtype="16"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p:cTn id="62" dur="500" fill="hold"/>
                                        <p:tgtEl>
                                          <p:spTgt spid="83"/>
                                        </p:tgtEl>
                                        <p:attrNameLst>
                                          <p:attrName>ppt_w</p:attrName>
                                        </p:attrNameLst>
                                      </p:cBhvr>
                                      <p:tavLst>
                                        <p:tav tm="0">
                                          <p:val>
                                            <p:fltVal val="0"/>
                                          </p:val>
                                        </p:tav>
                                        <p:tav tm="100000">
                                          <p:val>
                                            <p:strVal val="#ppt_w"/>
                                          </p:val>
                                        </p:tav>
                                      </p:tavLst>
                                    </p:anim>
                                    <p:anim calcmode="lin" valueType="num">
                                      <p:cBhvr>
                                        <p:cTn id="63" dur="500" fill="hold"/>
                                        <p:tgtEl>
                                          <p:spTgt spid="83"/>
                                        </p:tgtEl>
                                        <p:attrNameLst>
                                          <p:attrName>ppt_h</p:attrName>
                                        </p:attrNameLst>
                                      </p:cBhvr>
                                      <p:tavLst>
                                        <p:tav tm="0">
                                          <p:val>
                                            <p:fltVal val="0"/>
                                          </p:val>
                                        </p:tav>
                                        <p:tav tm="100000">
                                          <p:val>
                                            <p:strVal val="#ppt_h"/>
                                          </p:val>
                                        </p:tav>
                                      </p:tavLst>
                                    </p:anim>
                                    <p:animEffect transition="in" filter="fade">
                                      <p:cBhvr>
                                        <p:cTn id="64" dur="500"/>
                                        <p:tgtEl>
                                          <p:spTgt spid="83"/>
                                        </p:tgtEl>
                                      </p:cBhvr>
                                    </p:animEffect>
                                  </p:childTnLst>
                                </p:cTn>
                              </p:par>
                              <p:par>
                                <p:cTn id="65" presetID="53" presetClass="entr" presetSubtype="16" fill="hold" nodeType="withEffect">
                                  <p:stCondLst>
                                    <p:cond delay="0"/>
                                  </p:stCondLst>
                                  <p:childTnLst>
                                    <p:set>
                                      <p:cBhvr>
                                        <p:cTn id="66" dur="1" fill="hold">
                                          <p:stCondLst>
                                            <p:cond delay="0"/>
                                          </p:stCondLst>
                                        </p:cTn>
                                        <p:tgtEl>
                                          <p:spTgt spid="84"/>
                                        </p:tgtEl>
                                        <p:attrNameLst>
                                          <p:attrName>style.visibility</p:attrName>
                                        </p:attrNameLst>
                                      </p:cBhvr>
                                      <p:to>
                                        <p:strVal val="visible"/>
                                      </p:to>
                                    </p:set>
                                    <p:anim calcmode="lin" valueType="num">
                                      <p:cBhvr>
                                        <p:cTn id="67" dur="500" fill="hold"/>
                                        <p:tgtEl>
                                          <p:spTgt spid="84"/>
                                        </p:tgtEl>
                                        <p:attrNameLst>
                                          <p:attrName>ppt_w</p:attrName>
                                        </p:attrNameLst>
                                      </p:cBhvr>
                                      <p:tavLst>
                                        <p:tav tm="0">
                                          <p:val>
                                            <p:fltVal val="0"/>
                                          </p:val>
                                        </p:tav>
                                        <p:tav tm="100000">
                                          <p:val>
                                            <p:strVal val="#ppt_w"/>
                                          </p:val>
                                        </p:tav>
                                      </p:tavLst>
                                    </p:anim>
                                    <p:anim calcmode="lin" valueType="num">
                                      <p:cBhvr>
                                        <p:cTn id="68" dur="500" fill="hold"/>
                                        <p:tgtEl>
                                          <p:spTgt spid="84"/>
                                        </p:tgtEl>
                                        <p:attrNameLst>
                                          <p:attrName>ppt_h</p:attrName>
                                        </p:attrNameLst>
                                      </p:cBhvr>
                                      <p:tavLst>
                                        <p:tav tm="0">
                                          <p:val>
                                            <p:fltVal val="0"/>
                                          </p:val>
                                        </p:tav>
                                        <p:tav tm="100000">
                                          <p:val>
                                            <p:strVal val="#ppt_h"/>
                                          </p:val>
                                        </p:tav>
                                      </p:tavLst>
                                    </p:anim>
                                    <p:animEffect transition="in" filter="fade">
                                      <p:cBhvr>
                                        <p:cTn id="69" dur="500"/>
                                        <p:tgtEl>
                                          <p:spTgt spid="84"/>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additive="base">
                                        <p:cTn id="74" dur="500" fill="hold"/>
                                        <p:tgtEl>
                                          <p:spTgt spid="14"/>
                                        </p:tgtEl>
                                        <p:attrNameLst>
                                          <p:attrName>ppt_x</p:attrName>
                                        </p:attrNameLst>
                                      </p:cBhvr>
                                      <p:tavLst>
                                        <p:tav tm="0">
                                          <p:val>
                                            <p:strVal val="#ppt_x"/>
                                          </p:val>
                                        </p:tav>
                                        <p:tav tm="100000">
                                          <p:val>
                                            <p:strVal val="#ppt_x"/>
                                          </p:val>
                                        </p:tav>
                                      </p:tavLst>
                                    </p:anim>
                                    <p:anim calcmode="lin" valueType="num">
                                      <p:cBhvr additive="base">
                                        <p:cTn id="75" dur="500" fill="hold"/>
                                        <p:tgtEl>
                                          <p:spTgt spid="14"/>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additive="base">
                                        <p:cTn id="78" dur="500" fill="hold"/>
                                        <p:tgtEl>
                                          <p:spTgt spid="17"/>
                                        </p:tgtEl>
                                        <p:attrNameLst>
                                          <p:attrName>ppt_x</p:attrName>
                                        </p:attrNameLst>
                                      </p:cBhvr>
                                      <p:tavLst>
                                        <p:tav tm="0">
                                          <p:val>
                                            <p:strVal val="#ppt_x"/>
                                          </p:val>
                                        </p:tav>
                                        <p:tav tm="100000">
                                          <p:val>
                                            <p:strVal val="#ppt_x"/>
                                          </p:val>
                                        </p:tav>
                                      </p:tavLst>
                                    </p:anim>
                                    <p:anim calcmode="lin" valueType="num">
                                      <p:cBhvr additive="base">
                                        <p:cTn id="79" dur="500" fill="hold"/>
                                        <p:tgtEl>
                                          <p:spTgt spid="17"/>
                                        </p:tgtEl>
                                        <p:attrNameLst>
                                          <p:attrName>ppt_y</p:attrName>
                                        </p:attrNameLst>
                                      </p:cBhvr>
                                      <p:tavLst>
                                        <p:tav tm="0">
                                          <p:val>
                                            <p:strVal val="1+#ppt_h/2"/>
                                          </p:val>
                                        </p:tav>
                                        <p:tav tm="100000">
                                          <p:val>
                                            <p:strVal val="#ppt_y"/>
                                          </p:val>
                                        </p:tav>
                                      </p:tavLst>
                                    </p:anim>
                                  </p:childTnLst>
                                </p:cTn>
                              </p:par>
                              <p:par>
                                <p:cTn id="80" presetID="53" presetClass="entr" presetSubtype="16" fill="hold" nodeType="withEffect">
                                  <p:stCondLst>
                                    <p:cond delay="0"/>
                                  </p:stCondLst>
                                  <p:childTnLst>
                                    <p:set>
                                      <p:cBhvr>
                                        <p:cTn id="81" dur="1" fill="hold">
                                          <p:stCondLst>
                                            <p:cond delay="0"/>
                                          </p:stCondLst>
                                        </p:cTn>
                                        <p:tgtEl>
                                          <p:spTgt spid="74"/>
                                        </p:tgtEl>
                                        <p:attrNameLst>
                                          <p:attrName>style.visibility</p:attrName>
                                        </p:attrNameLst>
                                      </p:cBhvr>
                                      <p:to>
                                        <p:strVal val="visible"/>
                                      </p:to>
                                    </p:set>
                                    <p:anim calcmode="lin" valueType="num">
                                      <p:cBhvr>
                                        <p:cTn id="82" dur="500" fill="hold"/>
                                        <p:tgtEl>
                                          <p:spTgt spid="74"/>
                                        </p:tgtEl>
                                        <p:attrNameLst>
                                          <p:attrName>ppt_w</p:attrName>
                                        </p:attrNameLst>
                                      </p:cBhvr>
                                      <p:tavLst>
                                        <p:tav tm="0">
                                          <p:val>
                                            <p:fltVal val="0"/>
                                          </p:val>
                                        </p:tav>
                                        <p:tav tm="100000">
                                          <p:val>
                                            <p:strVal val="#ppt_w"/>
                                          </p:val>
                                        </p:tav>
                                      </p:tavLst>
                                    </p:anim>
                                    <p:anim calcmode="lin" valueType="num">
                                      <p:cBhvr>
                                        <p:cTn id="83" dur="500" fill="hold"/>
                                        <p:tgtEl>
                                          <p:spTgt spid="74"/>
                                        </p:tgtEl>
                                        <p:attrNameLst>
                                          <p:attrName>ppt_h</p:attrName>
                                        </p:attrNameLst>
                                      </p:cBhvr>
                                      <p:tavLst>
                                        <p:tav tm="0">
                                          <p:val>
                                            <p:fltVal val="0"/>
                                          </p:val>
                                        </p:tav>
                                        <p:tav tm="100000">
                                          <p:val>
                                            <p:strVal val="#ppt_h"/>
                                          </p:val>
                                        </p:tav>
                                      </p:tavLst>
                                    </p:anim>
                                    <p:animEffect transition="in" filter="fade">
                                      <p:cBhvr>
                                        <p:cTn id="8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72" grpId="0" animBg="1"/>
      <p:bldP spid="73" grpId="0" animBg="1"/>
      <p:bldP spid="78" grpId="0" animBg="1"/>
      <p:bldP spid="1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23"/>
          <p:cNvSpPr/>
          <p:nvPr/>
        </p:nvSpPr>
        <p:spPr>
          <a:xfrm rot="5400000">
            <a:off x="6907583" y="-958624"/>
            <a:ext cx="2716805" cy="8556712"/>
          </a:xfrm>
          <a:custGeom>
            <a:avLst/>
            <a:gdLst>
              <a:gd name="txL" fmla="*/ 0 w 1594705"/>
              <a:gd name="txT" fmla="*/ 0 h 10849808"/>
              <a:gd name="txR" fmla="*/ 1594705 w 1594705"/>
              <a:gd name="txB" fmla="*/ 10849808 h 10849808"/>
            </a:gdLst>
            <a:ahLst/>
            <a:cxnLst>
              <a:cxn ang="0">
                <a:pos x="1594705" y="398675"/>
              </a:cxn>
              <a:cxn ang="0">
                <a:pos x="1594705" y="10011102"/>
              </a:cxn>
              <a:cxn ang="0">
                <a:pos x="1594704" y="10011102"/>
              </a:cxn>
              <a:cxn ang="0">
                <a:pos x="1594704" y="10121470"/>
              </a:cxn>
              <a:cxn ang="0">
                <a:pos x="797352" y="10849808"/>
              </a:cxn>
              <a:cxn ang="0">
                <a:pos x="0" y="10121470"/>
              </a:cxn>
              <a:cxn ang="0">
                <a:pos x="0" y="8721492"/>
              </a:cxn>
              <a:cxn ang="0">
                <a:pos x="2" y="8721492"/>
              </a:cxn>
              <a:cxn ang="0">
                <a:pos x="2" y="0"/>
              </a:cxn>
            </a:cxnLst>
            <a:rect l="txL" t="txT" r="txR" b="txB"/>
            <a:pathLst>
              <a:path w="1594705" h="10849808">
                <a:moveTo>
                  <a:pt x="1594705" y="398675"/>
                </a:moveTo>
                <a:lnTo>
                  <a:pt x="1594705" y="10011102"/>
                </a:lnTo>
                <a:lnTo>
                  <a:pt x="1594704" y="10011102"/>
                </a:lnTo>
                <a:lnTo>
                  <a:pt x="1594704" y="10121470"/>
                </a:lnTo>
                <a:lnTo>
                  <a:pt x="797352" y="10849808"/>
                </a:lnTo>
                <a:lnTo>
                  <a:pt x="0" y="10121470"/>
                </a:lnTo>
                <a:lnTo>
                  <a:pt x="0" y="8721492"/>
                </a:lnTo>
                <a:lnTo>
                  <a:pt x="2" y="8721492"/>
                </a:lnTo>
                <a:lnTo>
                  <a:pt x="2" y="0"/>
                </a:lnTo>
                <a:close/>
              </a:path>
            </a:pathLst>
          </a:custGeom>
          <a:solidFill>
            <a:schemeClr val="accent1"/>
          </a:solidFill>
          <a:ln w="12700">
            <a:noFill/>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9" name="组合 18"/>
          <p:cNvGrpSpPr/>
          <p:nvPr/>
        </p:nvGrpSpPr>
        <p:grpSpPr>
          <a:xfrm>
            <a:off x="1652577" y="2226098"/>
            <a:ext cx="2335052" cy="2335052"/>
            <a:chOff x="2894659" y="1465288"/>
            <a:chExt cx="1727827" cy="1727827"/>
          </a:xfrm>
        </p:grpSpPr>
        <p:grpSp>
          <p:nvGrpSpPr>
            <p:cNvPr id="20" name="组合 19"/>
            <p:cNvGrpSpPr/>
            <p:nvPr/>
          </p:nvGrpSpPr>
          <p:grpSpPr>
            <a:xfrm rot="1771504">
              <a:off x="2914532" y="1485269"/>
              <a:ext cx="1688083" cy="1687866"/>
              <a:chOff x="1827622" y="1343919"/>
              <a:chExt cx="2304000" cy="2304000"/>
            </a:xfrm>
          </p:grpSpPr>
          <p:sp>
            <p:nvSpPr>
              <p:cNvPr id="22" name="椭圆 2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23" name="椭圆 22"/>
              <p:cNvSpPr/>
              <p:nvPr/>
            </p:nvSpPr>
            <p:spPr>
              <a:xfrm>
                <a:off x="1877481" y="1393778"/>
                <a:ext cx="2204282" cy="2204282"/>
              </a:xfrm>
              <a:prstGeom prst="ellipse">
                <a:avLst/>
              </a:prstGeom>
              <a:solidFill>
                <a:schemeClr val="accent5">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21" name="流程图: 联系 20"/>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6" name="TextBox 1"/>
          <p:cNvSpPr txBox="1"/>
          <p:nvPr/>
        </p:nvSpPr>
        <p:spPr>
          <a:xfrm>
            <a:off x="6076430" y="2228927"/>
            <a:ext cx="3923259" cy="113877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1" indent="0" algn="ctr"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第一部分</a:t>
            </a:r>
            <a:endParaRPr kumimoji="0" lang="en-US" altLang="zh-CN"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algn="ctr"/>
            <a:r>
              <a:rPr kumimoji="1" lang="zh-CN" altLang="en-US" sz="4400" b="1" dirty="0">
                <a:solidFill>
                  <a:schemeClr val="bg1"/>
                </a:solidFill>
                <a:latin typeface="微软雅黑" panose="020B0503020204020204" pitchFamily="34" charset="-122"/>
                <a:ea typeface="微软雅黑" panose="020B0503020204020204" pitchFamily="34" charset="-122"/>
                <a:cs typeface="Yuanti SC" charset="-122"/>
              </a:rPr>
              <a:t>项目简介</a:t>
            </a:r>
          </a:p>
        </p:txBody>
      </p:sp>
      <p:grpSp>
        <p:nvGrpSpPr>
          <p:cNvPr id="9" name="组合 8"/>
          <p:cNvGrpSpPr/>
          <p:nvPr/>
        </p:nvGrpSpPr>
        <p:grpSpPr>
          <a:xfrm>
            <a:off x="2250545" y="2795036"/>
            <a:ext cx="1197175" cy="1197175"/>
            <a:chOff x="1068965" y="491752"/>
            <a:chExt cx="1197175" cy="1197175"/>
          </a:xfrm>
        </p:grpSpPr>
        <p:grpSp>
          <p:nvGrpSpPr>
            <p:cNvPr id="14" name="组合 13"/>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椭圆 16"/>
              <p:cNvSpPr/>
              <p:nvPr/>
            </p:nvSpPr>
            <p:spPr>
              <a:xfrm>
                <a:off x="392112" y="760412"/>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5"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8" name="矩形 17"/>
          <p:cNvSpPr>
            <a:spLocks noChangeArrowheads="1"/>
          </p:cNvSpPr>
          <p:nvPr/>
        </p:nvSpPr>
        <p:spPr bwMode="auto">
          <a:xfrm>
            <a:off x="6076430" y="3566898"/>
            <a:ext cx="4535989" cy="40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2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cs typeface="Yuanti SC" charset="-122"/>
                <a:sym typeface="Arial" panose="020B0604020202020204" pitchFamily="34" charset="0"/>
              </a:rPr>
              <a:t>投资亮点  产品服务  项目团队 </a:t>
            </a:r>
            <a:endParaRPr lang="en-US" altLang="zh-CN" sz="2400" b="1" dirty="0">
              <a:solidFill>
                <a:schemeClr val="bg1"/>
              </a:solidFill>
              <a:latin typeface="微软雅黑" panose="020B0503020204020204" pitchFamily="34" charset="-122"/>
              <a:ea typeface="微软雅黑" panose="020B0503020204020204" pitchFamily="34" charset="-122"/>
              <a:cs typeface="Yuanti SC" charset="-122"/>
              <a:sym typeface="Arial" panose="020B0604020202020204" pitchFamily="34" charset="0"/>
            </a:endParaRPr>
          </a:p>
        </p:txBody>
      </p:sp>
    </p:spTree>
    <p:extLst>
      <p:ext uri="{BB962C8B-B14F-4D97-AF65-F5344CB8AC3E}">
        <p14:creationId xmlns:p14="http://schemas.microsoft.com/office/powerpoint/2010/main" val="1716090449"/>
      </p:ext>
    </p:extLst>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TextBox 2"/>
          <p:cNvSpPr txBox="1"/>
          <p:nvPr/>
        </p:nvSpPr>
        <p:spPr>
          <a:xfrm>
            <a:off x="5572686" y="1065188"/>
            <a:ext cx="880369" cy="769441"/>
          </a:xfrm>
          <a:prstGeom prst="rect">
            <a:avLst/>
          </a:prstGeom>
          <a:noFill/>
        </p:spPr>
        <p:txBody>
          <a:bodyPr wrap="none" rtlCol="0">
            <a:spAutoFit/>
          </a:bodyPr>
          <a:lstStyle/>
          <a:p>
            <a:r>
              <a:rPr lang="en-US" sz="4400" b="1" dirty="0">
                <a:solidFill>
                  <a:schemeClr val="bg1"/>
                </a:solidFill>
                <a:latin typeface="微软雅黑" panose="020B0503020204020204" charset="-122"/>
                <a:ea typeface="微软雅黑" panose="020B0503020204020204" charset="-122"/>
                <a:cs typeface="微软雅黑" panose="020B0503020204020204" charset="-122"/>
              </a:rPr>
              <a:t>02</a:t>
            </a:r>
          </a:p>
        </p:txBody>
      </p:sp>
      <p:sp>
        <p:nvSpPr>
          <p:cNvPr id="9" name="Subtitle 2"/>
          <p:cNvSpPr txBox="1"/>
          <p:nvPr/>
        </p:nvSpPr>
        <p:spPr>
          <a:xfrm>
            <a:off x="5182269" y="2092941"/>
            <a:ext cx="2075316" cy="1033138"/>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200"/>
              </a:lnSpc>
            </a:pPr>
            <a:r>
              <a:rPr lang="zh-CN" altLang="en-US" sz="12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a:t>
            </a:r>
          </a:p>
        </p:txBody>
      </p:sp>
      <p:sp>
        <p:nvSpPr>
          <p:cNvPr id="10" name="TextBox 9"/>
          <p:cNvSpPr txBox="1"/>
          <p:nvPr/>
        </p:nvSpPr>
        <p:spPr>
          <a:xfrm>
            <a:off x="5021075" y="1663647"/>
            <a:ext cx="2236510" cy="430887"/>
          </a:xfrm>
          <a:prstGeom prst="rect">
            <a:avLst/>
          </a:prstGeom>
          <a:noFill/>
        </p:spPr>
        <p:txBody>
          <a:bodyPr wrap="none" rtlCol="0" anchor="t" anchorCtr="1">
            <a:spAutoFit/>
          </a:bodyPr>
          <a:lstStyle/>
          <a:p>
            <a:pPr algn="ctr">
              <a:lnSpc>
                <a:spcPct val="110000"/>
              </a:lnSpc>
            </a:pPr>
            <a:r>
              <a:rPr kumimoji="1" lang="zh-CN" altLang="en-US" sz="2000" b="1" dirty="0">
                <a:solidFill>
                  <a:schemeClr val="bg1"/>
                </a:solidFill>
                <a:latin typeface="微软雅黑" panose="020B0503020204020204" charset="-122"/>
                <a:ea typeface="微软雅黑" panose="020B0503020204020204" charset="-122"/>
                <a:cs typeface="微软雅黑" panose="020B0503020204020204" charset="-122"/>
              </a:rPr>
              <a:t>点击此处添加标题</a:t>
            </a:r>
          </a:p>
        </p:txBody>
      </p:sp>
      <p:sp>
        <p:nvSpPr>
          <p:cNvPr id="20" name="TextBox 19"/>
          <p:cNvSpPr txBox="1"/>
          <p:nvPr/>
        </p:nvSpPr>
        <p:spPr>
          <a:xfrm>
            <a:off x="9553957" y="4265082"/>
            <a:ext cx="880369" cy="769441"/>
          </a:xfrm>
          <a:prstGeom prst="rect">
            <a:avLst/>
          </a:prstGeom>
          <a:noFill/>
        </p:spPr>
        <p:txBody>
          <a:bodyPr wrap="none" rtlCol="0">
            <a:spAutoFit/>
          </a:bodyPr>
          <a:lstStyle/>
          <a:p>
            <a:r>
              <a:rPr lang="en-US" sz="4400" b="1" dirty="0">
                <a:solidFill>
                  <a:schemeClr val="bg1"/>
                </a:solidFill>
                <a:latin typeface="微软雅黑" panose="020B0503020204020204" charset="-122"/>
                <a:ea typeface="微软雅黑" panose="020B0503020204020204" charset="-122"/>
                <a:cs typeface="微软雅黑" panose="020B0503020204020204" charset="-122"/>
              </a:rPr>
              <a:t>03</a:t>
            </a:r>
          </a:p>
        </p:txBody>
      </p:sp>
      <p:sp>
        <p:nvSpPr>
          <p:cNvPr id="21" name="Subtitle 2"/>
          <p:cNvSpPr txBox="1"/>
          <p:nvPr/>
        </p:nvSpPr>
        <p:spPr>
          <a:xfrm>
            <a:off x="9199536" y="5273758"/>
            <a:ext cx="2075316" cy="1033138"/>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200"/>
              </a:lnSpc>
            </a:pPr>
            <a:r>
              <a:rPr lang="zh-CN" altLang="en-US" sz="12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a:t>
            </a:r>
          </a:p>
        </p:txBody>
      </p:sp>
      <p:sp>
        <p:nvSpPr>
          <p:cNvPr id="25" name="TextBox 24"/>
          <p:cNvSpPr txBox="1"/>
          <p:nvPr/>
        </p:nvSpPr>
        <p:spPr>
          <a:xfrm>
            <a:off x="9017092" y="4863542"/>
            <a:ext cx="2236510" cy="430887"/>
          </a:xfrm>
          <a:prstGeom prst="rect">
            <a:avLst/>
          </a:prstGeom>
          <a:noFill/>
        </p:spPr>
        <p:txBody>
          <a:bodyPr wrap="none" rtlCol="0" anchor="t" anchorCtr="1">
            <a:spAutoFit/>
          </a:bodyPr>
          <a:lstStyle/>
          <a:p>
            <a:pPr algn="ctr">
              <a:lnSpc>
                <a:spcPct val="110000"/>
              </a:lnSpc>
            </a:pPr>
            <a:r>
              <a:rPr kumimoji="1" lang="zh-CN" altLang="en-US" sz="2000" b="1" dirty="0">
                <a:solidFill>
                  <a:schemeClr val="bg1"/>
                </a:solidFill>
                <a:latin typeface="微软雅黑" panose="020B0503020204020204" charset="-122"/>
                <a:ea typeface="微软雅黑" panose="020B0503020204020204" charset="-122"/>
                <a:cs typeface="微软雅黑" panose="020B0503020204020204" charset="-122"/>
              </a:rPr>
              <a:t>点击此处添加标题</a:t>
            </a:r>
          </a:p>
        </p:txBody>
      </p:sp>
      <p:sp>
        <p:nvSpPr>
          <p:cNvPr id="29" name="TextBox 28"/>
          <p:cNvSpPr txBox="1"/>
          <p:nvPr/>
        </p:nvSpPr>
        <p:spPr>
          <a:xfrm>
            <a:off x="1399225" y="4265082"/>
            <a:ext cx="880369" cy="769441"/>
          </a:xfrm>
          <a:prstGeom prst="rect">
            <a:avLst/>
          </a:prstGeom>
          <a:noFill/>
        </p:spPr>
        <p:txBody>
          <a:bodyPr wrap="none" rtlCol="0">
            <a:spAutoFit/>
          </a:bodyPr>
          <a:lstStyle/>
          <a:p>
            <a:r>
              <a:rPr lang="en-US" sz="4400" b="1" dirty="0">
                <a:solidFill>
                  <a:schemeClr val="bg1"/>
                </a:solidFill>
                <a:latin typeface="微软雅黑" panose="020B0503020204020204" charset="-122"/>
                <a:ea typeface="微软雅黑" panose="020B0503020204020204" charset="-122"/>
                <a:cs typeface="微软雅黑" panose="020B0503020204020204" charset="-122"/>
              </a:rPr>
              <a:t>01</a:t>
            </a:r>
          </a:p>
        </p:txBody>
      </p:sp>
      <p:sp>
        <p:nvSpPr>
          <p:cNvPr id="30" name="Subtitle 2"/>
          <p:cNvSpPr txBox="1"/>
          <p:nvPr/>
        </p:nvSpPr>
        <p:spPr>
          <a:xfrm>
            <a:off x="909784" y="5294429"/>
            <a:ext cx="2075316" cy="1033138"/>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200"/>
              </a:lnSpc>
            </a:pPr>
            <a:r>
              <a:rPr lang="zh-CN" altLang="en-US" sz="12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a:t>
            </a:r>
          </a:p>
        </p:txBody>
      </p:sp>
      <p:sp>
        <p:nvSpPr>
          <p:cNvPr id="32" name="TextBox 31"/>
          <p:cNvSpPr txBox="1"/>
          <p:nvPr/>
        </p:nvSpPr>
        <p:spPr>
          <a:xfrm>
            <a:off x="862360" y="4863542"/>
            <a:ext cx="2236510" cy="430887"/>
          </a:xfrm>
          <a:prstGeom prst="rect">
            <a:avLst/>
          </a:prstGeom>
          <a:noFill/>
        </p:spPr>
        <p:txBody>
          <a:bodyPr wrap="none" rtlCol="0" anchor="t" anchorCtr="1">
            <a:spAutoFit/>
          </a:bodyPr>
          <a:lstStyle/>
          <a:p>
            <a:pPr algn="ctr">
              <a:lnSpc>
                <a:spcPct val="110000"/>
              </a:lnSpc>
            </a:pPr>
            <a:r>
              <a:rPr kumimoji="1" lang="zh-CN" altLang="en-US" sz="2000" b="1" dirty="0">
                <a:solidFill>
                  <a:schemeClr val="bg1"/>
                </a:solidFill>
                <a:latin typeface="微软雅黑" panose="020B0503020204020204" charset="-122"/>
                <a:ea typeface="微软雅黑" panose="020B0503020204020204" charset="-122"/>
                <a:cs typeface="微软雅黑" panose="020B0503020204020204" charset="-122"/>
              </a:rPr>
              <a:t>点击此处添加标题</a:t>
            </a:r>
          </a:p>
        </p:txBody>
      </p:sp>
      <p:pic>
        <p:nvPicPr>
          <p:cNvPr id="4" name="图片占位符 3"/>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a:stretch>
            <a:fillRect/>
          </a:stretch>
        </p:blipFill>
        <p:spPr/>
      </p:pic>
      <p:pic>
        <p:nvPicPr>
          <p:cNvPr id="13" name="图片占位符 12"/>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a:stretch>
            <a:fillRect/>
          </a:stretch>
        </p:blipFill>
        <p:spPr/>
      </p:pic>
      <p:pic>
        <p:nvPicPr>
          <p:cNvPr id="14" name="图片占位符 13"/>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a:stretch>
            <a:fillRect/>
          </a:stretch>
        </p:blipFill>
        <p:spPr/>
      </p:pic>
      <p:sp>
        <p:nvSpPr>
          <p:cNvPr id="23" name="文本框 22"/>
          <p:cNvSpPr txBox="1"/>
          <p:nvPr/>
        </p:nvSpPr>
        <p:spPr>
          <a:xfrm>
            <a:off x="4651878" y="0"/>
            <a:ext cx="3021101" cy="758285"/>
          </a:xfrm>
          <a:prstGeom prst="rect">
            <a:avLst/>
          </a:prstGeom>
          <a:solidFill>
            <a:schemeClr val="accent1"/>
          </a:solidFill>
        </p:spPr>
        <p:txBody>
          <a:bodyPr wrap="square" rtlCol="0" anchor="ctr">
            <a:spAutoFit/>
          </a:bodyPr>
          <a:lstStyle/>
          <a:p>
            <a:pPr algn="ctr">
              <a:lnSpc>
                <a:spcPct val="110000"/>
              </a:lnSpc>
            </a:pPr>
            <a:r>
              <a:rPr kumimoji="1" lang="en-US" altLang="zh-CN" sz="1865" b="1" dirty="0">
                <a:solidFill>
                  <a:schemeClr val="bg1"/>
                </a:solidFill>
              </a:rPr>
              <a:t>MORE THAN TEMPLATE</a:t>
            </a:r>
            <a:endParaRPr kumimoji="1" lang="en-US" altLang="zh-CN" sz="1865" b="1" dirty="0">
              <a:solidFill>
                <a:schemeClr val="bg1"/>
              </a:solidFill>
              <a:latin typeface="微软雅黑" panose="020B0503020204020204" charset="-122"/>
              <a:ea typeface="微软雅黑" panose="020B0503020204020204" charset="-122"/>
              <a:cs typeface="微软雅黑" panose="020B0503020204020204" charset="-122"/>
            </a:endParaRPr>
          </a:p>
          <a:p>
            <a:pPr algn="ctr">
              <a:lnSpc>
                <a:spcPct val="110000"/>
              </a:lnSpc>
            </a:pPr>
            <a:r>
              <a:rPr kumimoji="1" lang="zh-CN" altLang="en-US" sz="2065" b="1" dirty="0">
                <a:solidFill>
                  <a:schemeClr val="bg1"/>
                </a:solidFill>
                <a:latin typeface="微软雅黑" panose="020B0503020204020204" charset="-122"/>
                <a:ea typeface="微软雅黑" panose="020B0503020204020204" charset="-122"/>
                <a:cs typeface="微软雅黑" panose="020B0503020204020204"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ppt_x"/>
                                          </p:val>
                                        </p:tav>
                                        <p:tav tm="100000">
                                          <p:val>
                                            <p:strVal val="#ppt_x"/>
                                          </p:val>
                                        </p:tav>
                                      </p:tavLst>
                                    </p:anim>
                                    <p:anim calcmode="lin" valueType="num">
                                      <p:cBhvr additive="base">
                                        <p:cTn id="45" dur="500" fill="hold"/>
                                        <p:tgtEl>
                                          <p:spTgt spid="30"/>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20" grpId="0"/>
      <p:bldP spid="21" grpId="0"/>
      <p:bldP spid="25" grpId="0"/>
      <p:bldP spid="29" grpId="0"/>
      <p:bldP spid="30"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AutoShape 9"/>
          <p:cNvSpPr/>
          <p:nvPr/>
        </p:nvSpPr>
        <p:spPr bwMode="auto">
          <a:xfrm>
            <a:off x="6657976" y="1731963"/>
            <a:ext cx="1920875" cy="2216151"/>
          </a:xfrm>
          <a:custGeom>
            <a:avLst/>
            <a:gdLst>
              <a:gd name="T0" fmla="*/ 960438 w 21600"/>
              <a:gd name="T1" fmla="*/ 0 h 21600"/>
              <a:gd name="T2" fmla="*/ 1920786 w 21600"/>
              <a:gd name="T3" fmla="*/ 554038 h 21600"/>
              <a:gd name="T4" fmla="*/ 1920786 w 21600"/>
              <a:gd name="T5" fmla="*/ 1662113 h 21600"/>
              <a:gd name="T6" fmla="*/ 960349 w 21600"/>
              <a:gd name="T7" fmla="*/ 2216047 h 21600"/>
              <a:gd name="T8" fmla="*/ 0 w 21600"/>
              <a:gd name="T9" fmla="*/ 1662010 h 21600"/>
              <a:gd name="T10" fmla="*/ 0 w 21600"/>
              <a:gd name="T11" fmla="*/ 554038 h 21600"/>
              <a:gd name="T12" fmla="*/ 960438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1"/>
          </a:solidFill>
          <a:ln>
            <a:noFill/>
          </a:ln>
        </p:spPr>
        <p:txBody>
          <a:bodyPr lIns="0" tIns="0" rIns="0" bIns="0" anchor="ctr"/>
          <a:lstStyle/>
          <a:p>
            <a:endParaRPr lang="zh-CN" altLang="en-US">
              <a:solidFill>
                <a:schemeClr val="bg1"/>
              </a:solidFill>
            </a:endParaRPr>
          </a:p>
        </p:txBody>
      </p:sp>
      <p:sp>
        <p:nvSpPr>
          <p:cNvPr id="53252" name="AutoShape 9"/>
          <p:cNvSpPr/>
          <p:nvPr/>
        </p:nvSpPr>
        <p:spPr bwMode="auto">
          <a:xfrm>
            <a:off x="2619377" y="1738314"/>
            <a:ext cx="1922463" cy="2217737"/>
          </a:xfrm>
          <a:custGeom>
            <a:avLst/>
            <a:gdLst>
              <a:gd name="T0" fmla="*/ 961232 w 21600"/>
              <a:gd name="T1" fmla="*/ 0 h 21600"/>
              <a:gd name="T2" fmla="*/ 1922374 w 21600"/>
              <a:gd name="T3" fmla="*/ 554434 h 21600"/>
              <a:gd name="T4" fmla="*/ 1922374 w 21600"/>
              <a:gd name="T5" fmla="*/ 1663303 h 21600"/>
              <a:gd name="T6" fmla="*/ 961142 w 21600"/>
              <a:gd name="T7" fmla="*/ 2217634 h 21600"/>
              <a:gd name="T8" fmla="*/ 0 w 21600"/>
              <a:gd name="T9" fmla="*/ 1663200 h 21600"/>
              <a:gd name="T10" fmla="*/ 0 w 21600"/>
              <a:gd name="T11" fmla="*/ 554434 h 21600"/>
              <a:gd name="T12" fmla="*/ 961232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1"/>
          </a:solidFill>
          <a:ln>
            <a:noFill/>
          </a:ln>
        </p:spPr>
        <p:txBody>
          <a:bodyPr lIns="0" tIns="0" rIns="0" bIns="0" anchor="ctr"/>
          <a:lstStyle/>
          <a:p>
            <a:endParaRPr lang="zh-CN" altLang="en-US">
              <a:solidFill>
                <a:schemeClr val="bg1"/>
              </a:solidFill>
            </a:endParaRPr>
          </a:p>
        </p:txBody>
      </p:sp>
      <p:sp>
        <p:nvSpPr>
          <p:cNvPr id="53253" name="AutoShape 9"/>
          <p:cNvSpPr/>
          <p:nvPr/>
        </p:nvSpPr>
        <p:spPr bwMode="auto">
          <a:xfrm>
            <a:off x="3651251" y="3484563"/>
            <a:ext cx="1920875" cy="2216151"/>
          </a:xfrm>
          <a:custGeom>
            <a:avLst/>
            <a:gdLst>
              <a:gd name="T0" fmla="*/ 960438 w 21600"/>
              <a:gd name="T1" fmla="*/ 0 h 21600"/>
              <a:gd name="T2" fmla="*/ 1920786 w 21600"/>
              <a:gd name="T3" fmla="*/ 554038 h 21600"/>
              <a:gd name="T4" fmla="*/ 1920786 w 21600"/>
              <a:gd name="T5" fmla="*/ 1662113 h 21600"/>
              <a:gd name="T6" fmla="*/ 960349 w 21600"/>
              <a:gd name="T7" fmla="*/ 2216047 h 21600"/>
              <a:gd name="T8" fmla="*/ 0 w 21600"/>
              <a:gd name="T9" fmla="*/ 1662010 h 21600"/>
              <a:gd name="T10" fmla="*/ 0 w 21600"/>
              <a:gd name="T11" fmla="*/ 554038 h 21600"/>
              <a:gd name="T12" fmla="*/ 960438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1"/>
          </a:solidFill>
          <a:ln>
            <a:noFill/>
          </a:ln>
        </p:spPr>
        <p:txBody>
          <a:bodyPr lIns="0" tIns="0" rIns="0" bIns="0" anchor="ctr"/>
          <a:lstStyle/>
          <a:p>
            <a:endParaRPr lang="zh-CN" altLang="en-US">
              <a:solidFill>
                <a:schemeClr val="bg1"/>
              </a:solidFill>
            </a:endParaRPr>
          </a:p>
        </p:txBody>
      </p:sp>
      <p:sp>
        <p:nvSpPr>
          <p:cNvPr id="53254" name="AutoShape 9"/>
          <p:cNvSpPr/>
          <p:nvPr/>
        </p:nvSpPr>
        <p:spPr bwMode="auto">
          <a:xfrm>
            <a:off x="7629525" y="3484563"/>
            <a:ext cx="1920875" cy="2216151"/>
          </a:xfrm>
          <a:custGeom>
            <a:avLst/>
            <a:gdLst>
              <a:gd name="T0" fmla="*/ 960438 w 21600"/>
              <a:gd name="T1" fmla="*/ 0 h 21600"/>
              <a:gd name="T2" fmla="*/ 1920786 w 21600"/>
              <a:gd name="T3" fmla="*/ 554038 h 21600"/>
              <a:gd name="T4" fmla="*/ 1920786 w 21600"/>
              <a:gd name="T5" fmla="*/ 1662113 h 21600"/>
              <a:gd name="T6" fmla="*/ 960349 w 21600"/>
              <a:gd name="T7" fmla="*/ 2216047 h 21600"/>
              <a:gd name="T8" fmla="*/ 0 w 21600"/>
              <a:gd name="T9" fmla="*/ 1662010 h 21600"/>
              <a:gd name="T10" fmla="*/ 0 w 21600"/>
              <a:gd name="T11" fmla="*/ 554038 h 21600"/>
              <a:gd name="T12" fmla="*/ 960438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1">
              <a:lumMod val="75000"/>
            </a:schemeClr>
          </a:solidFill>
          <a:ln>
            <a:noFill/>
          </a:ln>
        </p:spPr>
        <p:txBody>
          <a:bodyPr lIns="0" tIns="0" rIns="0" bIns="0" anchor="ctr"/>
          <a:lstStyle/>
          <a:p>
            <a:endParaRPr lang="zh-CN" altLang="en-US">
              <a:solidFill>
                <a:schemeClr val="bg1"/>
              </a:solidFill>
            </a:endParaRPr>
          </a:p>
        </p:txBody>
      </p:sp>
      <p:sp>
        <p:nvSpPr>
          <p:cNvPr id="53255" name="AutoShape 9"/>
          <p:cNvSpPr/>
          <p:nvPr/>
        </p:nvSpPr>
        <p:spPr bwMode="auto">
          <a:xfrm>
            <a:off x="1662113" y="3484563"/>
            <a:ext cx="1920875" cy="2216151"/>
          </a:xfrm>
          <a:custGeom>
            <a:avLst/>
            <a:gdLst>
              <a:gd name="T0" fmla="*/ 960438 w 21600"/>
              <a:gd name="T1" fmla="*/ 0 h 21600"/>
              <a:gd name="T2" fmla="*/ 1920786 w 21600"/>
              <a:gd name="T3" fmla="*/ 554038 h 21600"/>
              <a:gd name="T4" fmla="*/ 1920786 w 21600"/>
              <a:gd name="T5" fmla="*/ 1662113 h 21600"/>
              <a:gd name="T6" fmla="*/ 960349 w 21600"/>
              <a:gd name="T7" fmla="*/ 2216047 h 21600"/>
              <a:gd name="T8" fmla="*/ 0 w 21600"/>
              <a:gd name="T9" fmla="*/ 1662010 h 21600"/>
              <a:gd name="T10" fmla="*/ 0 w 21600"/>
              <a:gd name="T11" fmla="*/ 554038 h 21600"/>
              <a:gd name="T12" fmla="*/ 960438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1">
              <a:lumMod val="75000"/>
            </a:schemeClr>
          </a:solidFill>
          <a:ln w="25400" cap="flat" cmpd="sng">
            <a:solidFill>
              <a:srgbClr val="000000">
                <a:alpha val="0"/>
              </a:srgbClr>
            </a:solidFill>
            <a:round/>
          </a:ln>
        </p:spPr>
        <p:txBody>
          <a:bodyPr lIns="0" tIns="0" rIns="0" bIns="0" anchor="ctr"/>
          <a:lstStyle/>
          <a:p>
            <a:endParaRPr lang="zh-CN" altLang="en-US">
              <a:solidFill>
                <a:schemeClr val="bg1"/>
              </a:solidFill>
            </a:endParaRPr>
          </a:p>
        </p:txBody>
      </p:sp>
      <p:sp>
        <p:nvSpPr>
          <p:cNvPr id="53256" name="AutoShape 9"/>
          <p:cNvSpPr/>
          <p:nvPr/>
        </p:nvSpPr>
        <p:spPr bwMode="auto">
          <a:xfrm>
            <a:off x="5640389" y="3484563"/>
            <a:ext cx="1920875" cy="2216151"/>
          </a:xfrm>
          <a:custGeom>
            <a:avLst/>
            <a:gdLst>
              <a:gd name="T0" fmla="*/ 960438 w 21600"/>
              <a:gd name="T1" fmla="*/ 0 h 21600"/>
              <a:gd name="T2" fmla="*/ 1920786 w 21600"/>
              <a:gd name="T3" fmla="*/ 554038 h 21600"/>
              <a:gd name="T4" fmla="*/ 1920786 w 21600"/>
              <a:gd name="T5" fmla="*/ 1662113 h 21600"/>
              <a:gd name="T6" fmla="*/ 960349 w 21600"/>
              <a:gd name="T7" fmla="*/ 2216047 h 21600"/>
              <a:gd name="T8" fmla="*/ 0 w 21600"/>
              <a:gd name="T9" fmla="*/ 1662010 h 21600"/>
              <a:gd name="T10" fmla="*/ 0 w 21600"/>
              <a:gd name="T11" fmla="*/ 554038 h 21600"/>
              <a:gd name="T12" fmla="*/ 960438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1"/>
          </a:solidFill>
          <a:ln w="25400" cap="flat" cmpd="sng">
            <a:solidFill>
              <a:srgbClr val="000000">
                <a:alpha val="0"/>
              </a:srgbClr>
            </a:solidFill>
            <a:round/>
          </a:ln>
        </p:spPr>
        <p:txBody>
          <a:bodyPr lIns="0" tIns="0" rIns="0" bIns="0" anchor="ctr"/>
          <a:lstStyle/>
          <a:p>
            <a:endParaRPr lang="zh-CN" altLang="en-US">
              <a:solidFill>
                <a:schemeClr val="bg1"/>
              </a:solidFill>
            </a:endParaRPr>
          </a:p>
        </p:txBody>
      </p:sp>
      <p:sp>
        <p:nvSpPr>
          <p:cNvPr id="53257" name="AutoShape 9"/>
          <p:cNvSpPr/>
          <p:nvPr/>
        </p:nvSpPr>
        <p:spPr bwMode="auto">
          <a:xfrm>
            <a:off x="4632325" y="1739901"/>
            <a:ext cx="1920875" cy="2216151"/>
          </a:xfrm>
          <a:custGeom>
            <a:avLst/>
            <a:gdLst>
              <a:gd name="T0" fmla="*/ 960438 w 21600"/>
              <a:gd name="T1" fmla="*/ 0 h 21600"/>
              <a:gd name="T2" fmla="*/ 1920786 w 21600"/>
              <a:gd name="T3" fmla="*/ 554038 h 21600"/>
              <a:gd name="T4" fmla="*/ 1920786 w 21600"/>
              <a:gd name="T5" fmla="*/ 1662113 h 21600"/>
              <a:gd name="T6" fmla="*/ 960349 w 21600"/>
              <a:gd name="T7" fmla="*/ 2216047 h 21600"/>
              <a:gd name="T8" fmla="*/ 0 w 21600"/>
              <a:gd name="T9" fmla="*/ 1662010 h 21600"/>
              <a:gd name="T10" fmla="*/ 0 w 21600"/>
              <a:gd name="T11" fmla="*/ 554038 h 21600"/>
              <a:gd name="T12" fmla="*/ 960438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1">
              <a:lumMod val="75000"/>
            </a:schemeClr>
          </a:solidFill>
          <a:ln w="25400" cap="flat" cmpd="sng">
            <a:solidFill>
              <a:srgbClr val="000000">
                <a:alpha val="0"/>
              </a:srgbClr>
            </a:solidFill>
            <a:round/>
          </a:ln>
        </p:spPr>
        <p:txBody>
          <a:bodyPr lIns="0" tIns="0" rIns="0" bIns="0" anchor="ctr"/>
          <a:lstStyle/>
          <a:p>
            <a:endParaRPr lang="zh-CN" altLang="en-US">
              <a:solidFill>
                <a:schemeClr val="bg1"/>
              </a:solidFill>
            </a:endParaRPr>
          </a:p>
        </p:txBody>
      </p:sp>
      <p:sp>
        <p:nvSpPr>
          <p:cNvPr id="53258" name="AutoShape 9"/>
          <p:cNvSpPr/>
          <p:nvPr/>
        </p:nvSpPr>
        <p:spPr bwMode="auto">
          <a:xfrm>
            <a:off x="8616951" y="1739901"/>
            <a:ext cx="1920875" cy="2216151"/>
          </a:xfrm>
          <a:custGeom>
            <a:avLst/>
            <a:gdLst>
              <a:gd name="T0" fmla="*/ 960438 w 21600"/>
              <a:gd name="T1" fmla="*/ 0 h 21600"/>
              <a:gd name="T2" fmla="*/ 1920786 w 21600"/>
              <a:gd name="T3" fmla="*/ 554038 h 21600"/>
              <a:gd name="T4" fmla="*/ 1920786 w 21600"/>
              <a:gd name="T5" fmla="*/ 1662113 h 21600"/>
              <a:gd name="T6" fmla="*/ 960349 w 21600"/>
              <a:gd name="T7" fmla="*/ 2216047 h 21600"/>
              <a:gd name="T8" fmla="*/ 0 w 21600"/>
              <a:gd name="T9" fmla="*/ 1662010 h 21600"/>
              <a:gd name="T10" fmla="*/ 0 w 21600"/>
              <a:gd name="T11" fmla="*/ 554038 h 21600"/>
              <a:gd name="T12" fmla="*/ 960438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1"/>
          </a:solidFill>
          <a:ln w="25400" cap="flat" cmpd="sng">
            <a:solidFill>
              <a:srgbClr val="000000">
                <a:alpha val="0"/>
              </a:srgbClr>
            </a:solidFill>
            <a:round/>
          </a:ln>
        </p:spPr>
        <p:txBody>
          <a:bodyPr lIns="0" tIns="0" rIns="0" bIns="0" anchor="ctr"/>
          <a:lstStyle/>
          <a:p>
            <a:endParaRPr lang="zh-CN" altLang="en-US">
              <a:solidFill>
                <a:schemeClr val="bg1"/>
              </a:solidFill>
            </a:endParaRPr>
          </a:p>
        </p:txBody>
      </p:sp>
      <p:sp>
        <p:nvSpPr>
          <p:cNvPr id="53259" name="Rectangle 74"/>
          <p:cNvSpPr>
            <a:spLocks noChangeArrowheads="1"/>
          </p:cNvSpPr>
          <p:nvPr/>
        </p:nvSpPr>
        <p:spPr bwMode="auto">
          <a:xfrm>
            <a:off x="8561389" y="4686300"/>
            <a:ext cx="52387" cy="192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zh-CN" altLang="en-US">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53260" name="Freeform 75"/>
          <p:cNvSpPr/>
          <p:nvPr/>
        </p:nvSpPr>
        <p:spPr bwMode="auto">
          <a:xfrm>
            <a:off x="8332790" y="4305300"/>
            <a:ext cx="460375" cy="161925"/>
          </a:xfrm>
          <a:custGeom>
            <a:avLst/>
            <a:gdLst>
              <a:gd name="T0" fmla="*/ 229191 w 231"/>
              <a:gd name="T1" fmla="*/ 55974 h 81"/>
              <a:gd name="T2" fmla="*/ 59789 w 231"/>
              <a:gd name="T3" fmla="*/ 55974 h 81"/>
              <a:gd name="T4" fmla="*/ 49824 w 231"/>
              <a:gd name="T5" fmla="*/ 59972 h 81"/>
              <a:gd name="T6" fmla="*/ 3986 w 231"/>
              <a:gd name="T7" fmla="*/ 99954 h 81"/>
              <a:gd name="T8" fmla="*/ 0 w 231"/>
              <a:gd name="T9" fmla="*/ 107950 h 81"/>
              <a:gd name="T10" fmla="*/ 0 w 231"/>
              <a:gd name="T11" fmla="*/ 109949 h 81"/>
              <a:gd name="T12" fmla="*/ 3986 w 231"/>
              <a:gd name="T13" fmla="*/ 119944 h 81"/>
              <a:gd name="T14" fmla="*/ 49824 w 231"/>
              <a:gd name="T15" fmla="*/ 157927 h 81"/>
              <a:gd name="T16" fmla="*/ 59789 w 231"/>
              <a:gd name="T17" fmla="*/ 161925 h 81"/>
              <a:gd name="T18" fmla="*/ 456389 w 231"/>
              <a:gd name="T19" fmla="*/ 161925 h 81"/>
              <a:gd name="T20" fmla="*/ 460375 w 231"/>
              <a:gd name="T21" fmla="*/ 155928 h 81"/>
              <a:gd name="T22" fmla="*/ 460375 w 231"/>
              <a:gd name="T23" fmla="*/ 61971 h 81"/>
              <a:gd name="T24" fmla="*/ 456389 w 231"/>
              <a:gd name="T25" fmla="*/ 55974 h 81"/>
              <a:gd name="T26" fmla="*/ 283001 w 231"/>
              <a:gd name="T27" fmla="*/ 55974 h 81"/>
              <a:gd name="T28" fmla="*/ 283001 w 231"/>
              <a:gd name="T29" fmla="*/ 25988 h 81"/>
              <a:gd name="T30" fmla="*/ 283001 w 231"/>
              <a:gd name="T31" fmla="*/ 0 h 81"/>
              <a:gd name="T32" fmla="*/ 229191 w 231"/>
              <a:gd name="T33" fmla="*/ 0 h 81"/>
              <a:gd name="T34" fmla="*/ 229191 w 231"/>
              <a:gd name="T35" fmla="*/ 25988 h 81"/>
              <a:gd name="T36" fmla="*/ 229191 w 231"/>
              <a:gd name="T37" fmla="*/ 55974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53261" name="Freeform 76"/>
          <p:cNvSpPr/>
          <p:nvPr/>
        </p:nvSpPr>
        <p:spPr bwMode="auto">
          <a:xfrm>
            <a:off x="8385177" y="4498975"/>
            <a:ext cx="460375" cy="158751"/>
          </a:xfrm>
          <a:custGeom>
            <a:avLst/>
            <a:gdLst>
              <a:gd name="T0" fmla="*/ 177374 w 231"/>
              <a:gd name="T1" fmla="*/ 53578 h 80"/>
              <a:gd name="T2" fmla="*/ 5979 w 231"/>
              <a:gd name="T3" fmla="*/ 53578 h 80"/>
              <a:gd name="T4" fmla="*/ 0 w 231"/>
              <a:gd name="T5" fmla="*/ 59531 h 80"/>
              <a:gd name="T6" fmla="*/ 0 w 231"/>
              <a:gd name="T7" fmla="*/ 152797 h 80"/>
              <a:gd name="T8" fmla="*/ 5979 w 231"/>
              <a:gd name="T9" fmla="*/ 158750 h 80"/>
              <a:gd name="T10" fmla="*/ 402579 w 231"/>
              <a:gd name="T11" fmla="*/ 158750 h 80"/>
              <a:gd name="T12" fmla="*/ 410551 w 231"/>
              <a:gd name="T13" fmla="*/ 154781 h 80"/>
              <a:gd name="T14" fmla="*/ 456389 w 231"/>
              <a:gd name="T15" fmla="*/ 117078 h 80"/>
              <a:gd name="T16" fmla="*/ 460375 w 231"/>
              <a:gd name="T17" fmla="*/ 107156 h 80"/>
              <a:gd name="T18" fmla="*/ 460375 w 231"/>
              <a:gd name="T19" fmla="*/ 105172 h 80"/>
              <a:gd name="T20" fmla="*/ 456389 w 231"/>
              <a:gd name="T21" fmla="*/ 97234 h 80"/>
              <a:gd name="T22" fmla="*/ 410551 w 231"/>
              <a:gd name="T23" fmla="*/ 57547 h 80"/>
              <a:gd name="T24" fmla="*/ 402579 w 231"/>
              <a:gd name="T25" fmla="*/ 53578 h 80"/>
              <a:gd name="T26" fmla="*/ 231184 w 231"/>
              <a:gd name="T27" fmla="*/ 53578 h 80"/>
              <a:gd name="T28" fmla="*/ 231184 w 231"/>
              <a:gd name="T29" fmla="*/ 23813 h 80"/>
              <a:gd name="T30" fmla="*/ 231184 w 231"/>
              <a:gd name="T31" fmla="*/ 1984 h 80"/>
              <a:gd name="T32" fmla="*/ 231184 w 231"/>
              <a:gd name="T33" fmla="*/ 0 h 80"/>
              <a:gd name="T34" fmla="*/ 177374 w 231"/>
              <a:gd name="T35" fmla="*/ 0 h 80"/>
              <a:gd name="T36" fmla="*/ 177374 w 231"/>
              <a:gd name="T37" fmla="*/ 1984 h 80"/>
              <a:gd name="T38" fmla="*/ 177374 w 231"/>
              <a:gd name="T39" fmla="*/ 23813 h 80"/>
              <a:gd name="T40" fmla="*/ 177374 w 231"/>
              <a:gd name="T41" fmla="*/ 53578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53262" name="Freeform 77"/>
          <p:cNvSpPr/>
          <p:nvPr/>
        </p:nvSpPr>
        <p:spPr bwMode="auto">
          <a:xfrm>
            <a:off x="7527926" y="2517775"/>
            <a:ext cx="393700" cy="330200"/>
          </a:xfrm>
          <a:custGeom>
            <a:avLst/>
            <a:gdLst>
              <a:gd name="T0" fmla="*/ 269162 w 196"/>
              <a:gd name="T1" fmla="*/ 201679 h 167"/>
              <a:gd name="T2" fmla="*/ 393700 w 196"/>
              <a:gd name="T3" fmla="*/ 67226 h 167"/>
              <a:gd name="T4" fmla="*/ 152659 w 196"/>
              <a:gd name="T5" fmla="*/ 43499 h 167"/>
              <a:gd name="T6" fmla="*/ 0 w 196"/>
              <a:gd name="T7" fmla="*/ 3954 h 167"/>
              <a:gd name="T8" fmla="*/ 0 w 196"/>
              <a:gd name="T9" fmla="*/ 270883 h 167"/>
              <a:gd name="T10" fmla="*/ 78338 w 196"/>
              <a:gd name="T11" fmla="*/ 266928 h 167"/>
              <a:gd name="T12" fmla="*/ 383657 w 196"/>
              <a:gd name="T13" fmla="*/ 316359 h 167"/>
              <a:gd name="T14" fmla="*/ 269162 w 196"/>
              <a:gd name="T15" fmla="*/ 201679 h 1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6" h="167">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53263" name="Rectangle 78"/>
          <p:cNvSpPr>
            <a:spLocks noChangeArrowheads="1"/>
          </p:cNvSpPr>
          <p:nvPr/>
        </p:nvSpPr>
        <p:spPr bwMode="auto">
          <a:xfrm>
            <a:off x="7488239" y="2489201"/>
            <a:ext cx="63500" cy="738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zh-CN" altLang="en-US">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53264" name="Freeform 112"/>
          <p:cNvSpPr>
            <a:spLocks noEditPoints="1"/>
          </p:cNvSpPr>
          <p:nvPr/>
        </p:nvSpPr>
        <p:spPr bwMode="auto">
          <a:xfrm>
            <a:off x="3267075" y="2511426"/>
            <a:ext cx="573088" cy="576263"/>
          </a:xfrm>
          <a:custGeom>
            <a:avLst/>
            <a:gdLst>
              <a:gd name="T0" fmla="*/ 356190 w 288"/>
              <a:gd name="T1" fmla="*/ 240110 h 288"/>
              <a:gd name="T2" fmla="*/ 364150 w 288"/>
              <a:gd name="T3" fmla="*/ 184084 h 288"/>
              <a:gd name="T4" fmla="*/ 183070 w 288"/>
              <a:gd name="T5" fmla="*/ 0 h 288"/>
              <a:gd name="T6" fmla="*/ 0 w 288"/>
              <a:gd name="T7" fmla="*/ 184084 h 288"/>
              <a:gd name="T8" fmla="*/ 183070 w 288"/>
              <a:gd name="T9" fmla="*/ 366167 h 288"/>
              <a:gd name="T10" fmla="*/ 240777 w 288"/>
              <a:gd name="T11" fmla="*/ 356163 h 288"/>
              <a:gd name="T12" fmla="*/ 282564 w 288"/>
              <a:gd name="T13" fmla="*/ 398182 h 288"/>
              <a:gd name="T14" fmla="*/ 370119 w 288"/>
              <a:gd name="T15" fmla="*/ 398182 h 288"/>
              <a:gd name="T16" fmla="*/ 370119 w 288"/>
              <a:gd name="T17" fmla="*/ 488223 h 288"/>
              <a:gd name="T18" fmla="*/ 370119 w 288"/>
              <a:gd name="T19" fmla="*/ 488223 h 288"/>
              <a:gd name="T20" fmla="*/ 457674 w 288"/>
              <a:gd name="T21" fmla="*/ 488223 h 288"/>
              <a:gd name="T22" fmla="*/ 457674 w 288"/>
              <a:gd name="T23" fmla="*/ 576263 h 288"/>
              <a:gd name="T24" fmla="*/ 457674 w 288"/>
              <a:gd name="T25" fmla="*/ 576263 h 288"/>
              <a:gd name="T26" fmla="*/ 573088 w 288"/>
              <a:gd name="T27" fmla="*/ 576263 h 288"/>
              <a:gd name="T28" fmla="*/ 573088 w 288"/>
              <a:gd name="T29" fmla="*/ 576263 h 288"/>
              <a:gd name="T30" fmla="*/ 573088 w 288"/>
              <a:gd name="T31" fmla="*/ 576263 h 288"/>
              <a:gd name="T32" fmla="*/ 573088 w 288"/>
              <a:gd name="T33" fmla="*/ 460210 h 288"/>
              <a:gd name="T34" fmla="*/ 356190 w 288"/>
              <a:gd name="T35" fmla="*/ 240110 h 288"/>
              <a:gd name="T36" fmla="*/ 145262 w 288"/>
              <a:gd name="T37" fmla="*/ 206094 h 288"/>
              <a:gd name="T38" fmla="*/ 83575 w 288"/>
              <a:gd name="T39" fmla="*/ 144066 h 288"/>
              <a:gd name="T40" fmla="*/ 145262 w 288"/>
              <a:gd name="T41" fmla="*/ 82037 h 288"/>
              <a:gd name="T42" fmla="*/ 206948 w 288"/>
              <a:gd name="T43" fmla="*/ 144066 h 288"/>
              <a:gd name="T44" fmla="*/ 145262 w 288"/>
              <a:gd name="T45" fmla="*/ 206094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53265" name="Freeform 368"/>
          <p:cNvSpPr/>
          <p:nvPr/>
        </p:nvSpPr>
        <p:spPr bwMode="auto">
          <a:xfrm>
            <a:off x="4383088" y="4716463"/>
            <a:ext cx="182563" cy="207963"/>
          </a:xfrm>
          <a:custGeom>
            <a:avLst/>
            <a:gdLst>
              <a:gd name="T0" fmla="*/ 0 w 92"/>
              <a:gd name="T1" fmla="*/ 0 h 104"/>
              <a:gd name="T2" fmla="*/ 35719 w 92"/>
              <a:gd name="T3" fmla="*/ 47991 h 104"/>
              <a:gd name="T4" fmla="*/ 35719 w 92"/>
              <a:gd name="T5" fmla="*/ 177967 h 104"/>
              <a:gd name="T6" fmla="*/ 65484 w 92"/>
              <a:gd name="T7" fmla="*/ 207962 h 104"/>
              <a:gd name="T8" fmla="*/ 150812 w 92"/>
              <a:gd name="T9" fmla="*/ 207962 h 104"/>
              <a:gd name="T10" fmla="*/ 182562 w 92"/>
              <a:gd name="T11" fmla="*/ 177967 h 104"/>
              <a:gd name="T12" fmla="*/ 146843 w 92"/>
              <a:gd name="T13" fmla="*/ 47991 h 104"/>
              <a:gd name="T14" fmla="*/ 166687 w 92"/>
              <a:gd name="T15" fmla="*/ 17997 h 104"/>
              <a:gd name="T16" fmla="*/ 43656 w 92"/>
              <a:gd name="T17" fmla="*/ 3999 h 104"/>
              <a:gd name="T18" fmla="*/ 0 w 92"/>
              <a:gd name="T19" fmla="*/ 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 h="104">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53266" name="Freeform 369"/>
          <p:cNvSpPr/>
          <p:nvPr/>
        </p:nvSpPr>
        <p:spPr bwMode="auto">
          <a:xfrm>
            <a:off x="4475164" y="4351337"/>
            <a:ext cx="396875" cy="436563"/>
          </a:xfrm>
          <a:custGeom>
            <a:avLst/>
            <a:gdLst>
              <a:gd name="T0" fmla="*/ 0 w 198"/>
              <a:gd name="T1" fmla="*/ 318949 h 219"/>
              <a:gd name="T2" fmla="*/ 396875 w 198"/>
              <a:gd name="T3" fmla="*/ 436562 h 219"/>
              <a:gd name="T4" fmla="*/ 396875 w 198"/>
              <a:gd name="T5" fmla="*/ 0 h 219"/>
              <a:gd name="T6" fmla="*/ 0 w 198"/>
              <a:gd name="T7" fmla="*/ 117613 h 219"/>
              <a:gd name="T8" fmla="*/ 0 w 198"/>
              <a:gd name="T9" fmla="*/ 31894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219">
                <a:moveTo>
                  <a:pt x="0" y="160"/>
                </a:moveTo>
                <a:cubicBezTo>
                  <a:pt x="78" y="168"/>
                  <a:pt x="185" y="207"/>
                  <a:pt x="198" y="219"/>
                </a:cubicBezTo>
                <a:cubicBezTo>
                  <a:pt x="198" y="0"/>
                  <a:pt x="198" y="0"/>
                  <a:pt x="198" y="0"/>
                </a:cubicBezTo>
                <a:cubicBezTo>
                  <a:pt x="182" y="14"/>
                  <a:pt x="77" y="52"/>
                  <a:pt x="0" y="59"/>
                </a:cubicBezTo>
                <a:lnTo>
                  <a:pt x="0" y="1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53267" name="Freeform 370"/>
          <p:cNvSpPr/>
          <p:nvPr/>
        </p:nvSpPr>
        <p:spPr bwMode="auto">
          <a:xfrm>
            <a:off x="4295775" y="4470400"/>
            <a:ext cx="115888" cy="196851"/>
          </a:xfrm>
          <a:custGeom>
            <a:avLst/>
            <a:gdLst>
              <a:gd name="T0" fmla="*/ 115888 w 57"/>
              <a:gd name="T1" fmla="*/ 196850 h 98"/>
              <a:gd name="T2" fmla="*/ 115888 w 57"/>
              <a:gd name="T3" fmla="*/ 0 h 98"/>
              <a:gd name="T4" fmla="*/ 0 w 57"/>
              <a:gd name="T5" fmla="*/ 98425 h 98"/>
              <a:gd name="T6" fmla="*/ 115888 w 57"/>
              <a:gd name="T7" fmla="*/ 196850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98">
                <a:moveTo>
                  <a:pt x="57" y="98"/>
                </a:moveTo>
                <a:cubicBezTo>
                  <a:pt x="57" y="0"/>
                  <a:pt x="57" y="0"/>
                  <a:pt x="57" y="0"/>
                </a:cubicBezTo>
                <a:cubicBezTo>
                  <a:pt x="11" y="3"/>
                  <a:pt x="0" y="31"/>
                  <a:pt x="0" y="49"/>
                </a:cubicBezTo>
                <a:cubicBezTo>
                  <a:pt x="0" y="68"/>
                  <a:pt x="10" y="94"/>
                  <a:pt x="57" y="9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grpSp>
        <p:nvGrpSpPr>
          <p:cNvPr id="53268" name="组合 20"/>
          <p:cNvGrpSpPr/>
          <p:nvPr/>
        </p:nvGrpSpPr>
        <p:grpSpPr bwMode="auto">
          <a:xfrm>
            <a:off x="1467108" y="4020481"/>
            <a:ext cx="2338388" cy="1209197"/>
            <a:chOff x="0" y="0"/>
            <a:chExt cx="2338080" cy="1209362"/>
          </a:xfrm>
        </p:grpSpPr>
        <p:sp>
          <p:nvSpPr>
            <p:cNvPr id="53279" name="TextBox 13"/>
            <p:cNvSpPr txBox="1">
              <a:spLocks noChangeArrowheads="1"/>
            </p:cNvSpPr>
            <p:nvPr/>
          </p:nvSpPr>
          <p:spPr bwMode="auto">
            <a:xfrm>
              <a:off x="0" y="0"/>
              <a:ext cx="2338080" cy="25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lnSpc>
                  <a:spcPct val="110000"/>
                </a:lnSpc>
              </a:pPr>
              <a:r>
                <a:rPr kumimoji="1" lang="zh-CN" altLang="en-US" sz="1600" b="1" dirty="0">
                  <a:solidFill>
                    <a:schemeClr val="bg1"/>
                  </a:solidFill>
                  <a:latin typeface="微软雅黑" panose="020B0503020204020204" charset="-122"/>
                  <a:ea typeface="微软雅黑" panose="020B0503020204020204" charset="-122"/>
                  <a:cs typeface="微软雅黑" panose="020B0503020204020204" charset="-122"/>
                </a:rPr>
                <a:t>点击此处添加标题</a:t>
              </a:r>
            </a:p>
          </p:txBody>
        </p:sp>
        <p:sp>
          <p:nvSpPr>
            <p:cNvPr id="53280" name="TextBox 13"/>
            <p:cNvSpPr txBox="1">
              <a:spLocks noChangeArrowheads="1"/>
            </p:cNvSpPr>
            <p:nvPr/>
          </p:nvSpPr>
          <p:spPr bwMode="auto">
            <a:xfrm>
              <a:off x="611489" y="285906"/>
              <a:ext cx="1047357" cy="92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lnSpc>
                  <a:spcPts val="1200"/>
                </a:lnSpc>
              </a:pPr>
              <a:r>
                <a:rPr lang="zh-CN" altLang="en-US" sz="12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p>
          </p:txBody>
        </p:sp>
      </p:grpSp>
      <p:grpSp>
        <p:nvGrpSpPr>
          <p:cNvPr id="53269" name="组合 23"/>
          <p:cNvGrpSpPr/>
          <p:nvPr/>
        </p:nvGrpSpPr>
        <p:grpSpPr bwMode="auto">
          <a:xfrm>
            <a:off x="4394662" y="2328074"/>
            <a:ext cx="2338387" cy="1196537"/>
            <a:chOff x="0" y="0"/>
            <a:chExt cx="2338080" cy="1196702"/>
          </a:xfrm>
        </p:grpSpPr>
        <p:sp>
          <p:nvSpPr>
            <p:cNvPr id="53277" name="TextBox 13"/>
            <p:cNvSpPr txBox="1">
              <a:spLocks noChangeArrowheads="1"/>
            </p:cNvSpPr>
            <p:nvPr/>
          </p:nvSpPr>
          <p:spPr bwMode="auto">
            <a:xfrm>
              <a:off x="0" y="0"/>
              <a:ext cx="2338080" cy="25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lnSpc>
                  <a:spcPct val="110000"/>
                </a:lnSpc>
              </a:pPr>
              <a:r>
                <a:rPr kumimoji="1" lang="zh-CN" altLang="en-US" sz="1600" b="1" dirty="0">
                  <a:solidFill>
                    <a:schemeClr val="bg1"/>
                  </a:solidFill>
                  <a:latin typeface="微软雅黑" panose="020B0503020204020204" charset="-122"/>
                  <a:ea typeface="微软雅黑" panose="020B0503020204020204" charset="-122"/>
                  <a:cs typeface="微软雅黑" panose="020B0503020204020204" charset="-122"/>
                </a:rPr>
                <a:t>点击此处添加标题</a:t>
              </a:r>
            </a:p>
          </p:txBody>
        </p:sp>
        <p:sp>
          <p:nvSpPr>
            <p:cNvPr id="53278" name="TextBox 13"/>
            <p:cNvSpPr txBox="1">
              <a:spLocks noChangeArrowheads="1"/>
            </p:cNvSpPr>
            <p:nvPr/>
          </p:nvSpPr>
          <p:spPr bwMode="auto">
            <a:xfrm>
              <a:off x="694028" y="273245"/>
              <a:ext cx="975928" cy="92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lnSpc>
                  <a:spcPts val="1200"/>
                </a:lnSpc>
              </a:pPr>
              <a:r>
                <a:rPr lang="zh-CN" altLang="en-US" sz="12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p>
          </p:txBody>
        </p:sp>
      </p:grpSp>
      <p:grpSp>
        <p:nvGrpSpPr>
          <p:cNvPr id="53270" name="组合 26"/>
          <p:cNvGrpSpPr/>
          <p:nvPr/>
        </p:nvGrpSpPr>
        <p:grpSpPr bwMode="auto">
          <a:xfrm>
            <a:off x="5403851" y="4085652"/>
            <a:ext cx="2336800" cy="1169551"/>
            <a:chOff x="0" y="0"/>
            <a:chExt cx="2338080" cy="1169713"/>
          </a:xfrm>
        </p:grpSpPr>
        <p:sp>
          <p:nvSpPr>
            <p:cNvPr id="53275" name="TextBox 13"/>
            <p:cNvSpPr txBox="1">
              <a:spLocks noChangeArrowheads="1"/>
            </p:cNvSpPr>
            <p:nvPr/>
          </p:nvSpPr>
          <p:spPr bwMode="auto">
            <a:xfrm>
              <a:off x="0" y="0"/>
              <a:ext cx="2338080" cy="25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lnSpc>
                  <a:spcPct val="110000"/>
                </a:lnSpc>
              </a:pPr>
              <a:r>
                <a:rPr kumimoji="1" lang="zh-CN" altLang="en-US" sz="1600" b="1" dirty="0">
                  <a:solidFill>
                    <a:schemeClr val="bg1"/>
                  </a:solidFill>
                  <a:latin typeface="微软雅黑" panose="020B0503020204020204" charset="-122"/>
                  <a:ea typeface="微软雅黑" panose="020B0503020204020204" charset="-122"/>
                  <a:cs typeface="微软雅黑" panose="020B0503020204020204" charset="-122"/>
                </a:rPr>
                <a:t>点击此处添加标题</a:t>
              </a:r>
            </a:p>
          </p:txBody>
        </p:sp>
        <p:sp>
          <p:nvSpPr>
            <p:cNvPr id="53276" name="TextBox 13"/>
            <p:cNvSpPr txBox="1">
              <a:spLocks noChangeArrowheads="1"/>
            </p:cNvSpPr>
            <p:nvPr/>
          </p:nvSpPr>
          <p:spPr bwMode="auto">
            <a:xfrm>
              <a:off x="641670" y="246255"/>
              <a:ext cx="1054739" cy="92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lnSpc>
                  <a:spcPts val="1200"/>
                </a:lnSpc>
              </a:pPr>
              <a:r>
                <a:rPr lang="zh-CN" altLang="en-US" sz="12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p>
          </p:txBody>
        </p:sp>
      </p:grpSp>
      <p:grpSp>
        <p:nvGrpSpPr>
          <p:cNvPr id="53271" name="组合 29"/>
          <p:cNvGrpSpPr/>
          <p:nvPr/>
        </p:nvGrpSpPr>
        <p:grpSpPr bwMode="auto">
          <a:xfrm>
            <a:off x="8450928" y="2302016"/>
            <a:ext cx="2338387" cy="1185543"/>
            <a:chOff x="0" y="0"/>
            <a:chExt cx="2338080" cy="1185705"/>
          </a:xfrm>
        </p:grpSpPr>
        <p:sp>
          <p:nvSpPr>
            <p:cNvPr id="53273" name="TextBox 13"/>
            <p:cNvSpPr txBox="1">
              <a:spLocks noChangeArrowheads="1"/>
            </p:cNvSpPr>
            <p:nvPr/>
          </p:nvSpPr>
          <p:spPr bwMode="auto">
            <a:xfrm>
              <a:off x="0" y="0"/>
              <a:ext cx="2338080" cy="25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lnSpc>
                  <a:spcPct val="110000"/>
                </a:lnSpc>
              </a:pPr>
              <a:r>
                <a:rPr kumimoji="1" lang="zh-CN" altLang="en-US" sz="1600" b="1" dirty="0">
                  <a:solidFill>
                    <a:schemeClr val="bg1"/>
                  </a:solidFill>
                  <a:latin typeface="微软雅黑" panose="020B0503020204020204" charset="-122"/>
                  <a:ea typeface="微软雅黑" panose="020B0503020204020204" charset="-122"/>
                  <a:cs typeface="微软雅黑" panose="020B0503020204020204" charset="-122"/>
                </a:rPr>
                <a:t>点击此处添加标题</a:t>
              </a:r>
            </a:p>
          </p:txBody>
        </p:sp>
        <p:sp>
          <p:nvSpPr>
            <p:cNvPr id="53274" name="TextBox 13"/>
            <p:cNvSpPr txBox="1">
              <a:spLocks noChangeArrowheads="1"/>
            </p:cNvSpPr>
            <p:nvPr/>
          </p:nvSpPr>
          <p:spPr bwMode="auto">
            <a:xfrm>
              <a:off x="661234" y="262249"/>
              <a:ext cx="1015610" cy="92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lnSpc>
                  <a:spcPts val="1200"/>
                </a:lnSpc>
              </a:pPr>
              <a:r>
                <a:rPr lang="zh-CN" altLang="en-US" sz="12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p>
          </p:txBody>
        </p:sp>
      </p:grpSp>
      <p:sp>
        <p:nvSpPr>
          <p:cNvPr id="32" name="文本框 31"/>
          <p:cNvSpPr txBox="1"/>
          <p:nvPr/>
        </p:nvSpPr>
        <p:spPr>
          <a:xfrm>
            <a:off x="4718254" y="0"/>
            <a:ext cx="3021101" cy="758285"/>
          </a:xfrm>
          <a:prstGeom prst="rect">
            <a:avLst/>
          </a:prstGeom>
          <a:solidFill>
            <a:schemeClr val="accent1"/>
          </a:solidFill>
        </p:spPr>
        <p:txBody>
          <a:bodyPr wrap="square" rtlCol="0" anchor="ctr">
            <a:spAutoFit/>
          </a:bodyPr>
          <a:lstStyle/>
          <a:p>
            <a:pPr algn="ctr">
              <a:lnSpc>
                <a:spcPct val="110000"/>
              </a:lnSpc>
            </a:pPr>
            <a:r>
              <a:rPr kumimoji="1" lang="en-US" altLang="zh-CN" sz="1865" b="1" dirty="0">
                <a:solidFill>
                  <a:schemeClr val="bg1"/>
                </a:solidFill>
              </a:rPr>
              <a:t>MORE THAN TEMPLATE</a:t>
            </a:r>
            <a:endParaRPr kumimoji="1" lang="en-US" altLang="zh-CN" sz="1865" b="1" dirty="0">
              <a:solidFill>
                <a:schemeClr val="bg1"/>
              </a:solidFill>
              <a:latin typeface="微软雅黑" panose="020B0503020204020204" charset="-122"/>
              <a:ea typeface="微软雅黑" panose="020B0503020204020204" charset="-122"/>
              <a:cs typeface="微软雅黑" panose="020B0503020204020204" charset="-122"/>
            </a:endParaRPr>
          </a:p>
          <a:p>
            <a:pPr algn="ctr">
              <a:lnSpc>
                <a:spcPct val="110000"/>
              </a:lnSpc>
            </a:pPr>
            <a:r>
              <a:rPr kumimoji="1" lang="zh-CN" altLang="en-US" sz="2065" b="1" dirty="0">
                <a:solidFill>
                  <a:schemeClr val="bg1"/>
                </a:solidFill>
                <a:latin typeface="微软雅黑" panose="020B0503020204020204" charset="-122"/>
                <a:ea typeface="微软雅黑" panose="020B0503020204020204" charset="-122"/>
                <a:cs typeface="微软雅黑" panose="020B0503020204020204"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p:cTn id="7" dur="500" fill="hold"/>
                                        <p:tgtEl>
                                          <p:spTgt spid="53252"/>
                                        </p:tgtEl>
                                        <p:attrNameLst>
                                          <p:attrName>ppt_w</p:attrName>
                                        </p:attrNameLst>
                                      </p:cBhvr>
                                      <p:tavLst>
                                        <p:tav tm="0">
                                          <p:val>
                                            <p:fltVal val="0"/>
                                          </p:val>
                                        </p:tav>
                                        <p:tav tm="100000">
                                          <p:val>
                                            <p:strVal val="#ppt_w"/>
                                          </p:val>
                                        </p:tav>
                                      </p:tavLst>
                                    </p:anim>
                                    <p:anim calcmode="lin" valueType="num">
                                      <p:cBhvr>
                                        <p:cTn id="8" dur="500" fill="hold"/>
                                        <p:tgtEl>
                                          <p:spTgt spid="53252"/>
                                        </p:tgtEl>
                                        <p:attrNameLst>
                                          <p:attrName>ppt_h</p:attrName>
                                        </p:attrNameLst>
                                      </p:cBhvr>
                                      <p:tavLst>
                                        <p:tav tm="0">
                                          <p:val>
                                            <p:fltVal val="0"/>
                                          </p:val>
                                        </p:tav>
                                        <p:tav tm="100000">
                                          <p:val>
                                            <p:strVal val="#ppt_h"/>
                                          </p:val>
                                        </p:tav>
                                      </p:tavLst>
                                    </p:anim>
                                    <p:animEffect transition="in" filter="fade">
                                      <p:cBhvr>
                                        <p:cTn id="9" dur="500"/>
                                        <p:tgtEl>
                                          <p:spTgt spid="53252"/>
                                        </p:tgtEl>
                                      </p:cBhvr>
                                    </p:animEffect>
                                  </p:childTnLst>
                                </p:cTn>
                              </p:par>
                              <p:par>
                                <p:cTn id="10" presetID="53" presetClass="entr" presetSubtype="16" fill="hold" nodeType="withEffect">
                                  <p:stCondLst>
                                    <p:cond delay="0"/>
                                  </p:stCondLst>
                                  <p:childTnLst>
                                    <p:set>
                                      <p:cBhvr>
                                        <p:cTn id="11" dur="1" fill="hold">
                                          <p:stCondLst>
                                            <p:cond delay="0"/>
                                          </p:stCondLst>
                                        </p:cTn>
                                        <p:tgtEl>
                                          <p:spTgt spid="53268"/>
                                        </p:tgtEl>
                                        <p:attrNameLst>
                                          <p:attrName>style.visibility</p:attrName>
                                        </p:attrNameLst>
                                      </p:cBhvr>
                                      <p:to>
                                        <p:strVal val="visible"/>
                                      </p:to>
                                    </p:set>
                                    <p:anim calcmode="lin" valueType="num">
                                      <p:cBhvr>
                                        <p:cTn id="12" dur="500" fill="hold"/>
                                        <p:tgtEl>
                                          <p:spTgt spid="53268"/>
                                        </p:tgtEl>
                                        <p:attrNameLst>
                                          <p:attrName>ppt_w</p:attrName>
                                        </p:attrNameLst>
                                      </p:cBhvr>
                                      <p:tavLst>
                                        <p:tav tm="0">
                                          <p:val>
                                            <p:fltVal val="0"/>
                                          </p:val>
                                        </p:tav>
                                        <p:tav tm="100000">
                                          <p:val>
                                            <p:strVal val="#ppt_w"/>
                                          </p:val>
                                        </p:tav>
                                      </p:tavLst>
                                    </p:anim>
                                    <p:anim calcmode="lin" valueType="num">
                                      <p:cBhvr>
                                        <p:cTn id="13" dur="500" fill="hold"/>
                                        <p:tgtEl>
                                          <p:spTgt spid="53268"/>
                                        </p:tgtEl>
                                        <p:attrNameLst>
                                          <p:attrName>ppt_h</p:attrName>
                                        </p:attrNameLst>
                                      </p:cBhvr>
                                      <p:tavLst>
                                        <p:tav tm="0">
                                          <p:val>
                                            <p:fltVal val="0"/>
                                          </p:val>
                                        </p:tav>
                                        <p:tav tm="100000">
                                          <p:val>
                                            <p:strVal val="#ppt_h"/>
                                          </p:val>
                                        </p:tav>
                                      </p:tavLst>
                                    </p:anim>
                                    <p:animEffect transition="in" filter="fade">
                                      <p:cBhvr>
                                        <p:cTn id="14" dur="500"/>
                                        <p:tgtEl>
                                          <p:spTgt spid="5326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3255"/>
                                        </p:tgtEl>
                                        <p:attrNameLst>
                                          <p:attrName>style.visibility</p:attrName>
                                        </p:attrNameLst>
                                      </p:cBhvr>
                                      <p:to>
                                        <p:strVal val="visible"/>
                                      </p:to>
                                    </p:set>
                                    <p:anim calcmode="lin" valueType="num">
                                      <p:cBhvr>
                                        <p:cTn id="17" dur="500" fill="hold"/>
                                        <p:tgtEl>
                                          <p:spTgt spid="53255"/>
                                        </p:tgtEl>
                                        <p:attrNameLst>
                                          <p:attrName>ppt_w</p:attrName>
                                        </p:attrNameLst>
                                      </p:cBhvr>
                                      <p:tavLst>
                                        <p:tav tm="0">
                                          <p:val>
                                            <p:fltVal val="0"/>
                                          </p:val>
                                        </p:tav>
                                        <p:tav tm="100000">
                                          <p:val>
                                            <p:strVal val="#ppt_w"/>
                                          </p:val>
                                        </p:tav>
                                      </p:tavLst>
                                    </p:anim>
                                    <p:anim calcmode="lin" valueType="num">
                                      <p:cBhvr>
                                        <p:cTn id="18" dur="500" fill="hold"/>
                                        <p:tgtEl>
                                          <p:spTgt spid="53255"/>
                                        </p:tgtEl>
                                        <p:attrNameLst>
                                          <p:attrName>ppt_h</p:attrName>
                                        </p:attrNameLst>
                                      </p:cBhvr>
                                      <p:tavLst>
                                        <p:tav tm="0">
                                          <p:val>
                                            <p:fltVal val="0"/>
                                          </p:val>
                                        </p:tav>
                                        <p:tav tm="100000">
                                          <p:val>
                                            <p:strVal val="#ppt_h"/>
                                          </p:val>
                                        </p:tav>
                                      </p:tavLst>
                                    </p:anim>
                                    <p:animEffect transition="in" filter="fade">
                                      <p:cBhvr>
                                        <p:cTn id="19" dur="500"/>
                                        <p:tgtEl>
                                          <p:spTgt spid="5325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3253"/>
                                        </p:tgtEl>
                                        <p:attrNameLst>
                                          <p:attrName>style.visibility</p:attrName>
                                        </p:attrNameLst>
                                      </p:cBhvr>
                                      <p:to>
                                        <p:strVal val="visible"/>
                                      </p:to>
                                    </p:set>
                                    <p:anim calcmode="lin" valueType="num">
                                      <p:cBhvr>
                                        <p:cTn id="22" dur="500" fill="hold"/>
                                        <p:tgtEl>
                                          <p:spTgt spid="53253"/>
                                        </p:tgtEl>
                                        <p:attrNameLst>
                                          <p:attrName>ppt_w</p:attrName>
                                        </p:attrNameLst>
                                      </p:cBhvr>
                                      <p:tavLst>
                                        <p:tav tm="0">
                                          <p:val>
                                            <p:fltVal val="0"/>
                                          </p:val>
                                        </p:tav>
                                        <p:tav tm="100000">
                                          <p:val>
                                            <p:strVal val="#ppt_w"/>
                                          </p:val>
                                        </p:tav>
                                      </p:tavLst>
                                    </p:anim>
                                    <p:anim calcmode="lin" valueType="num">
                                      <p:cBhvr>
                                        <p:cTn id="23" dur="500" fill="hold"/>
                                        <p:tgtEl>
                                          <p:spTgt spid="53253"/>
                                        </p:tgtEl>
                                        <p:attrNameLst>
                                          <p:attrName>ppt_h</p:attrName>
                                        </p:attrNameLst>
                                      </p:cBhvr>
                                      <p:tavLst>
                                        <p:tav tm="0">
                                          <p:val>
                                            <p:fltVal val="0"/>
                                          </p:val>
                                        </p:tav>
                                        <p:tav tm="100000">
                                          <p:val>
                                            <p:strVal val="#ppt_h"/>
                                          </p:val>
                                        </p:tav>
                                      </p:tavLst>
                                    </p:anim>
                                    <p:animEffect transition="in" filter="fade">
                                      <p:cBhvr>
                                        <p:cTn id="24" dur="500"/>
                                        <p:tgtEl>
                                          <p:spTgt spid="5325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3265"/>
                                        </p:tgtEl>
                                        <p:attrNameLst>
                                          <p:attrName>style.visibility</p:attrName>
                                        </p:attrNameLst>
                                      </p:cBhvr>
                                      <p:to>
                                        <p:strVal val="visible"/>
                                      </p:to>
                                    </p:set>
                                    <p:anim calcmode="lin" valueType="num">
                                      <p:cBhvr>
                                        <p:cTn id="27" dur="500" fill="hold"/>
                                        <p:tgtEl>
                                          <p:spTgt spid="53265"/>
                                        </p:tgtEl>
                                        <p:attrNameLst>
                                          <p:attrName>ppt_w</p:attrName>
                                        </p:attrNameLst>
                                      </p:cBhvr>
                                      <p:tavLst>
                                        <p:tav tm="0">
                                          <p:val>
                                            <p:fltVal val="0"/>
                                          </p:val>
                                        </p:tav>
                                        <p:tav tm="100000">
                                          <p:val>
                                            <p:strVal val="#ppt_w"/>
                                          </p:val>
                                        </p:tav>
                                      </p:tavLst>
                                    </p:anim>
                                    <p:anim calcmode="lin" valueType="num">
                                      <p:cBhvr>
                                        <p:cTn id="28" dur="500" fill="hold"/>
                                        <p:tgtEl>
                                          <p:spTgt spid="53265"/>
                                        </p:tgtEl>
                                        <p:attrNameLst>
                                          <p:attrName>ppt_h</p:attrName>
                                        </p:attrNameLst>
                                      </p:cBhvr>
                                      <p:tavLst>
                                        <p:tav tm="0">
                                          <p:val>
                                            <p:fltVal val="0"/>
                                          </p:val>
                                        </p:tav>
                                        <p:tav tm="100000">
                                          <p:val>
                                            <p:strVal val="#ppt_h"/>
                                          </p:val>
                                        </p:tav>
                                      </p:tavLst>
                                    </p:anim>
                                    <p:animEffect transition="in" filter="fade">
                                      <p:cBhvr>
                                        <p:cTn id="29" dur="500"/>
                                        <p:tgtEl>
                                          <p:spTgt spid="5326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3266"/>
                                        </p:tgtEl>
                                        <p:attrNameLst>
                                          <p:attrName>style.visibility</p:attrName>
                                        </p:attrNameLst>
                                      </p:cBhvr>
                                      <p:to>
                                        <p:strVal val="visible"/>
                                      </p:to>
                                    </p:set>
                                    <p:anim calcmode="lin" valueType="num">
                                      <p:cBhvr>
                                        <p:cTn id="32" dur="500" fill="hold"/>
                                        <p:tgtEl>
                                          <p:spTgt spid="53266"/>
                                        </p:tgtEl>
                                        <p:attrNameLst>
                                          <p:attrName>ppt_w</p:attrName>
                                        </p:attrNameLst>
                                      </p:cBhvr>
                                      <p:tavLst>
                                        <p:tav tm="0">
                                          <p:val>
                                            <p:fltVal val="0"/>
                                          </p:val>
                                        </p:tav>
                                        <p:tav tm="100000">
                                          <p:val>
                                            <p:strVal val="#ppt_w"/>
                                          </p:val>
                                        </p:tav>
                                      </p:tavLst>
                                    </p:anim>
                                    <p:anim calcmode="lin" valueType="num">
                                      <p:cBhvr>
                                        <p:cTn id="33" dur="500" fill="hold"/>
                                        <p:tgtEl>
                                          <p:spTgt spid="53266"/>
                                        </p:tgtEl>
                                        <p:attrNameLst>
                                          <p:attrName>ppt_h</p:attrName>
                                        </p:attrNameLst>
                                      </p:cBhvr>
                                      <p:tavLst>
                                        <p:tav tm="0">
                                          <p:val>
                                            <p:fltVal val="0"/>
                                          </p:val>
                                        </p:tav>
                                        <p:tav tm="100000">
                                          <p:val>
                                            <p:strVal val="#ppt_h"/>
                                          </p:val>
                                        </p:tav>
                                      </p:tavLst>
                                    </p:anim>
                                    <p:animEffect transition="in" filter="fade">
                                      <p:cBhvr>
                                        <p:cTn id="34" dur="500"/>
                                        <p:tgtEl>
                                          <p:spTgt spid="5326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3267"/>
                                        </p:tgtEl>
                                        <p:attrNameLst>
                                          <p:attrName>style.visibility</p:attrName>
                                        </p:attrNameLst>
                                      </p:cBhvr>
                                      <p:to>
                                        <p:strVal val="visible"/>
                                      </p:to>
                                    </p:set>
                                    <p:anim calcmode="lin" valueType="num">
                                      <p:cBhvr>
                                        <p:cTn id="37" dur="500" fill="hold"/>
                                        <p:tgtEl>
                                          <p:spTgt spid="53267"/>
                                        </p:tgtEl>
                                        <p:attrNameLst>
                                          <p:attrName>ppt_w</p:attrName>
                                        </p:attrNameLst>
                                      </p:cBhvr>
                                      <p:tavLst>
                                        <p:tav tm="0">
                                          <p:val>
                                            <p:fltVal val="0"/>
                                          </p:val>
                                        </p:tav>
                                        <p:tav tm="100000">
                                          <p:val>
                                            <p:strVal val="#ppt_w"/>
                                          </p:val>
                                        </p:tav>
                                      </p:tavLst>
                                    </p:anim>
                                    <p:anim calcmode="lin" valueType="num">
                                      <p:cBhvr>
                                        <p:cTn id="38" dur="500" fill="hold"/>
                                        <p:tgtEl>
                                          <p:spTgt spid="53267"/>
                                        </p:tgtEl>
                                        <p:attrNameLst>
                                          <p:attrName>ppt_h</p:attrName>
                                        </p:attrNameLst>
                                      </p:cBhvr>
                                      <p:tavLst>
                                        <p:tav tm="0">
                                          <p:val>
                                            <p:fltVal val="0"/>
                                          </p:val>
                                        </p:tav>
                                        <p:tav tm="100000">
                                          <p:val>
                                            <p:strVal val="#ppt_h"/>
                                          </p:val>
                                        </p:tav>
                                      </p:tavLst>
                                    </p:anim>
                                    <p:animEffect transition="in" filter="fade">
                                      <p:cBhvr>
                                        <p:cTn id="39" dur="500"/>
                                        <p:tgtEl>
                                          <p:spTgt spid="5326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3257"/>
                                        </p:tgtEl>
                                        <p:attrNameLst>
                                          <p:attrName>style.visibility</p:attrName>
                                        </p:attrNameLst>
                                      </p:cBhvr>
                                      <p:to>
                                        <p:strVal val="visible"/>
                                      </p:to>
                                    </p:set>
                                    <p:anim calcmode="lin" valueType="num">
                                      <p:cBhvr>
                                        <p:cTn id="42" dur="500" fill="hold"/>
                                        <p:tgtEl>
                                          <p:spTgt spid="53257"/>
                                        </p:tgtEl>
                                        <p:attrNameLst>
                                          <p:attrName>ppt_w</p:attrName>
                                        </p:attrNameLst>
                                      </p:cBhvr>
                                      <p:tavLst>
                                        <p:tav tm="0">
                                          <p:val>
                                            <p:fltVal val="0"/>
                                          </p:val>
                                        </p:tav>
                                        <p:tav tm="100000">
                                          <p:val>
                                            <p:strVal val="#ppt_w"/>
                                          </p:val>
                                        </p:tav>
                                      </p:tavLst>
                                    </p:anim>
                                    <p:anim calcmode="lin" valueType="num">
                                      <p:cBhvr>
                                        <p:cTn id="43" dur="500" fill="hold"/>
                                        <p:tgtEl>
                                          <p:spTgt spid="53257"/>
                                        </p:tgtEl>
                                        <p:attrNameLst>
                                          <p:attrName>ppt_h</p:attrName>
                                        </p:attrNameLst>
                                      </p:cBhvr>
                                      <p:tavLst>
                                        <p:tav tm="0">
                                          <p:val>
                                            <p:fltVal val="0"/>
                                          </p:val>
                                        </p:tav>
                                        <p:tav tm="100000">
                                          <p:val>
                                            <p:strVal val="#ppt_h"/>
                                          </p:val>
                                        </p:tav>
                                      </p:tavLst>
                                    </p:anim>
                                    <p:animEffect transition="in" filter="fade">
                                      <p:cBhvr>
                                        <p:cTn id="44" dur="500"/>
                                        <p:tgtEl>
                                          <p:spTgt spid="53257"/>
                                        </p:tgtEl>
                                      </p:cBhvr>
                                    </p:animEffect>
                                  </p:childTnLst>
                                </p:cTn>
                              </p:par>
                              <p:par>
                                <p:cTn id="45" presetID="53" presetClass="entr" presetSubtype="16" fill="hold" nodeType="withEffect">
                                  <p:stCondLst>
                                    <p:cond delay="0"/>
                                  </p:stCondLst>
                                  <p:childTnLst>
                                    <p:set>
                                      <p:cBhvr>
                                        <p:cTn id="46" dur="1" fill="hold">
                                          <p:stCondLst>
                                            <p:cond delay="0"/>
                                          </p:stCondLst>
                                        </p:cTn>
                                        <p:tgtEl>
                                          <p:spTgt spid="53269"/>
                                        </p:tgtEl>
                                        <p:attrNameLst>
                                          <p:attrName>style.visibility</p:attrName>
                                        </p:attrNameLst>
                                      </p:cBhvr>
                                      <p:to>
                                        <p:strVal val="visible"/>
                                      </p:to>
                                    </p:set>
                                    <p:anim calcmode="lin" valueType="num">
                                      <p:cBhvr>
                                        <p:cTn id="47" dur="500" fill="hold"/>
                                        <p:tgtEl>
                                          <p:spTgt spid="53269"/>
                                        </p:tgtEl>
                                        <p:attrNameLst>
                                          <p:attrName>ppt_w</p:attrName>
                                        </p:attrNameLst>
                                      </p:cBhvr>
                                      <p:tavLst>
                                        <p:tav tm="0">
                                          <p:val>
                                            <p:fltVal val="0"/>
                                          </p:val>
                                        </p:tav>
                                        <p:tav tm="100000">
                                          <p:val>
                                            <p:strVal val="#ppt_w"/>
                                          </p:val>
                                        </p:tav>
                                      </p:tavLst>
                                    </p:anim>
                                    <p:anim calcmode="lin" valueType="num">
                                      <p:cBhvr>
                                        <p:cTn id="48" dur="500" fill="hold"/>
                                        <p:tgtEl>
                                          <p:spTgt spid="53269"/>
                                        </p:tgtEl>
                                        <p:attrNameLst>
                                          <p:attrName>ppt_h</p:attrName>
                                        </p:attrNameLst>
                                      </p:cBhvr>
                                      <p:tavLst>
                                        <p:tav tm="0">
                                          <p:val>
                                            <p:fltVal val="0"/>
                                          </p:val>
                                        </p:tav>
                                        <p:tav tm="100000">
                                          <p:val>
                                            <p:strVal val="#ppt_h"/>
                                          </p:val>
                                        </p:tav>
                                      </p:tavLst>
                                    </p:anim>
                                    <p:animEffect transition="in" filter="fade">
                                      <p:cBhvr>
                                        <p:cTn id="49" dur="500"/>
                                        <p:tgtEl>
                                          <p:spTgt spid="5326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3262"/>
                                        </p:tgtEl>
                                        <p:attrNameLst>
                                          <p:attrName>style.visibility</p:attrName>
                                        </p:attrNameLst>
                                      </p:cBhvr>
                                      <p:to>
                                        <p:strVal val="visible"/>
                                      </p:to>
                                    </p:set>
                                    <p:anim calcmode="lin" valueType="num">
                                      <p:cBhvr>
                                        <p:cTn id="52" dur="500" fill="hold"/>
                                        <p:tgtEl>
                                          <p:spTgt spid="53262"/>
                                        </p:tgtEl>
                                        <p:attrNameLst>
                                          <p:attrName>ppt_w</p:attrName>
                                        </p:attrNameLst>
                                      </p:cBhvr>
                                      <p:tavLst>
                                        <p:tav tm="0">
                                          <p:val>
                                            <p:fltVal val="0"/>
                                          </p:val>
                                        </p:tav>
                                        <p:tav tm="100000">
                                          <p:val>
                                            <p:strVal val="#ppt_w"/>
                                          </p:val>
                                        </p:tav>
                                      </p:tavLst>
                                    </p:anim>
                                    <p:anim calcmode="lin" valueType="num">
                                      <p:cBhvr>
                                        <p:cTn id="53" dur="500" fill="hold"/>
                                        <p:tgtEl>
                                          <p:spTgt spid="53262"/>
                                        </p:tgtEl>
                                        <p:attrNameLst>
                                          <p:attrName>ppt_h</p:attrName>
                                        </p:attrNameLst>
                                      </p:cBhvr>
                                      <p:tavLst>
                                        <p:tav tm="0">
                                          <p:val>
                                            <p:fltVal val="0"/>
                                          </p:val>
                                        </p:tav>
                                        <p:tav tm="100000">
                                          <p:val>
                                            <p:strVal val="#ppt_h"/>
                                          </p:val>
                                        </p:tav>
                                      </p:tavLst>
                                    </p:anim>
                                    <p:animEffect transition="in" filter="fade">
                                      <p:cBhvr>
                                        <p:cTn id="54" dur="500"/>
                                        <p:tgtEl>
                                          <p:spTgt spid="5326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251"/>
                                        </p:tgtEl>
                                        <p:attrNameLst>
                                          <p:attrName>style.visibility</p:attrName>
                                        </p:attrNameLst>
                                      </p:cBhvr>
                                      <p:to>
                                        <p:strVal val="visible"/>
                                      </p:to>
                                    </p:set>
                                    <p:anim calcmode="lin" valueType="num">
                                      <p:cBhvr>
                                        <p:cTn id="57" dur="500" fill="hold"/>
                                        <p:tgtEl>
                                          <p:spTgt spid="53251"/>
                                        </p:tgtEl>
                                        <p:attrNameLst>
                                          <p:attrName>ppt_w</p:attrName>
                                        </p:attrNameLst>
                                      </p:cBhvr>
                                      <p:tavLst>
                                        <p:tav tm="0">
                                          <p:val>
                                            <p:fltVal val="0"/>
                                          </p:val>
                                        </p:tav>
                                        <p:tav tm="100000">
                                          <p:val>
                                            <p:strVal val="#ppt_w"/>
                                          </p:val>
                                        </p:tav>
                                      </p:tavLst>
                                    </p:anim>
                                    <p:anim calcmode="lin" valueType="num">
                                      <p:cBhvr>
                                        <p:cTn id="58" dur="500" fill="hold"/>
                                        <p:tgtEl>
                                          <p:spTgt spid="53251"/>
                                        </p:tgtEl>
                                        <p:attrNameLst>
                                          <p:attrName>ppt_h</p:attrName>
                                        </p:attrNameLst>
                                      </p:cBhvr>
                                      <p:tavLst>
                                        <p:tav tm="0">
                                          <p:val>
                                            <p:fltVal val="0"/>
                                          </p:val>
                                        </p:tav>
                                        <p:tav tm="100000">
                                          <p:val>
                                            <p:strVal val="#ppt_h"/>
                                          </p:val>
                                        </p:tav>
                                      </p:tavLst>
                                    </p:anim>
                                    <p:animEffect transition="in" filter="fade">
                                      <p:cBhvr>
                                        <p:cTn id="59" dur="500"/>
                                        <p:tgtEl>
                                          <p:spTgt spid="5325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3263"/>
                                        </p:tgtEl>
                                        <p:attrNameLst>
                                          <p:attrName>style.visibility</p:attrName>
                                        </p:attrNameLst>
                                      </p:cBhvr>
                                      <p:to>
                                        <p:strVal val="visible"/>
                                      </p:to>
                                    </p:set>
                                    <p:anim calcmode="lin" valueType="num">
                                      <p:cBhvr>
                                        <p:cTn id="62" dur="500" fill="hold"/>
                                        <p:tgtEl>
                                          <p:spTgt spid="53263"/>
                                        </p:tgtEl>
                                        <p:attrNameLst>
                                          <p:attrName>ppt_w</p:attrName>
                                        </p:attrNameLst>
                                      </p:cBhvr>
                                      <p:tavLst>
                                        <p:tav tm="0">
                                          <p:val>
                                            <p:fltVal val="0"/>
                                          </p:val>
                                        </p:tav>
                                        <p:tav tm="100000">
                                          <p:val>
                                            <p:strVal val="#ppt_w"/>
                                          </p:val>
                                        </p:tav>
                                      </p:tavLst>
                                    </p:anim>
                                    <p:anim calcmode="lin" valueType="num">
                                      <p:cBhvr>
                                        <p:cTn id="63" dur="500" fill="hold"/>
                                        <p:tgtEl>
                                          <p:spTgt spid="53263"/>
                                        </p:tgtEl>
                                        <p:attrNameLst>
                                          <p:attrName>ppt_h</p:attrName>
                                        </p:attrNameLst>
                                      </p:cBhvr>
                                      <p:tavLst>
                                        <p:tav tm="0">
                                          <p:val>
                                            <p:fltVal val="0"/>
                                          </p:val>
                                        </p:tav>
                                        <p:tav tm="100000">
                                          <p:val>
                                            <p:strVal val="#ppt_h"/>
                                          </p:val>
                                        </p:tav>
                                      </p:tavLst>
                                    </p:anim>
                                    <p:animEffect transition="in" filter="fade">
                                      <p:cBhvr>
                                        <p:cTn id="64" dur="500"/>
                                        <p:tgtEl>
                                          <p:spTgt spid="5326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3256"/>
                                        </p:tgtEl>
                                        <p:attrNameLst>
                                          <p:attrName>style.visibility</p:attrName>
                                        </p:attrNameLst>
                                      </p:cBhvr>
                                      <p:to>
                                        <p:strVal val="visible"/>
                                      </p:to>
                                    </p:set>
                                    <p:anim calcmode="lin" valueType="num">
                                      <p:cBhvr>
                                        <p:cTn id="67" dur="500" fill="hold"/>
                                        <p:tgtEl>
                                          <p:spTgt spid="53256"/>
                                        </p:tgtEl>
                                        <p:attrNameLst>
                                          <p:attrName>ppt_w</p:attrName>
                                        </p:attrNameLst>
                                      </p:cBhvr>
                                      <p:tavLst>
                                        <p:tav tm="0">
                                          <p:val>
                                            <p:fltVal val="0"/>
                                          </p:val>
                                        </p:tav>
                                        <p:tav tm="100000">
                                          <p:val>
                                            <p:strVal val="#ppt_w"/>
                                          </p:val>
                                        </p:tav>
                                      </p:tavLst>
                                    </p:anim>
                                    <p:anim calcmode="lin" valueType="num">
                                      <p:cBhvr>
                                        <p:cTn id="68" dur="500" fill="hold"/>
                                        <p:tgtEl>
                                          <p:spTgt spid="53256"/>
                                        </p:tgtEl>
                                        <p:attrNameLst>
                                          <p:attrName>ppt_h</p:attrName>
                                        </p:attrNameLst>
                                      </p:cBhvr>
                                      <p:tavLst>
                                        <p:tav tm="0">
                                          <p:val>
                                            <p:fltVal val="0"/>
                                          </p:val>
                                        </p:tav>
                                        <p:tav tm="100000">
                                          <p:val>
                                            <p:strVal val="#ppt_h"/>
                                          </p:val>
                                        </p:tav>
                                      </p:tavLst>
                                    </p:anim>
                                    <p:animEffect transition="in" filter="fade">
                                      <p:cBhvr>
                                        <p:cTn id="69" dur="500"/>
                                        <p:tgtEl>
                                          <p:spTgt spid="53256"/>
                                        </p:tgtEl>
                                      </p:cBhvr>
                                    </p:animEffect>
                                  </p:childTnLst>
                                </p:cTn>
                              </p:par>
                              <p:par>
                                <p:cTn id="70" presetID="53" presetClass="entr" presetSubtype="16" fill="hold" nodeType="withEffect">
                                  <p:stCondLst>
                                    <p:cond delay="0"/>
                                  </p:stCondLst>
                                  <p:childTnLst>
                                    <p:set>
                                      <p:cBhvr>
                                        <p:cTn id="71" dur="1" fill="hold">
                                          <p:stCondLst>
                                            <p:cond delay="0"/>
                                          </p:stCondLst>
                                        </p:cTn>
                                        <p:tgtEl>
                                          <p:spTgt spid="53270"/>
                                        </p:tgtEl>
                                        <p:attrNameLst>
                                          <p:attrName>style.visibility</p:attrName>
                                        </p:attrNameLst>
                                      </p:cBhvr>
                                      <p:to>
                                        <p:strVal val="visible"/>
                                      </p:to>
                                    </p:set>
                                    <p:anim calcmode="lin" valueType="num">
                                      <p:cBhvr>
                                        <p:cTn id="72" dur="500" fill="hold"/>
                                        <p:tgtEl>
                                          <p:spTgt spid="53270"/>
                                        </p:tgtEl>
                                        <p:attrNameLst>
                                          <p:attrName>ppt_w</p:attrName>
                                        </p:attrNameLst>
                                      </p:cBhvr>
                                      <p:tavLst>
                                        <p:tav tm="0">
                                          <p:val>
                                            <p:fltVal val="0"/>
                                          </p:val>
                                        </p:tav>
                                        <p:tav tm="100000">
                                          <p:val>
                                            <p:strVal val="#ppt_w"/>
                                          </p:val>
                                        </p:tav>
                                      </p:tavLst>
                                    </p:anim>
                                    <p:anim calcmode="lin" valueType="num">
                                      <p:cBhvr>
                                        <p:cTn id="73" dur="500" fill="hold"/>
                                        <p:tgtEl>
                                          <p:spTgt spid="53270"/>
                                        </p:tgtEl>
                                        <p:attrNameLst>
                                          <p:attrName>ppt_h</p:attrName>
                                        </p:attrNameLst>
                                      </p:cBhvr>
                                      <p:tavLst>
                                        <p:tav tm="0">
                                          <p:val>
                                            <p:fltVal val="0"/>
                                          </p:val>
                                        </p:tav>
                                        <p:tav tm="100000">
                                          <p:val>
                                            <p:strVal val="#ppt_h"/>
                                          </p:val>
                                        </p:tav>
                                      </p:tavLst>
                                    </p:anim>
                                    <p:animEffect transition="in" filter="fade">
                                      <p:cBhvr>
                                        <p:cTn id="74" dur="500"/>
                                        <p:tgtEl>
                                          <p:spTgt spid="5327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3254"/>
                                        </p:tgtEl>
                                        <p:attrNameLst>
                                          <p:attrName>style.visibility</p:attrName>
                                        </p:attrNameLst>
                                      </p:cBhvr>
                                      <p:to>
                                        <p:strVal val="visible"/>
                                      </p:to>
                                    </p:set>
                                    <p:anim calcmode="lin" valueType="num">
                                      <p:cBhvr>
                                        <p:cTn id="77" dur="500" fill="hold"/>
                                        <p:tgtEl>
                                          <p:spTgt spid="53254"/>
                                        </p:tgtEl>
                                        <p:attrNameLst>
                                          <p:attrName>ppt_w</p:attrName>
                                        </p:attrNameLst>
                                      </p:cBhvr>
                                      <p:tavLst>
                                        <p:tav tm="0">
                                          <p:val>
                                            <p:fltVal val="0"/>
                                          </p:val>
                                        </p:tav>
                                        <p:tav tm="100000">
                                          <p:val>
                                            <p:strVal val="#ppt_w"/>
                                          </p:val>
                                        </p:tav>
                                      </p:tavLst>
                                    </p:anim>
                                    <p:anim calcmode="lin" valueType="num">
                                      <p:cBhvr>
                                        <p:cTn id="78" dur="500" fill="hold"/>
                                        <p:tgtEl>
                                          <p:spTgt spid="53254"/>
                                        </p:tgtEl>
                                        <p:attrNameLst>
                                          <p:attrName>ppt_h</p:attrName>
                                        </p:attrNameLst>
                                      </p:cBhvr>
                                      <p:tavLst>
                                        <p:tav tm="0">
                                          <p:val>
                                            <p:fltVal val="0"/>
                                          </p:val>
                                        </p:tav>
                                        <p:tav tm="100000">
                                          <p:val>
                                            <p:strVal val="#ppt_h"/>
                                          </p:val>
                                        </p:tav>
                                      </p:tavLst>
                                    </p:anim>
                                    <p:animEffect transition="in" filter="fade">
                                      <p:cBhvr>
                                        <p:cTn id="79" dur="500"/>
                                        <p:tgtEl>
                                          <p:spTgt spid="532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53260"/>
                                        </p:tgtEl>
                                        <p:attrNameLst>
                                          <p:attrName>style.visibility</p:attrName>
                                        </p:attrNameLst>
                                      </p:cBhvr>
                                      <p:to>
                                        <p:strVal val="visible"/>
                                      </p:to>
                                    </p:set>
                                    <p:anim calcmode="lin" valueType="num">
                                      <p:cBhvr>
                                        <p:cTn id="82" dur="500" fill="hold"/>
                                        <p:tgtEl>
                                          <p:spTgt spid="53260"/>
                                        </p:tgtEl>
                                        <p:attrNameLst>
                                          <p:attrName>ppt_w</p:attrName>
                                        </p:attrNameLst>
                                      </p:cBhvr>
                                      <p:tavLst>
                                        <p:tav tm="0">
                                          <p:val>
                                            <p:fltVal val="0"/>
                                          </p:val>
                                        </p:tav>
                                        <p:tav tm="100000">
                                          <p:val>
                                            <p:strVal val="#ppt_w"/>
                                          </p:val>
                                        </p:tav>
                                      </p:tavLst>
                                    </p:anim>
                                    <p:anim calcmode="lin" valueType="num">
                                      <p:cBhvr>
                                        <p:cTn id="83" dur="500" fill="hold"/>
                                        <p:tgtEl>
                                          <p:spTgt spid="53260"/>
                                        </p:tgtEl>
                                        <p:attrNameLst>
                                          <p:attrName>ppt_h</p:attrName>
                                        </p:attrNameLst>
                                      </p:cBhvr>
                                      <p:tavLst>
                                        <p:tav tm="0">
                                          <p:val>
                                            <p:fltVal val="0"/>
                                          </p:val>
                                        </p:tav>
                                        <p:tav tm="100000">
                                          <p:val>
                                            <p:strVal val="#ppt_h"/>
                                          </p:val>
                                        </p:tav>
                                      </p:tavLst>
                                    </p:anim>
                                    <p:animEffect transition="in" filter="fade">
                                      <p:cBhvr>
                                        <p:cTn id="84" dur="500"/>
                                        <p:tgtEl>
                                          <p:spTgt spid="5326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3261"/>
                                        </p:tgtEl>
                                        <p:attrNameLst>
                                          <p:attrName>style.visibility</p:attrName>
                                        </p:attrNameLst>
                                      </p:cBhvr>
                                      <p:to>
                                        <p:strVal val="visible"/>
                                      </p:to>
                                    </p:set>
                                    <p:anim calcmode="lin" valueType="num">
                                      <p:cBhvr>
                                        <p:cTn id="87" dur="500" fill="hold"/>
                                        <p:tgtEl>
                                          <p:spTgt spid="53261"/>
                                        </p:tgtEl>
                                        <p:attrNameLst>
                                          <p:attrName>ppt_w</p:attrName>
                                        </p:attrNameLst>
                                      </p:cBhvr>
                                      <p:tavLst>
                                        <p:tav tm="0">
                                          <p:val>
                                            <p:fltVal val="0"/>
                                          </p:val>
                                        </p:tav>
                                        <p:tav tm="100000">
                                          <p:val>
                                            <p:strVal val="#ppt_w"/>
                                          </p:val>
                                        </p:tav>
                                      </p:tavLst>
                                    </p:anim>
                                    <p:anim calcmode="lin" valueType="num">
                                      <p:cBhvr>
                                        <p:cTn id="88" dur="500" fill="hold"/>
                                        <p:tgtEl>
                                          <p:spTgt spid="53261"/>
                                        </p:tgtEl>
                                        <p:attrNameLst>
                                          <p:attrName>ppt_h</p:attrName>
                                        </p:attrNameLst>
                                      </p:cBhvr>
                                      <p:tavLst>
                                        <p:tav tm="0">
                                          <p:val>
                                            <p:fltVal val="0"/>
                                          </p:val>
                                        </p:tav>
                                        <p:tav tm="100000">
                                          <p:val>
                                            <p:strVal val="#ppt_h"/>
                                          </p:val>
                                        </p:tav>
                                      </p:tavLst>
                                    </p:anim>
                                    <p:animEffect transition="in" filter="fade">
                                      <p:cBhvr>
                                        <p:cTn id="89" dur="500"/>
                                        <p:tgtEl>
                                          <p:spTgt spid="53261"/>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3259"/>
                                        </p:tgtEl>
                                        <p:attrNameLst>
                                          <p:attrName>style.visibility</p:attrName>
                                        </p:attrNameLst>
                                      </p:cBhvr>
                                      <p:to>
                                        <p:strVal val="visible"/>
                                      </p:to>
                                    </p:set>
                                    <p:anim calcmode="lin" valueType="num">
                                      <p:cBhvr>
                                        <p:cTn id="92" dur="500" fill="hold"/>
                                        <p:tgtEl>
                                          <p:spTgt spid="53259"/>
                                        </p:tgtEl>
                                        <p:attrNameLst>
                                          <p:attrName>ppt_w</p:attrName>
                                        </p:attrNameLst>
                                      </p:cBhvr>
                                      <p:tavLst>
                                        <p:tav tm="0">
                                          <p:val>
                                            <p:fltVal val="0"/>
                                          </p:val>
                                        </p:tav>
                                        <p:tav tm="100000">
                                          <p:val>
                                            <p:strVal val="#ppt_w"/>
                                          </p:val>
                                        </p:tav>
                                      </p:tavLst>
                                    </p:anim>
                                    <p:anim calcmode="lin" valueType="num">
                                      <p:cBhvr>
                                        <p:cTn id="93" dur="500" fill="hold"/>
                                        <p:tgtEl>
                                          <p:spTgt spid="53259"/>
                                        </p:tgtEl>
                                        <p:attrNameLst>
                                          <p:attrName>ppt_h</p:attrName>
                                        </p:attrNameLst>
                                      </p:cBhvr>
                                      <p:tavLst>
                                        <p:tav tm="0">
                                          <p:val>
                                            <p:fltVal val="0"/>
                                          </p:val>
                                        </p:tav>
                                        <p:tav tm="100000">
                                          <p:val>
                                            <p:strVal val="#ppt_h"/>
                                          </p:val>
                                        </p:tav>
                                      </p:tavLst>
                                    </p:anim>
                                    <p:animEffect transition="in" filter="fade">
                                      <p:cBhvr>
                                        <p:cTn id="94" dur="500"/>
                                        <p:tgtEl>
                                          <p:spTgt spid="53259"/>
                                        </p:tgtEl>
                                      </p:cBhvr>
                                    </p:animEffect>
                                  </p:childTnLst>
                                </p:cTn>
                              </p:par>
                              <p:par>
                                <p:cTn id="95" presetID="53" presetClass="entr" presetSubtype="16" fill="hold" nodeType="withEffect">
                                  <p:stCondLst>
                                    <p:cond delay="0"/>
                                  </p:stCondLst>
                                  <p:childTnLst>
                                    <p:set>
                                      <p:cBhvr>
                                        <p:cTn id="96" dur="1" fill="hold">
                                          <p:stCondLst>
                                            <p:cond delay="0"/>
                                          </p:stCondLst>
                                        </p:cTn>
                                        <p:tgtEl>
                                          <p:spTgt spid="53271"/>
                                        </p:tgtEl>
                                        <p:attrNameLst>
                                          <p:attrName>style.visibility</p:attrName>
                                        </p:attrNameLst>
                                      </p:cBhvr>
                                      <p:to>
                                        <p:strVal val="visible"/>
                                      </p:to>
                                    </p:set>
                                    <p:anim calcmode="lin" valueType="num">
                                      <p:cBhvr>
                                        <p:cTn id="97" dur="500" fill="hold"/>
                                        <p:tgtEl>
                                          <p:spTgt spid="53271"/>
                                        </p:tgtEl>
                                        <p:attrNameLst>
                                          <p:attrName>ppt_w</p:attrName>
                                        </p:attrNameLst>
                                      </p:cBhvr>
                                      <p:tavLst>
                                        <p:tav tm="0">
                                          <p:val>
                                            <p:fltVal val="0"/>
                                          </p:val>
                                        </p:tav>
                                        <p:tav tm="100000">
                                          <p:val>
                                            <p:strVal val="#ppt_w"/>
                                          </p:val>
                                        </p:tav>
                                      </p:tavLst>
                                    </p:anim>
                                    <p:anim calcmode="lin" valueType="num">
                                      <p:cBhvr>
                                        <p:cTn id="98" dur="500" fill="hold"/>
                                        <p:tgtEl>
                                          <p:spTgt spid="53271"/>
                                        </p:tgtEl>
                                        <p:attrNameLst>
                                          <p:attrName>ppt_h</p:attrName>
                                        </p:attrNameLst>
                                      </p:cBhvr>
                                      <p:tavLst>
                                        <p:tav tm="0">
                                          <p:val>
                                            <p:fltVal val="0"/>
                                          </p:val>
                                        </p:tav>
                                        <p:tav tm="100000">
                                          <p:val>
                                            <p:strVal val="#ppt_h"/>
                                          </p:val>
                                        </p:tav>
                                      </p:tavLst>
                                    </p:anim>
                                    <p:animEffect transition="in" filter="fade">
                                      <p:cBhvr>
                                        <p:cTn id="99" dur="500"/>
                                        <p:tgtEl>
                                          <p:spTgt spid="53271"/>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53258"/>
                                        </p:tgtEl>
                                        <p:attrNameLst>
                                          <p:attrName>style.visibility</p:attrName>
                                        </p:attrNameLst>
                                      </p:cBhvr>
                                      <p:to>
                                        <p:strVal val="visible"/>
                                      </p:to>
                                    </p:set>
                                    <p:anim calcmode="lin" valueType="num">
                                      <p:cBhvr>
                                        <p:cTn id="102" dur="500" fill="hold"/>
                                        <p:tgtEl>
                                          <p:spTgt spid="53258"/>
                                        </p:tgtEl>
                                        <p:attrNameLst>
                                          <p:attrName>ppt_w</p:attrName>
                                        </p:attrNameLst>
                                      </p:cBhvr>
                                      <p:tavLst>
                                        <p:tav tm="0">
                                          <p:val>
                                            <p:fltVal val="0"/>
                                          </p:val>
                                        </p:tav>
                                        <p:tav tm="100000">
                                          <p:val>
                                            <p:strVal val="#ppt_w"/>
                                          </p:val>
                                        </p:tav>
                                      </p:tavLst>
                                    </p:anim>
                                    <p:anim calcmode="lin" valueType="num">
                                      <p:cBhvr>
                                        <p:cTn id="103" dur="500" fill="hold"/>
                                        <p:tgtEl>
                                          <p:spTgt spid="53258"/>
                                        </p:tgtEl>
                                        <p:attrNameLst>
                                          <p:attrName>ppt_h</p:attrName>
                                        </p:attrNameLst>
                                      </p:cBhvr>
                                      <p:tavLst>
                                        <p:tav tm="0">
                                          <p:val>
                                            <p:fltVal val="0"/>
                                          </p:val>
                                        </p:tav>
                                        <p:tav tm="100000">
                                          <p:val>
                                            <p:strVal val="#ppt_h"/>
                                          </p:val>
                                        </p:tav>
                                      </p:tavLst>
                                    </p:anim>
                                    <p:animEffect transition="in" filter="fade">
                                      <p:cBhvr>
                                        <p:cTn id="104" dur="500"/>
                                        <p:tgtEl>
                                          <p:spTgt spid="53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P spid="53252" grpId="0" animBg="1"/>
      <p:bldP spid="53253" grpId="0" animBg="1"/>
      <p:bldP spid="53254" grpId="0" animBg="1"/>
      <p:bldP spid="53255" grpId="0" animBg="1"/>
      <p:bldP spid="53256" grpId="0" animBg="1"/>
      <p:bldP spid="53257" grpId="0" animBg="1"/>
      <p:bldP spid="53258" grpId="0" animBg="1"/>
      <p:bldP spid="53259" grpId="0" animBg="1"/>
      <p:bldP spid="53260" grpId="0" animBg="1"/>
      <p:bldP spid="53261" grpId="0" animBg="1"/>
      <p:bldP spid="53262" grpId="0" animBg="1"/>
      <p:bldP spid="53263" grpId="0" animBg="1"/>
      <p:bldP spid="53265" grpId="0" animBg="1"/>
      <p:bldP spid="53266" grpId="0" animBg="1"/>
      <p:bldP spid="532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a:spLocks noChangeArrowheads="1"/>
          </p:cNvSpPr>
          <p:nvPr/>
        </p:nvSpPr>
        <p:spPr bwMode="auto">
          <a:xfrm>
            <a:off x="3816351" y="2483910"/>
            <a:ext cx="529167" cy="529167"/>
          </a:xfrm>
          <a:prstGeom prst="ellipse">
            <a:avLst/>
          </a:prstGeom>
          <a:solidFill>
            <a:schemeClr val="accent1"/>
          </a:solidFill>
          <a:ln>
            <a:noFill/>
          </a:ln>
          <a:effectLst/>
        </p:spPr>
        <p:txBody>
          <a:bodyPr wrap="none" anchor="ctr"/>
          <a:lstStyle/>
          <a:p>
            <a:endParaRPr lang="zh-CN" altLang="en-US" sz="2400"/>
          </a:p>
        </p:txBody>
      </p:sp>
      <p:sp>
        <p:nvSpPr>
          <p:cNvPr id="4" name="Oval 3"/>
          <p:cNvSpPr>
            <a:spLocks noChangeArrowheads="1"/>
          </p:cNvSpPr>
          <p:nvPr/>
        </p:nvSpPr>
        <p:spPr bwMode="auto">
          <a:xfrm>
            <a:off x="5831418" y="2483910"/>
            <a:ext cx="529167" cy="529167"/>
          </a:xfrm>
          <a:prstGeom prst="ellipse">
            <a:avLst/>
          </a:prstGeom>
          <a:solidFill>
            <a:schemeClr val="accent1">
              <a:lumMod val="75000"/>
            </a:schemeClr>
          </a:solidFill>
          <a:ln>
            <a:noFill/>
          </a:ln>
          <a:effectLst/>
        </p:spPr>
        <p:txBody>
          <a:bodyPr wrap="none" anchor="ctr"/>
          <a:lstStyle/>
          <a:p>
            <a:endParaRPr lang="zh-CN" altLang="en-US" sz="2400"/>
          </a:p>
        </p:txBody>
      </p:sp>
      <p:sp>
        <p:nvSpPr>
          <p:cNvPr id="5" name="Oval 4"/>
          <p:cNvSpPr>
            <a:spLocks noChangeArrowheads="1"/>
          </p:cNvSpPr>
          <p:nvPr/>
        </p:nvSpPr>
        <p:spPr bwMode="auto">
          <a:xfrm>
            <a:off x="7863418" y="2483910"/>
            <a:ext cx="529167" cy="529167"/>
          </a:xfrm>
          <a:prstGeom prst="ellipse">
            <a:avLst/>
          </a:prstGeom>
          <a:solidFill>
            <a:schemeClr val="accent1"/>
          </a:solidFill>
          <a:ln>
            <a:noFill/>
          </a:ln>
          <a:effectLst/>
        </p:spPr>
        <p:txBody>
          <a:bodyPr wrap="none" anchor="ctr"/>
          <a:lstStyle/>
          <a:p>
            <a:endParaRPr lang="zh-CN" altLang="en-US" sz="2400"/>
          </a:p>
        </p:txBody>
      </p:sp>
      <p:sp>
        <p:nvSpPr>
          <p:cNvPr id="6" name="Oval 5"/>
          <p:cNvSpPr>
            <a:spLocks noChangeArrowheads="1"/>
          </p:cNvSpPr>
          <p:nvPr/>
        </p:nvSpPr>
        <p:spPr bwMode="auto">
          <a:xfrm>
            <a:off x="9884834" y="2483910"/>
            <a:ext cx="529167" cy="529167"/>
          </a:xfrm>
          <a:prstGeom prst="ellipse">
            <a:avLst/>
          </a:prstGeom>
          <a:solidFill>
            <a:schemeClr val="accent1">
              <a:lumMod val="75000"/>
            </a:schemeClr>
          </a:solidFill>
          <a:ln>
            <a:noFill/>
          </a:ln>
          <a:effectLst/>
        </p:spPr>
        <p:txBody>
          <a:bodyPr wrap="none" anchor="ctr"/>
          <a:lstStyle/>
          <a:p>
            <a:endParaRPr lang="zh-CN" altLang="en-US" sz="2400"/>
          </a:p>
        </p:txBody>
      </p:sp>
      <p:sp>
        <p:nvSpPr>
          <p:cNvPr id="7" name="Oval 6"/>
          <p:cNvSpPr>
            <a:spLocks noChangeArrowheads="1"/>
          </p:cNvSpPr>
          <p:nvPr/>
        </p:nvSpPr>
        <p:spPr bwMode="auto">
          <a:xfrm>
            <a:off x="1794934" y="2483910"/>
            <a:ext cx="529167" cy="529167"/>
          </a:xfrm>
          <a:prstGeom prst="ellipse">
            <a:avLst/>
          </a:prstGeom>
          <a:solidFill>
            <a:schemeClr val="accent5"/>
          </a:solidFill>
          <a:ln>
            <a:noFill/>
          </a:ln>
          <a:effectLst/>
        </p:spPr>
        <p:txBody>
          <a:bodyPr wrap="none" anchor="ctr"/>
          <a:lstStyle/>
          <a:p>
            <a:endParaRPr lang="zh-CN" altLang="en-US" sz="2400"/>
          </a:p>
        </p:txBody>
      </p:sp>
      <p:grpSp>
        <p:nvGrpSpPr>
          <p:cNvPr id="8" name="组 7"/>
          <p:cNvGrpSpPr/>
          <p:nvPr/>
        </p:nvGrpSpPr>
        <p:grpSpPr>
          <a:xfrm>
            <a:off x="872067" y="1584326"/>
            <a:ext cx="10443634" cy="2364317"/>
            <a:chOff x="872067" y="1584326"/>
            <a:chExt cx="10443634" cy="2364317"/>
          </a:xfrm>
          <a:solidFill>
            <a:srgbClr val="00B0F0"/>
          </a:solidFill>
        </p:grpSpPr>
        <p:sp>
          <p:nvSpPr>
            <p:cNvPr id="9" name="Freeform 11"/>
            <p:cNvSpPr/>
            <p:nvPr/>
          </p:nvSpPr>
          <p:spPr bwMode="auto">
            <a:xfrm>
              <a:off x="872067" y="2767543"/>
              <a:ext cx="2353733" cy="1181100"/>
            </a:xfrm>
            <a:custGeom>
              <a:avLst/>
              <a:gdLst>
                <a:gd name="T0" fmla="*/ 336 w 673"/>
                <a:gd name="T1" fmla="*/ 241 h 336"/>
                <a:gd name="T2" fmla="*/ 95 w 673"/>
                <a:gd name="T3" fmla="*/ 0 h 336"/>
                <a:gd name="T4" fmla="*/ 0 w 673"/>
                <a:gd name="T5" fmla="*/ 0 h 336"/>
                <a:gd name="T6" fmla="*/ 336 w 673"/>
                <a:gd name="T7" fmla="*/ 336 h 336"/>
                <a:gd name="T8" fmla="*/ 673 w 673"/>
                <a:gd name="T9" fmla="*/ 0 h 336"/>
                <a:gd name="T10" fmla="*/ 578 w 673"/>
                <a:gd name="T11" fmla="*/ 0 h 336"/>
                <a:gd name="T12" fmla="*/ 336 w 673"/>
                <a:gd name="T13" fmla="*/ 241 h 336"/>
              </a:gdLst>
              <a:ahLst/>
              <a:cxnLst>
                <a:cxn ang="0">
                  <a:pos x="T0" y="T1"/>
                </a:cxn>
                <a:cxn ang="0">
                  <a:pos x="T2" y="T3"/>
                </a:cxn>
                <a:cxn ang="0">
                  <a:pos x="T4" y="T5"/>
                </a:cxn>
                <a:cxn ang="0">
                  <a:pos x="T6" y="T7"/>
                </a:cxn>
                <a:cxn ang="0">
                  <a:pos x="T8" y="T9"/>
                </a:cxn>
                <a:cxn ang="0">
                  <a:pos x="T10" y="T11"/>
                </a:cxn>
                <a:cxn ang="0">
                  <a:pos x="T12" y="T13"/>
                </a:cxn>
              </a:cxnLst>
              <a:rect l="0" t="0" r="r" b="b"/>
              <a:pathLst>
                <a:path w="673" h="336">
                  <a:moveTo>
                    <a:pt x="336" y="241"/>
                  </a:moveTo>
                  <a:cubicBezTo>
                    <a:pt x="203" y="241"/>
                    <a:pt x="95" y="133"/>
                    <a:pt x="95" y="0"/>
                  </a:cubicBezTo>
                  <a:cubicBezTo>
                    <a:pt x="0" y="0"/>
                    <a:pt x="0" y="0"/>
                    <a:pt x="0" y="0"/>
                  </a:cubicBezTo>
                  <a:cubicBezTo>
                    <a:pt x="0" y="186"/>
                    <a:pt x="150" y="336"/>
                    <a:pt x="336" y="336"/>
                  </a:cubicBezTo>
                  <a:cubicBezTo>
                    <a:pt x="522" y="336"/>
                    <a:pt x="673" y="186"/>
                    <a:pt x="673" y="0"/>
                  </a:cubicBezTo>
                  <a:cubicBezTo>
                    <a:pt x="578" y="0"/>
                    <a:pt x="578" y="0"/>
                    <a:pt x="578" y="0"/>
                  </a:cubicBezTo>
                  <a:cubicBezTo>
                    <a:pt x="578" y="133"/>
                    <a:pt x="470" y="241"/>
                    <a:pt x="336" y="241"/>
                  </a:cubicBezTo>
                  <a:close/>
                </a:path>
              </a:pathLst>
            </a:custGeom>
            <a:solidFill>
              <a:schemeClr val="accent5"/>
            </a:solidFill>
            <a:ln>
              <a:noFill/>
            </a:ln>
          </p:spPr>
          <p:txBody>
            <a:bodyPr/>
            <a:lstStyle/>
            <a:p>
              <a:endParaRPr lang="zh-CN" altLang="en-US" sz="2400"/>
            </a:p>
          </p:txBody>
        </p:sp>
        <p:sp>
          <p:nvSpPr>
            <p:cNvPr id="10" name="Freeform 12"/>
            <p:cNvSpPr/>
            <p:nvPr/>
          </p:nvSpPr>
          <p:spPr bwMode="auto">
            <a:xfrm>
              <a:off x="2893484" y="1584326"/>
              <a:ext cx="2353733" cy="1183217"/>
            </a:xfrm>
            <a:custGeom>
              <a:avLst/>
              <a:gdLst>
                <a:gd name="T0" fmla="*/ 337 w 673"/>
                <a:gd name="T1" fmla="*/ 0 h 337"/>
                <a:gd name="T2" fmla="*/ 0 w 673"/>
                <a:gd name="T3" fmla="*/ 337 h 337"/>
                <a:gd name="T4" fmla="*/ 95 w 673"/>
                <a:gd name="T5" fmla="*/ 337 h 337"/>
                <a:gd name="T6" fmla="*/ 337 w 673"/>
                <a:gd name="T7" fmla="*/ 95 h 337"/>
                <a:gd name="T8" fmla="*/ 578 w 673"/>
                <a:gd name="T9" fmla="*/ 337 h 337"/>
                <a:gd name="T10" fmla="*/ 673 w 673"/>
                <a:gd name="T11" fmla="*/ 337 h 337"/>
                <a:gd name="T12" fmla="*/ 337 w 673"/>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673" h="337">
                  <a:moveTo>
                    <a:pt x="337" y="0"/>
                  </a:moveTo>
                  <a:cubicBezTo>
                    <a:pt x="151" y="0"/>
                    <a:pt x="0" y="151"/>
                    <a:pt x="0" y="337"/>
                  </a:cubicBezTo>
                  <a:cubicBezTo>
                    <a:pt x="95" y="337"/>
                    <a:pt x="95" y="337"/>
                    <a:pt x="95" y="337"/>
                  </a:cubicBezTo>
                  <a:cubicBezTo>
                    <a:pt x="95" y="203"/>
                    <a:pt x="203" y="95"/>
                    <a:pt x="337" y="95"/>
                  </a:cubicBezTo>
                  <a:cubicBezTo>
                    <a:pt x="470" y="95"/>
                    <a:pt x="578" y="203"/>
                    <a:pt x="578" y="337"/>
                  </a:cubicBezTo>
                  <a:cubicBezTo>
                    <a:pt x="673" y="337"/>
                    <a:pt x="673" y="337"/>
                    <a:pt x="673" y="337"/>
                  </a:cubicBezTo>
                  <a:cubicBezTo>
                    <a:pt x="673" y="151"/>
                    <a:pt x="523" y="0"/>
                    <a:pt x="337" y="0"/>
                  </a:cubicBezTo>
                  <a:close/>
                </a:path>
              </a:pathLst>
            </a:custGeom>
            <a:solidFill>
              <a:schemeClr val="accent5"/>
            </a:solidFill>
            <a:ln>
              <a:noFill/>
            </a:ln>
          </p:spPr>
          <p:txBody>
            <a:bodyPr/>
            <a:lstStyle/>
            <a:p>
              <a:endParaRPr lang="zh-CN" altLang="en-US" sz="2400"/>
            </a:p>
          </p:txBody>
        </p:sp>
        <p:sp>
          <p:nvSpPr>
            <p:cNvPr id="11" name="Freeform 13"/>
            <p:cNvSpPr/>
            <p:nvPr/>
          </p:nvSpPr>
          <p:spPr bwMode="auto">
            <a:xfrm>
              <a:off x="4914900" y="2767543"/>
              <a:ext cx="2355851" cy="1181100"/>
            </a:xfrm>
            <a:custGeom>
              <a:avLst/>
              <a:gdLst>
                <a:gd name="T0" fmla="*/ 337 w 674"/>
                <a:gd name="T1" fmla="*/ 241 h 336"/>
                <a:gd name="T2" fmla="*/ 95 w 674"/>
                <a:gd name="T3" fmla="*/ 0 h 336"/>
                <a:gd name="T4" fmla="*/ 0 w 674"/>
                <a:gd name="T5" fmla="*/ 0 h 336"/>
                <a:gd name="T6" fmla="*/ 337 w 674"/>
                <a:gd name="T7" fmla="*/ 336 h 336"/>
                <a:gd name="T8" fmla="*/ 674 w 674"/>
                <a:gd name="T9" fmla="*/ 0 h 336"/>
                <a:gd name="T10" fmla="*/ 579 w 674"/>
                <a:gd name="T11" fmla="*/ 0 h 336"/>
                <a:gd name="T12" fmla="*/ 337 w 674"/>
                <a:gd name="T13" fmla="*/ 241 h 336"/>
              </a:gdLst>
              <a:ahLst/>
              <a:cxnLst>
                <a:cxn ang="0">
                  <a:pos x="T0" y="T1"/>
                </a:cxn>
                <a:cxn ang="0">
                  <a:pos x="T2" y="T3"/>
                </a:cxn>
                <a:cxn ang="0">
                  <a:pos x="T4" y="T5"/>
                </a:cxn>
                <a:cxn ang="0">
                  <a:pos x="T6" y="T7"/>
                </a:cxn>
                <a:cxn ang="0">
                  <a:pos x="T8" y="T9"/>
                </a:cxn>
                <a:cxn ang="0">
                  <a:pos x="T10" y="T11"/>
                </a:cxn>
                <a:cxn ang="0">
                  <a:pos x="T12" y="T13"/>
                </a:cxn>
              </a:cxnLst>
              <a:rect l="0" t="0" r="r" b="b"/>
              <a:pathLst>
                <a:path w="674" h="336">
                  <a:moveTo>
                    <a:pt x="337" y="241"/>
                  </a:moveTo>
                  <a:cubicBezTo>
                    <a:pt x="204" y="241"/>
                    <a:pt x="95" y="133"/>
                    <a:pt x="95" y="0"/>
                  </a:cubicBezTo>
                  <a:cubicBezTo>
                    <a:pt x="0" y="0"/>
                    <a:pt x="0" y="0"/>
                    <a:pt x="0" y="0"/>
                  </a:cubicBezTo>
                  <a:cubicBezTo>
                    <a:pt x="0" y="186"/>
                    <a:pt x="151" y="336"/>
                    <a:pt x="337" y="336"/>
                  </a:cubicBezTo>
                  <a:cubicBezTo>
                    <a:pt x="523" y="336"/>
                    <a:pt x="674" y="186"/>
                    <a:pt x="674" y="0"/>
                  </a:cubicBezTo>
                  <a:cubicBezTo>
                    <a:pt x="579" y="0"/>
                    <a:pt x="579" y="0"/>
                    <a:pt x="579" y="0"/>
                  </a:cubicBezTo>
                  <a:cubicBezTo>
                    <a:pt x="579" y="133"/>
                    <a:pt x="471" y="241"/>
                    <a:pt x="337" y="241"/>
                  </a:cubicBezTo>
                  <a:close/>
                </a:path>
              </a:pathLst>
            </a:custGeom>
            <a:solidFill>
              <a:schemeClr val="accent5"/>
            </a:solidFill>
            <a:ln>
              <a:noFill/>
            </a:ln>
          </p:spPr>
          <p:txBody>
            <a:bodyPr/>
            <a:lstStyle/>
            <a:p>
              <a:endParaRPr lang="zh-CN" altLang="en-US" sz="2400"/>
            </a:p>
          </p:txBody>
        </p:sp>
        <p:sp>
          <p:nvSpPr>
            <p:cNvPr id="12" name="Freeform 14"/>
            <p:cNvSpPr/>
            <p:nvPr/>
          </p:nvSpPr>
          <p:spPr bwMode="auto">
            <a:xfrm>
              <a:off x="6938434" y="1584326"/>
              <a:ext cx="2353733" cy="1183217"/>
            </a:xfrm>
            <a:custGeom>
              <a:avLst/>
              <a:gdLst>
                <a:gd name="T0" fmla="*/ 336 w 673"/>
                <a:gd name="T1" fmla="*/ 0 h 337"/>
                <a:gd name="T2" fmla="*/ 0 w 673"/>
                <a:gd name="T3" fmla="*/ 337 h 337"/>
                <a:gd name="T4" fmla="*/ 95 w 673"/>
                <a:gd name="T5" fmla="*/ 337 h 337"/>
                <a:gd name="T6" fmla="*/ 336 w 673"/>
                <a:gd name="T7" fmla="*/ 95 h 337"/>
                <a:gd name="T8" fmla="*/ 578 w 673"/>
                <a:gd name="T9" fmla="*/ 337 h 337"/>
                <a:gd name="T10" fmla="*/ 673 w 673"/>
                <a:gd name="T11" fmla="*/ 337 h 337"/>
                <a:gd name="T12" fmla="*/ 336 w 673"/>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673" h="337">
                  <a:moveTo>
                    <a:pt x="336" y="0"/>
                  </a:moveTo>
                  <a:cubicBezTo>
                    <a:pt x="150" y="0"/>
                    <a:pt x="0" y="151"/>
                    <a:pt x="0" y="337"/>
                  </a:cubicBezTo>
                  <a:cubicBezTo>
                    <a:pt x="95" y="337"/>
                    <a:pt x="95" y="337"/>
                    <a:pt x="95" y="337"/>
                  </a:cubicBezTo>
                  <a:cubicBezTo>
                    <a:pt x="95" y="203"/>
                    <a:pt x="203" y="95"/>
                    <a:pt x="336" y="95"/>
                  </a:cubicBezTo>
                  <a:cubicBezTo>
                    <a:pt x="470" y="95"/>
                    <a:pt x="578" y="203"/>
                    <a:pt x="578" y="337"/>
                  </a:cubicBezTo>
                  <a:cubicBezTo>
                    <a:pt x="673" y="337"/>
                    <a:pt x="673" y="337"/>
                    <a:pt x="673" y="337"/>
                  </a:cubicBezTo>
                  <a:cubicBezTo>
                    <a:pt x="673" y="151"/>
                    <a:pt x="522" y="0"/>
                    <a:pt x="336" y="0"/>
                  </a:cubicBezTo>
                  <a:close/>
                </a:path>
              </a:pathLst>
            </a:custGeom>
            <a:solidFill>
              <a:schemeClr val="accent5"/>
            </a:solidFill>
            <a:ln>
              <a:noFill/>
            </a:ln>
          </p:spPr>
          <p:txBody>
            <a:bodyPr/>
            <a:lstStyle/>
            <a:p>
              <a:endParaRPr lang="zh-CN" altLang="en-US" sz="2400"/>
            </a:p>
          </p:txBody>
        </p:sp>
        <p:sp>
          <p:nvSpPr>
            <p:cNvPr id="13" name="Freeform 15"/>
            <p:cNvSpPr/>
            <p:nvPr/>
          </p:nvSpPr>
          <p:spPr bwMode="auto">
            <a:xfrm>
              <a:off x="8959852" y="2767543"/>
              <a:ext cx="2355849" cy="1181100"/>
            </a:xfrm>
            <a:custGeom>
              <a:avLst/>
              <a:gdLst>
                <a:gd name="T0" fmla="*/ 337 w 674"/>
                <a:gd name="T1" fmla="*/ 241 h 336"/>
                <a:gd name="T2" fmla="*/ 95 w 674"/>
                <a:gd name="T3" fmla="*/ 0 h 336"/>
                <a:gd name="T4" fmla="*/ 0 w 674"/>
                <a:gd name="T5" fmla="*/ 0 h 336"/>
                <a:gd name="T6" fmla="*/ 337 w 674"/>
                <a:gd name="T7" fmla="*/ 336 h 336"/>
                <a:gd name="T8" fmla="*/ 674 w 674"/>
                <a:gd name="T9" fmla="*/ 0 h 336"/>
                <a:gd name="T10" fmla="*/ 579 w 674"/>
                <a:gd name="T11" fmla="*/ 0 h 336"/>
                <a:gd name="T12" fmla="*/ 337 w 674"/>
                <a:gd name="T13" fmla="*/ 241 h 336"/>
              </a:gdLst>
              <a:ahLst/>
              <a:cxnLst>
                <a:cxn ang="0">
                  <a:pos x="T0" y="T1"/>
                </a:cxn>
                <a:cxn ang="0">
                  <a:pos x="T2" y="T3"/>
                </a:cxn>
                <a:cxn ang="0">
                  <a:pos x="T4" y="T5"/>
                </a:cxn>
                <a:cxn ang="0">
                  <a:pos x="T6" y="T7"/>
                </a:cxn>
                <a:cxn ang="0">
                  <a:pos x="T8" y="T9"/>
                </a:cxn>
                <a:cxn ang="0">
                  <a:pos x="T10" y="T11"/>
                </a:cxn>
                <a:cxn ang="0">
                  <a:pos x="T12" y="T13"/>
                </a:cxn>
              </a:cxnLst>
              <a:rect l="0" t="0" r="r" b="b"/>
              <a:pathLst>
                <a:path w="674" h="336">
                  <a:moveTo>
                    <a:pt x="337" y="241"/>
                  </a:moveTo>
                  <a:cubicBezTo>
                    <a:pt x="203" y="241"/>
                    <a:pt x="95" y="133"/>
                    <a:pt x="95" y="0"/>
                  </a:cubicBezTo>
                  <a:cubicBezTo>
                    <a:pt x="0" y="0"/>
                    <a:pt x="0" y="0"/>
                    <a:pt x="0" y="0"/>
                  </a:cubicBezTo>
                  <a:cubicBezTo>
                    <a:pt x="0" y="186"/>
                    <a:pt x="151" y="336"/>
                    <a:pt x="337" y="336"/>
                  </a:cubicBezTo>
                  <a:cubicBezTo>
                    <a:pt x="523" y="336"/>
                    <a:pt x="674" y="186"/>
                    <a:pt x="674" y="0"/>
                  </a:cubicBezTo>
                  <a:cubicBezTo>
                    <a:pt x="579" y="0"/>
                    <a:pt x="579" y="0"/>
                    <a:pt x="579" y="0"/>
                  </a:cubicBezTo>
                  <a:cubicBezTo>
                    <a:pt x="579" y="133"/>
                    <a:pt x="470" y="241"/>
                    <a:pt x="337" y="241"/>
                  </a:cubicBezTo>
                  <a:close/>
                </a:path>
              </a:pathLst>
            </a:custGeom>
            <a:solidFill>
              <a:schemeClr val="accent5"/>
            </a:solidFill>
            <a:ln>
              <a:noFill/>
            </a:ln>
          </p:spPr>
          <p:txBody>
            <a:bodyPr/>
            <a:lstStyle/>
            <a:p>
              <a:endParaRPr lang="zh-CN" altLang="en-US" sz="2400"/>
            </a:p>
          </p:txBody>
        </p:sp>
      </p:grpSp>
      <p:grpSp>
        <p:nvGrpSpPr>
          <p:cNvPr id="14" name="组 13"/>
          <p:cNvGrpSpPr/>
          <p:nvPr/>
        </p:nvGrpSpPr>
        <p:grpSpPr>
          <a:xfrm>
            <a:off x="872067" y="1592793"/>
            <a:ext cx="10443634" cy="2355850"/>
            <a:chOff x="872067" y="1592793"/>
            <a:chExt cx="10443634" cy="2355850"/>
          </a:xfrm>
          <a:solidFill>
            <a:srgbClr val="FFC000"/>
          </a:solidFill>
        </p:grpSpPr>
        <p:sp>
          <p:nvSpPr>
            <p:cNvPr id="15" name="Freeform 16"/>
            <p:cNvSpPr/>
            <p:nvPr/>
          </p:nvSpPr>
          <p:spPr bwMode="auto">
            <a:xfrm>
              <a:off x="872067" y="1592793"/>
              <a:ext cx="2353733" cy="1183217"/>
            </a:xfrm>
            <a:custGeom>
              <a:avLst/>
              <a:gdLst>
                <a:gd name="T0" fmla="*/ 336 w 673"/>
                <a:gd name="T1" fmla="*/ 0 h 337"/>
                <a:gd name="T2" fmla="*/ 0 w 673"/>
                <a:gd name="T3" fmla="*/ 337 h 337"/>
                <a:gd name="T4" fmla="*/ 95 w 673"/>
                <a:gd name="T5" fmla="*/ 337 h 337"/>
                <a:gd name="T6" fmla="*/ 336 w 673"/>
                <a:gd name="T7" fmla="*/ 95 h 337"/>
                <a:gd name="T8" fmla="*/ 578 w 673"/>
                <a:gd name="T9" fmla="*/ 337 h 337"/>
                <a:gd name="T10" fmla="*/ 673 w 673"/>
                <a:gd name="T11" fmla="*/ 337 h 337"/>
                <a:gd name="T12" fmla="*/ 336 w 673"/>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673" h="337">
                  <a:moveTo>
                    <a:pt x="336" y="0"/>
                  </a:moveTo>
                  <a:cubicBezTo>
                    <a:pt x="150" y="0"/>
                    <a:pt x="0" y="151"/>
                    <a:pt x="0" y="337"/>
                  </a:cubicBezTo>
                  <a:cubicBezTo>
                    <a:pt x="95" y="337"/>
                    <a:pt x="95" y="337"/>
                    <a:pt x="95" y="337"/>
                  </a:cubicBezTo>
                  <a:cubicBezTo>
                    <a:pt x="95" y="203"/>
                    <a:pt x="203" y="95"/>
                    <a:pt x="336" y="95"/>
                  </a:cubicBezTo>
                  <a:cubicBezTo>
                    <a:pt x="470" y="95"/>
                    <a:pt x="578" y="203"/>
                    <a:pt x="578" y="337"/>
                  </a:cubicBezTo>
                  <a:cubicBezTo>
                    <a:pt x="673" y="337"/>
                    <a:pt x="673" y="337"/>
                    <a:pt x="673" y="337"/>
                  </a:cubicBezTo>
                  <a:cubicBezTo>
                    <a:pt x="673" y="151"/>
                    <a:pt x="522" y="0"/>
                    <a:pt x="336" y="0"/>
                  </a:cubicBezTo>
                  <a:close/>
                </a:path>
              </a:pathLst>
            </a:custGeom>
            <a:solidFill>
              <a:schemeClr val="accent1"/>
            </a:solidFill>
            <a:ln>
              <a:noFill/>
            </a:ln>
          </p:spPr>
          <p:txBody>
            <a:bodyPr/>
            <a:lstStyle/>
            <a:p>
              <a:endParaRPr lang="zh-CN" altLang="en-US" sz="2400"/>
            </a:p>
          </p:txBody>
        </p:sp>
        <p:sp>
          <p:nvSpPr>
            <p:cNvPr id="16" name="Freeform 17"/>
            <p:cNvSpPr/>
            <p:nvPr/>
          </p:nvSpPr>
          <p:spPr bwMode="auto">
            <a:xfrm>
              <a:off x="2893484" y="2767543"/>
              <a:ext cx="2353733" cy="1181100"/>
            </a:xfrm>
            <a:custGeom>
              <a:avLst/>
              <a:gdLst>
                <a:gd name="T0" fmla="*/ 337 w 673"/>
                <a:gd name="T1" fmla="*/ 241 h 336"/>
                <a:gd name="T2" fmla="*/ 95 w 673"/>
                <a:gd name="T3" fmla="*/ 0 h 336"/>
                <a:gd name="T4" fmla="*/ 0 w 673"/>
                <a:gd name="T5" fmla="*/ 0 h 336"/>
                <a:gd name="T6" fmla="*/ 337 w 673"/>
                <a:gd name="T7" fmla="*/ 336 h 336"/>
                <a:gd name="T8" fmla="*/ 673 w 673"/>
                <a:gd name="T9" fmla="*/ 0 h 336"/>
                <a:gd name="T10" fmla="*/ 578 w 673"/>
                <a:gd name="T11" fmla="*/ 0 h 336"/>
                <a:gd name="T12" fmla="*/ 337 w 673"/>
                <a:gd name="T13" fmla="*/ 241 h 336"/>
              </a:gdLst>
              <a:ahLst/>
              <a:cxnLst>
                <a:cxn ang="0">
                  <a:pos x="T0" y="T1"/>
                </a:cxn>
                <a:cxn ang="0">
                  <a:pos x="T2" y="T3"/>
                </a:cxn>
                <a:cxn ang="0">
                  <a:pos x="T4" y="T5"/>
                </a:cxn>
                <a:cxn ang="0">
                  <a:pos x="T6" y="T7"/>
                </a:cxn>
                <a:cxn ang="0">
                  <a:pos x="T8" y="T9"/>
                </a:cxn>
                <a:cxn ang="0">
                  <a:pos x="T10" y="T11"/>
                </a:cxn>
                <a:cxn ang="0">
                  <a:pos x="T12" y="T13"/>
                </a:cxn>
              </a:cxnLst>
              <a:rect l="0" t="0" r="r" b="b"/>
              <a:pathLst>
                <a:path w="673" h="336">
                  <a:moveTo>
                    <a:pt x="337" y="241"/>
                  </a:moveTo>
                  <a:cubicBezTo>
                    <a:pt x="203" y="241"/>
                    <a:pt x="95" y="133"/>
                    <a:pt x="95" y="0"/>
                  </a:cubicBezTo>
                  <a:cubicBezTo>
                    <a:pt x="0" y="0"/>
                    <a:pt x="0" y="0"/>
                    <a:pt x="0" y="0"/>
                  </a:cubicBezTo>
                  <a:cubicBezTo>
                    <a:pt x="0" y="186"/>
                    <a:pt x="151" y="336"/>
                    <a:pt x="337" y="336"/>
                  </a:cubicBezTo>
                  <a:cubicBezTo>
                    <a:pt x="523" y="336"/>
                    <a:pt x="673" y="186"/>
                    <a:pt x="673" y="0"/>
                  </a:cubicBezTo>
                  <a:cubicBezTo>
                    <a:pt x="578" y="0"/>
                    <a:pt x="578" y="0"/>
                    <a:pt x="578" y="0"/>
                  </a:cubicBezTo>
                  <a:cubicBezTo>
                    <a:pt x="578" y="133"/>
                    <a:pt x="470" y="241"/>
                    <a:pt x="337" y="241"/>
                  </a:cubicBezTo>
                  <a:close/>
                </a:path>
              </a:pathLst>
            </a:custGeom>
            <a:solidFill>
              <a:schemeClr val="accent1"/>
            </a:solidFill>
            <a:ln>
              <a:noFill/>
            </a:ln>
          </p:spPr>
          <p:txBody>
            <a:bodyPr/>
            <a:lstStyle/>
            <a:p>
              <a:endParaRPr lang="zh-CN" altLang="en-US" sz="2400"/>
            </a:p>
          </p:txBody>
        </p:sp>
        <p:sp>
          <p:nvSpPr>
            <p:cNvPr id="17" name="Freeform 18"/>
            <p:cNvSpPr/>
            <p:nvPr/>
          </p:nvSpPr>
          <p:spPr bwMode="auto">
            <a:xfrm>
              <a:off x="4914900" y="1592793"/>
              <a:ext cx="2355851" cy="1183217"/>
            </a:xfrm>
            <a:custGeom>
              <a:avLst/>
              <a:gdLst>
                <a:gd name="T0" fmla="*/ 337 w 674"/>
                <a:gd name="T1" fmla="*/ 0 h 337"/>
                <a:gd name="T2" fmla="*/ 0 w 674"/>
                <a:gd name="T3" fmla="*/ 337 h 337"/>
                <a:gd name="T4" fmla="*/ 95 w 674"/>
                <a:gd name="T5" fmla="*/ 337 h 337"/>
                <a:gd name="T6" fmla="*/ 337 w 674"/>
                <a:gd name="T7" fmla="*/ 95 h 337"/>
                <a:gd name="T8" fmla="*/ 579 w 674"/>
                <a:gd name="T9" fmla="*/ 337 h 337"/>
                <a:gd name="T10" fmla="*/ 674 w 674"/>
                <a:gd name="T11" fmla="*/ 337 h 337"/>
                <a:gd name="T12" fmla="*/ 337 w 674"/>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674" h="337">
                  <a:moveTo>
                    <a:pt x="337" y="0"/>
                  </a:moveTo>
                  <a:cubicBezTo>
                    <a:pt x="151" y="0"/>
                    <a:pt x="0" y="151"/>
                    <a:pt x="0" y="337"/>
                  </a:cubicBezTo>
                  <a:cubicBezTo>
                    <a:pt x="95" y="337"/>
                    <a:pt x="95" y="337"/>
                    <a:pt x="95" y="337"/>
                  </a:cubicBezTo>
                  <a:cubicBezTo>
                    <a:pt x="95" y="203"/>
                    <a:pt x="204" y="95"/>
                    <a:pt x="337" y="95"/>
                  </a:cubicBezTo>
                  <a:cubicBezTo>
                    <a:pt x="471" y="95"/>
                    <a:pt x="579" y="203"/>
                    <a:pt x="579" y="337"/>
                  </a:cubicBezTo>
                  <a:cubicBezTo>
                    <a:pt x="674" y="337"/>
                    <a:pt x="674" y="337"/>
                    <a:pt x="674" y="337"/>
                  </a:cubicBezTo>
                  <a:cubicBezTo>
                    <a:pt x="674" y="151"/>
                    <a:pt x="523" y="0"/>
                    <a:pt x="337" y="0"/>
                  </a:cubicBezTo>
                  <a:close/>
                </a:path>
              </a:pathLst>
            </a:custGeom>
            <a:solidFill>
              <a:schemeClr val="accent1"/>
            </a:solidFill>
            <a:ln>
              <a:noFill/>
            </a:ln>
          </p:spPr>
          <p:txBody>
            <a:bodyPr/>
            <a:lstStyle/>
            <a:p>
              <a:endParaRPr lang="zh-CN" altLang="en-US" sz="2400"/>
            </a:p>
          </p:txBody>
        </p:sp>
        <p:sp>
          <p:nvSpPr>
            <p:cNvPr id="18" name="Freeform 19"/>
            <p:cNvSpPr/>
            <p:nvPr/>
          </p:nvSpPr>
          <p:spPr bwMode="auto">
            <a:xfrm>
              <a:off x="6938434" y="2767543"/>
              <a:ext cx="2353733" cy="1181100"/>
            </a:xfrm>
            <a:custGeom>
              <a:avLst/>
              <a:gdLst>
                <a:gd name="T0" fmla="*/ 336 w 673"/>
                <a:gd name="T1" fmla="*/ 241 h 336"/>
                <a:gd name="T2" fmla="*/ 95 w 673"/>
                <a:gd name="T3" fmla="*/ 0 h 336"/>
                <a:gd name="T4" fmla="*/ 0 w 673"/>
                <a:gd name="T5" fmla="*/ 0 h 336"/>
                <a:gd name="T6" fmla="*/ 336 w 673"/>
                <a:gd name="T7" fmla="*/ 336 h 336"/>
                <a:gd name="T8" fmla="*/ 673 w 673"/>
                <a:gd name="T9" fmla="*/ 0 h 336"/>
                <a:gd name="T10" fmla="*/ 578 w 673"/>
                <a:gd name="T11" fmla="*/ 0 h 336"/>
                <a:gd name="T12" fmla="*/ 336 w 673"/>
                <a:gd name="T13" fmla="*/ 241 h 336"/>
              </a:gdLst>
              <a:ahLst/>
              <a:cxnLst>
                <a:cxn ang="0">
                  <a:pos x="T0" y="T1"/>
                </a:cxn>
                <a:cxn ang="0">
                  <a:pos x="T2" y="T3"/>
                </a:cxn>
                <a:cxn ang="0">
                  <a:pos x="T4" y="T5"/>
                </a:cxn>
                <a:cxn ang="0">
                  <a:pos x="T6" y="T7"/>
                </a:cxn>
                <a:cxn ang="0">
                  <a:pos x="T8" y="T9"/>
                </a:cxn>
                <a:cxn ang="0">
                  <a:pos x="T10" y="T11"/>
                </a:cxn>
                <a:cxn ang="0">
                  <a:pos x="T12" y="T13"/>
                </a:cxn>
              </a:cxnLst>
              <a:rect l="0" t="0" r="r" b="b"/>
              <a:pathLst>
                <a:path w="673" h="336">
                  <a:moveTo>
                    <a:pt x="336" y="241"/>
                  </a:moveTo>
                  <a:cubicBezTo>
                    <a:pt x="203" y="241"/>
                    <a:pt x="95" y="133"/>
                    <a:pt x="95" y="0"/>
                  </a:cubicBezTo>
                  <a:cubicBezTo>
                    <a:pt x="0" y="0"/>
                    <a:pt x="0" y="0"/>
                    <a:pt x="0" y="0"/>
                  </a:cubicBezTo>
                  <a:cubicBezTo>
                    <a:pt x="0" y="186"/>
                    <a:pt x="150" y="336"/>
                    <a:pt x="336" y="336"/>
                  </a:cubicBezTo>
                  <a:cubicBezTo>
                    <a:pt x="522" y="336"/>
                    <a:pt x="673" y="186"/>
                    <a:pt x="673" y="0"/>
                  </a:cubicBezTo>
                  <a:cubicBezTo>
                    <a:pt x="578" y="0"/>
                    <a:pt x="578" y="0"/>
                    <a:pt x="578" y="0"/>
                  </a:cubicBezTo>
                  <a:cubicBezTo>
                    <a:pt x="578" y="133"/>
                    <a:pt x="470" y="241"/>
                    <a:pt x="336" y="241"/>
                  </a:cubicBezTo>
                  <a:close/>
                </a:path>
              </a:pathLst>
            </a:custGeom>
            <a:solidFill>
              <a:schemeClr val="accent1"/>
            </a:solidFill>
            <a:ln>
              <a:noFill/>
            </a:ln>
          </p:spPr>
          <p:txBody>
            <a:bodyPr/>
            <a:lstStyle/>
            <a:p>
              <a:endParaRPr lang="zh-CN" altLang="en-US" sz="2400"/>
            </a:p>
          </p:txBody>
        </p:sp>
        <p:sp>
          <p:nvSpPr>
            <p:cNvPr id="19" name="Freeform 20"/>
            <p:cNvSpPr/>
            <p:nvPr/>
          </p:nvSpPr>
          <p:spPr bwMode="auto">
            <a:xfrm>
              <a:off x="8959852" y="1592793"/>
              <a:ext cx="2355849" cy="1183217"/>
            </a:xfrm>
            <a:custGeom>
              <a:avLst/>
              <a:gdLst>
                <a:gd name="T0" fmla="*/ 337 w 674"/>
                <a:gd name="T1" fmla="*/ 0 h 337"/>
                <a:gd name="T2" fmla="*/ 0 w 674"/>
                <a:gd name="T3" fmla="*/ 337 h 337"/>
                <a:gd name="T4" fmla="*/ 95 w 674"/>
                <a:gd name="T5" fmla="*/ 337 h 337"/>
                <a:gd name="T6" fmla="*/ 337 w 674"/>
                <a:gd name="T7" fmla="*/ 95 h 337"/>
                <a:gd name="T8" fmla="*/ 579 w 674"/>
                <a:gd name="T9" fmla="*/ 337 h 337"/>
                <a:gd name="T10" fmla="*/ 674 w 674"/>
                <a:gd name="T11" fmla="*/ 337 h 337"/>
                <a:gd name="T12" fmla="*/ 337 w 674"/>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674" h="337">
                  <a:moveTo>
                    <a:pt x="337" y="0"/>
                  </a:moveTo>
                  <a:cubicBezTo>
                    <a:pt x="151" y="0"/>
                    <a:pt x="0" y="151"/>
                    <a:pt x="0" y="337"/>
                  </a:cubicBezTo>
                  <a:cubicBezTo>
                    <a:pt x="95" y="337"/>
                    <a:pt x="95" y="337"/>
                    <a:pt x="95" y="337"/>
                  </a:cubicBezTo>
                  <a:cubicBezTo>
                    <a:pt x="95" y="203"/>
                    <a:pt x="203" y="95"/>
                    <a:pt x="337" y="95"/>
                  </a:cubicBezTo>
                  <a:cubicBezTo>
                    <a:pt x="470" y="95"/>
                    <a:pt x="579" y="203"/>
                    <a:pt x="579" y="337"/>
                  </a:cubicBezTo>
                  <a:cubicBezTo>
                    <a:pt x="674" y="337"/>
                    <a:pt x="674" y="337"/>
                    <a:pt x="674" y="337"/>
                  </a:cubicBezTo>
                  <a:cubicBezTo>
                    <a:pt x="674" y="151"/>
                    <a:pt x="523" y="0"/>
                    <a:pt x="337" y="0"/>
                  </a:cubicBezTo>
                  <a:close/>
                </a:path>
              </a:pathLst>
            </a:custGeom>
            <a:solidFill>
              <a:schemeClr val="accent1"/>
            </a:solidFill>
            <a:ln>
              <a:noFill/>
            </a:ln>
          </p:spPr>
          <p:txBody>
            <a:bodyPr/>
            <a:lstStyle/>
            <a:p>
              <a:endParaRPr lang="zh-CN" altLang="en-US" sz="2400"/>
            </a:p>
          </p:txBody>
        </p:sp>
      </p:grpSp>
      <p:grpSp>
        <p:nvGrpSpPr>
          <p:cNvPr id="20" name="Group 21"/>
          <p:cNvGrpSpPr/>
          <p:nvPr/>
        </p:nvGrpSpPr>
        <p:grpSpPr bwMode="auto">
          <a:xfrm>
            <a:off x="10052051" y="2689225"/>
            <a:ext cx="188383" cy="137584"/>
            <a:chOff x="0" y="0"/>
            <a:chExt cx="89" cy="65"/>
          </a:xfrm>
        </p:grpSpPr>
        <p:sp>
          <p:nvSpPr>
            <p:cNvPr id="21" name="Oval 22"/>
            <p:cNvSpPr>
              <a:spLocks noChangeArrowheads="1"/>
            </p:cNvSpPr>
            <p:nvPr/>
          </p:nvSpPr>
          <p:spPr bwMode="auto">
            <a:xfrm>
              <a:off x="32" y="23"/>
              <a:ext cx="26" cy="2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2" name="Freeform 23"/>
            <p:cNvSpPr>
              <a:spLocks noEditPoints="1"/>
            </p:cNvSpPr>
            <p:nvPr/>
          </p:nvSpPr>
          <p:spPr bwMode="auto">
            <a:xfrm>
              <a:off x="0" y="0"/>
              <a:ext cx="89" cy="65"/>
            </a:xfrm>
            <a:custGeom>
              <a:avLst/>
              <a:gdLst>
                <a:gd name="T0" fmla="*/ 51 w 54"/>
                <a:gd name="T1" fmla="*/ 6 h 39"/>
                <a:gd name="T2" fmla="*/ 38 w 54"/>
                <a:gd name="T3" fmla="*/ 6 h 39"/>
                <a:gd name="T4" fmla="*/ 37 w 54"/>
                <a:gd name="T5" fmla="*/ 3 h 39"/>
                <a:gd name="T6" fmla="*/ 34 w 54"/>
                <a:gd name="T7" fmla="*/ 0 h 39"/>
                <a:gd name="T8" fmla="*/ 20 w 54"/>
                <a:gd name="T9" fmla="*/ 0 h 39"/>
                <a:gd name="T10" fmla="*/ 16 w 54"/>
                <a:gd name="T11" fmla="*/ 3 h 39"/>
                <a:gd name="T12" fmla="*/ 16 w 54"/>
                <a:gd name="T13" fmla="*/ 6 h 39"/>
                <a:gd name="T14" fmla="*/ 2 w 54"/>
                <a:gd name="T15" fmla="*/ 6 h 39"/>
                <a:gd name="T16" fmla="*/ 0 w 54"/>
                <a:gd name="T17" fmla="*/ 8 h 39"/>
                <a:gd name="T18" fmla="*/ 0 w 54"/>
                <a:gd name="T19" fmla="*/ 37 h 39"/>
                <a:gd name="T20" fmla="*/ 2 w 54"/>
                <a:gd name="T21" fmla="*/ 39 h 39"/>
                <a:gd name="T22" fmla="*/ 51 w 54"/>
                <a:gd name="T23" fmla="*/ 39 h 39"/>
                <a:gd name="T24" fmla="*/ 54 w 54"/>
                <a:gd name="T25" fmla="*/ 37 h 39"/>
                <a:gd name="T26" fmla="*/ 54 w 54"/>
                <a:gd name="T27" fmla="*/ 8 h 39"/>
                <a:gd name="T28" fmla="*/ 51 w 54"/>
                <a:gd name="T29" fmla="*/ 6 h 39"/>
                <a:gd name="T30" fmla="*/ 27 w 54"/>
                <a:gd name="T31" fmla="*/ 36 h 39"/>
                <a:gd name="T32" fmla="*/ 13 w 54"/>
                <a:gd name="T33" fmla="*/ 23 h 39"/>
                <a:gd name="T34" fmla="*/ 27 w 54"/>
                <a:gd name="T35" fmla="*/ 9 h 39"/>
                <a:gd name="T36" fmla="*/ 41 w 54"/>
                <a:gd name="T37" fmla="*/ 23 h 39"/>
                <a:gd name="T38" fmla="*/ 27 w 54"/>
                <a:gd name="T39" fmla="*/ 36 h 39"/>
                <a:gd name="T40" fmla="*/ 51 w 54"/>
                <a:gd name="T41" fmla="*/ 12 h 39"/>
                <a:gd name="T42" fmla="*/ 39 w 54"/>
                <a:gd name="T43" fmla="*/ 12 h 39"/>
                <a:gd name="T44" fmla="*/ 39 w 54"/>
                <a:gd name="T45" fmla="*/ 9 h 39"/>
                <a:gd name="T46" fmla="*/ 51 w 54"/>
                <a:gd name="T47" fmla="*/ 9 h 39"/>
                <a:gd name="T48" fmla="*/ 51 w 54"/>
                <a:gd name="T49"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39">
                  <a:moveTo>
                    <a:pt x="51" y="6"/>
                  </a:moveTo>
                  <a:cubicBezTo>
                    <a:pt x="38" y="6"/>
                    <a:pt x="38" y="6"/>
                    <a:pt x="38" y="6"/>
                  </a:cubicBezTo>
                  <a:cubicBezTo>
                    <a:pt x="37" y="3"/>
                    <a:pt x="37" y="3"/>
                    <a:pt x="37" y="3"/>
                  </a:cubicBezTo>
                  <a:cubicBezTo>
                    <a:pt x="37" y="1"/>
                    <a:pt x="36" y="0"/>
                    <a:pt x="34" y="0"/>
                  </a:cubicBezTo>
                  <a:cubicBezTo>
                    <a:pt x="20" y="0"/>
                    <a:pt x="20" y="0"/>
                    <a:pt x="20" y="0"/>
                  </a:cubicBezTo>
                  <a:cubicBezTo>
                    <a:pt x="18" y="0"/>
                    <a:pt x="16" y="1"/>
                    <a:pt x="16" y="3"/>
                  </a:cubicBezTo>
                  <a:cubicBezTo>
                    <a:pt x="16" y="6"/>
                    <a:pt x="16" y="6"/>
                    <a:pt x="16" y="6"/>
                  </a:cubicBezTo>
                  <a:cubicBezTo>
                    <a:pt x="2" y="6"/>
                    <a:pt x="2" y="6"/>
                    <a:pt x="2" y="6"/>
                  </a:cubicBezTo>
                  <a:cubicBezTo>
                    <a:pt x="1" y="6"/>
                    <a:pt x="0" y="7"/>
                    <a:pt x="0" y="8"/>
                  </a:cubicBezTo>
                  <a:cubicBezTo>
                    <a:pt x="0" y="37"/>
                    <a:pt x="0" y="37"/>
                    <a:pt x="0" y="37"/>
                  </a:cubicBezTo>
                  <a:cubicBezTo>
                    <a:pt x="0" y="38"/>
                    <a:pt x="1" y="39"/>
                    <a:pt x="2" y="39"/>
                  </a:cubicBezTo>
                  <a:cubicBezTo>
                    <a:pt x="51" y="39"/>
                    <a:pt x="51" y="39"/>
                    <a:pt x="51" y="39"/>
                  </a:cubicBezTo>
                  <a:cubicBezTo>
                    <a:pt x="53" y="39"/>
                    <a:pt x="54" y="38"/>
                    <a:pt x="54" y="37"/>
                  </a:cubicBezTo>
                  <a:cubicBezTo>
                    <a:pt x="54" y="8"/>
                    <a:pt x="54" y="8"/>
                    <a:pt x="54" y="8"/>
                  </a:cubicBezTo>
                  <a:cubicBezTo>
                    <a:pt x="54" y="7"/>
                    <a:pt x="53" y="6"/>
                    <a:pt x="51" y="6"/>
                  </a:cubicBezTo>
                  <a:close/>
                  <a:moveTo>
                    <a:pt x="27" y="36"/>
                  </a:moveTo>
                  <a:cubicBezTo>
                    <a:pt x="19" y="36"/>
                    <a:pt x="13" y="30"/>
                    <a:pt x="13" y="23"/>
                  </a:cubicBezTo>
                  <a:cubicBezTo>
                    <a:pt x="13" y="15"/>
                    <a:pt x="19" y="9"/>
                    <a:pt x="27" y="9"/>
                  </a:cubicBezTo>
                  <a:cubicBezTo>
                    <a:pt x="34" y="9"/>
                    <a:pt x="41" y="15"/>
                    <a:pt x="41" y="23"/>
                  </a:cubicBezTo>
                  <a:cubicBezTo>
                    <a:pt x="41" y="30"/>
                    <a:pt x="34" y="36"/>
                    <a:pt x="27" y="36"/>
                  </a:cubicBezTo>
                  <a:close/>
                  <a:moveTo>
                    <a:pt x="51" y="12"/>
                  </a:moveTo>
                  <a:cubicBezTo>
                    <a:pt x="39" y="12"/>
                    <a:pt x="39" y="12"/>
                    <a:pt x="39" y="12"/>
                  </a:cubicBezTo>
                  <a:cubicBezTo>
                    <a:pt x="39" y="9"/>
                    <a:pt x="39" y="9"/>
                    <a:pt x="39" y="9"/>
                  </a:cubicBezTo>
                  <a:cubicBezTo>
                    <a:pt x="51" y="9"/>
                    <a:pt x="51" y="9"/>
                    <a:pt x="51" y="9"/>
                  </a:cubicBezTo>
                  <a:lnTo>
                    <a:pt x="51"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23" name="Freeform 24"/>
          <p:cNvSpPr>
            <a:spLocks noEditPoints="1"/>
          </p:cNvSpPr>
          <p:nvPr/>
        </p:nvSpPr>
        <p:spPr bwMode="auto">
          <a:xfrm>
            <a:off x="8024285" y="2670176"/>
            <a:ext cx="196849" cy="192616"/>
          </a:xfrm>
          <a:custGeom>
            <a:avLst/>
            <a:gdLst>
              <a:gd name="T0" fmla="*/ 53 w 56"/>
              <a:gd name="T1" fmla="*/ 0 h 55"/>
              <a:gd name="T2" fmla="*/ 4 w 56"/>
              <a:gd name="T3" fmla="*/ 0 h 55"/>
              <a:gd name="T4" fmla="*/ 0 w 56"/>
              <a:gd name="T5" fmla="*/ 3 h 55"/>
              <a:gd name="T6" fmla="*/ 0 w 56"/>
              <a:gd name="T7" fmla="*/ 40 h 55"/>
              <a:gd name="T8" fmla="*/ 4 w 56"/>
              <a:gd name="T9" fmla="*/ 43 h 55"/>
              <a:gd name="T10" fmla="*/ 53 w 56"/>
              <a:gd name="T11" fmla="*/ 43 h 55"/>
              <a:gd name="T12" fmla="*/ 56 w 56"/>
              <a:gd name="T13" fmla="*/ 40 h 55"/>
              <a:gd name="T14" fmla="*/ 56 w 56"/>
              <a:gd name="T15" fmla="*/ 3 h 55"/>
              <a:gd name="T16" fmla="*/ 53 w 56"/>
              <a:gd name="T17" fmla="*/ 0 h 55"/>
              <a:gd name="T18" fmla="*/ 53 w 56"/>
              <a:gd name="T19" fmla="*/ 31 h 55"/>
              <a:gd name="T20" fmla="*/ 49 w 56"/>
              <a:gd name="T21" fmla="*/ 35 h 55"/>
              <a:gd name="T22" fmla="*/ 7 w 56"/>
              <a:gd name="T23" fmla="*/ 35 h 55"/>
              <a:gd name="T24" fmla="*/ 4 w 56"/>
              <a:gd name="T25" fmla="*/ 31 h 55"/>
              <a:gd name="T26" fmla="*/ 4 w 56"/>
              <a:gd name="T27" fmla="*/ 7 h 55"/>
              <a:gd name="T28" fmla="*/ 7 w 56"/>
              <a:gd name="T29" fmla="*/ 3 h 55"/>
              <a:gd name="T30" fmla="*/ 49 w 56"/>
              <a:gd name="T31" fmla="*/ 3 h 55"/>
              <a:gd name="T32" fmla="*/ 53 w 56"/>
              <a:gd name="T33" fmla="*/ 7 h 55"/>
              <a:gd name="T34" fmla="*/ 53 w 56"/>
              <a:gd name="T35" fmla="*/ 31 h 55"/>
              <a:gd name="T36" fmla="*/ 32 w 56"/>
              <a:gd name="T37" fmla="*/ 45 h 55"/>
              <a:gd name="T38" fmla="*/ 34 w 56"/>
              <a:gd name="T39" fmla="*/ 47 h 55"/>
              <a:gd name="T40" fmla="*/ 34 w 56"/>
              <a:gd name="T41" fmla="*/ 48 h 55"/>
              <a:gd name="T42" fmla="*/ 35 w 56"/>
              <a:gd name="T43" fmla="*/ 51 h 55"/>
              <a:gd name="T44" fmla="*/ 39 w 56"/>
              <a:gd name="T45" fmla="*/ 54 h 55"/>
              <a:gd name="T46" fmla="*/ 39 w 56"/>
              <a:gd name="T47" fmla="*/ 55 h 55"/>
              <a:gd name="T48" fmla="*/ 18 w 56"/>
              <a:gd name="T49" fmla="*/ 55 h 55"/>
              <a:gd name="T50" fmla="*/ 18 w 56"/>
              <a:gd name="T51" fmla="*/ 54 h 55"/>
              <a:gd name="T52" fmla="*/ 22 w 56"/>
              <a:gd name="T53" fmla="*/ 51 h 55"/>
              <a:gd name="T54" fmla="*/ 23 w 56"/>
              <a:gd name="T55" fmla="*/ 48 h 55"/>
              <a:gd name="T56" fmla="*/ 23 w 56"/>
              <a:gd name="T57" fmla="*/ 47 h 55"/>
              <a:gd name="T58" fmla="*/ 25 w 56"/>
              <a:gd name="T59" fmla="*/ 45 h 55"/>
              <a:gd name="T60" fmla="*/ 32 w 56"/>
              <a:gd name="T61"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55">
                <a:moveTo>
                  <a:pt x="53" y="0"/>
                </a:moveTo>
                <a:cubicBezTo>
                  <a:pt x="4" y="0"/>
                  <a:pt x="4" y="0"/>
                  <a:pt x="4" y="0"/>
                </a:cubicBezTo>
                <a:cubicBezTo>
                  <a:pt x="2" y="0"/>
                  <a:pt x="0" y="1"/>
                  <a:pt x="0" y="3"/>
                </a:cubicBezTo>
                <a:cubicBezTo>
                  <a:pt x="0" y="40"/>
                  <a:pt x="0" y="40"/>
                  <a:pt x="0" y="40"/>
                </a:cubicBezTo>
                <a:cubicBezTo>
                  <a:pt x="0" y="42"/>
                  <a:pt x="2" y="43"/>
                  <a:pt x="4" y="43"/>
                </a:cubicBezTo>
                <a:cubicBezTo>
                  <a:pt x="53" y="43"/>
                  <a:pt x="53" y="43"/>
                  <a:pt x="53" y="43"/>
                </a:cubicBezTo>
                <a:cubicBezTo>
                  <a:pt x="55" y="43"/>
                  <a:pt x="56" y="42"/>
                  <a:pt x="56" y="40"/>
                </a:cubicBezTo>
                <a:cubicBezTo>
                  <a:pt x="56" y="3"/>
                  <a:pt x="56" y="3"/>
                  <a:pt x="56" y="3"/>
                </a:cubicBezTo>
                <a:cubicBezTo>
                  <a:pt x="56" y="1"/>
                  <a:pt x="55" y="0"/>
                  <a:pt x="53" y="0"/>
                </a:cubicBezTo>
                <a:close/>
                <a:moveTo>
                  <a:pt x="53" y="31"/>
                </a:moveTo>
                <a:cubicBezTo>
                  <a:pt x="53" y="33"/>
                  <a:pt x="51" y="35"/>
                  <a:pt x="49" y="35"/>
                </a:cubicBezTo>
                <a:cubicBezTo>
                  <a:pt x="7" y="35"/>
                  <a:pt x="7" y="35"/>
                  <a:pt x="7" y="35"/>
                </a:cubicBezTo>
                <a:cubicBezTo>
                  <a:pt x="5" y="35"/>
                  <a:pt x="4" y="33"/>
                  <a:pt x="4" y="31"/>
                </a:cubicBezTo>
                <a:cubicBezTo>
                  <a:pt x="4" y="7"/>
                  <a:pt x="4" y="7"/>
                  <a:pt x="4" y="7"/>
                </a:cubicBezTo>
                <a:cubicBezTo>
                  <a:pt x="4" y="5"/>
                  <a:pt x="5" y="3"/>
                  <a:pt x="7" y="3"/>
                </a:cubicBezTo>
                <a:cubicBezTo>
                  <a:pt x="49" y="3"/>
                  <a:pt x="49" y="3"/>
                  <a:pt x="49" y="3"/>
                </a:cubicBezTo>
                <a:cubicBezTo>
                  <a:pt x="51" y="3"/>
                  <a:pt x="53" y="5"/>
                  <a:pt x="53" y="7"/>
                </a:cubicBezTo>
                <a:lnTo>
                  <a:pt x="53" y="31"/>
                </a:lnTo>
                <a:close/>
                <a:moveTo>
                  <a:pt x="32" y="45"/>
                </a:moveTo>
                <a:cubicBezTo>
                  <a:pt x="33" y="45"/>
                  <a:pt x="34" y="46"/>
                  <a:pt x="34" y="47"/>
                </a:cubicBezTo>
                <a:cubicBezTo>
                  <a:pt x="34" y="48"/>
                  <a:pt x="34" y="48"/>
                  <a:pt x="34" y="48"/>
                </a:cubicBezTo>
                <a:cubicBezTo>
                  <a:pt x="34" y="49"/>
                  <a:pt x="34" y="51"/>
                  <a:pt x="35" y="51"/>
                </a:cubicBezTo>
                <a:cubicBezTo>
                  <a:pt x="39" y="54"/>
                  <a:pt x="39" y="54"/>
                  <a:pt x="39" y="54"/>
                </a:cubicBezTo>
                <a:cubicBezTo>
                  <a:pt x="40" y="55"/>
                  <a:pt x="40" y="55"/>
                  <a:pt x="39" y="55"/>
                </a:cubicBezTo>
                <a:cubicBezTo>
                  <a:pt x="18" y="55"/>
                  <a:pt x="18" y="55"/>
                  <a:pt x="18" y="55"/>
                </a:cubicBezTo>
                <a:cubicBezTo>
                  <a:pt x="17" y="55"/>
                  <a:pt x="17" y="55"/>
                  <a:pt x="18" y="54"/>
                </a:cubicBezTo>
                <a:cubicBezTo>
                  <a:pt x="22" y="51"/>
                  <a:pt x="22" y="51"/>
                  <a:pt x="22" y="51"/>
                </a:cubicBezTo>
                <a:cubicBezTo>
                  <a:pt x="22" y="51"/>
                  <a:pt x="23" y="49"/>
                  <a:pt x="23" y="48"/>
                </a:cubicBezTo>
                <a:cubicBezTo>
                  <a:pt x="23" y="47"/>
                  <a:pt x="23" y="47"/>
                  <a:pt x="23" y="47"/>
                </a:cubicBezTo>
                <a:cubicBezTo>
                  <a:pt x="23" y="46"/>
                  <a:pt x="24" y="45"/>
                  <a:pt x="25" y="45"/>
                </a:cubicBezTo>
                <a:lnTo>
                  <a:pt x="32"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nvGrpSpPr>
          <p:cNvPr id="24" name="Group 25"/>
          <p:cNvGrpSpPr/>
          <p:nvPr/>
        </p:nvGrpSpPr>
        <p:grpSpPr bwMode="auto">
          <a:xfrm>
            <a:off x="5977467" y="2704043"/>
            <a:ext cx="230717" cy="122767"/>
            <a:chOff x="0" y="0"/>
            <a:chExt cx="109" cy="58"/>
          </a:xfrm>
        </p:grpSpPr>
        <p:sp>
          <p:nvSpPr>
            <p:cNvPr id="25" name="Freeform 26"/>
            <p:cNvSpPr/>
            <p:nvPr/>
          </p:nvSpPr>
          <p:spPr bwMode="auto">
            <a:xfrm>
              <a:off x="36" y="0"/>
              <a:ext cx="73" cy="58"/>
            </a:xfrm>
            <a:custGeom>
              <a:avLst/>
              <a:gdLst>
                <a:gd name="T0" fmla="*/ 0 w 44"/>
                <a:gd name="T1" fmla="*/ 0 h 35"/>
                <a:gd name="T2" fmla="*/ 32 w 44"/>
                <a:gd name="T3" fmla="*/ 0 h 35"/>
                <a:gd name="T4" fmla="*/ 34 w 44"/>
                <a:gd name="T5" fmla="*/ 2 h 35"/>
                <a:gd name="T6" fmla="*/ 34 w 44"/>
                <a:gd name="T7" fmla="*/ 21 h 35"/>
                <a:gd name="T8" fmla="*/ 44 w 44"/>
                <a:gd name="T9" fmla="*/ 21 h 35"/>
                <a:gd name="T10" fmla="*/ 31 w 44"/>
                <a:gd name="T11" fmla="*/ 35 h 35"/>
                <a:gd name="T12" fmla="*/ 30 w 44"/>
                <a:gd name="T13" fmla="*/ 35 h 35"/>
                <a:gd name="T14" fmla="*/ 17 w 44"/>
                <a:gd name="T15" fmla="*/ 21 h 35"/>
                <a:gd name="T16" fmla="*/ 27 w 44"/>
                <a:gd name="T17" fmla="*/ 21 h 35"/>
                <a:gd name="T18" fmla="*/ 27 w 44"/>
                <a:gd name="T19" fmla="*/ 7 h 35"/>
                <a:gd name="T20" fmla="*/ 7 w 44"/>
                <a:gd name="T21" fmla="*/ 7 h 35"/>
                <a:gd name="T22" fmla="*/ 0 w 44"/>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35">
                  <a:moveTo>
                    <a:pt x="0" y="0"/>
                  </a:moveTo>
                  <a:cubicBezTo>
                    <a:pt x="8" y="0"/>
                    <a:pt x="25" y="0"/>
                    <a:pt x="32" y="0"/>
                  </a:cubicBezTo>
                  <a:cubicBezTo>
                    <a:pt x="33" y="0"/>
                    <a:pt x="34" y="1"/>
                    <a:pt x="34" y="2"/>
                  </a:cubicBezTo>
                  <a:cubicBezTo>
                    <a:pt x="34" y="8"/>
                    <a:pt x="34" y="14"/>
                    <a:pt x="34" y="21"/>
                  </a:cubicBezTo>
                  <a:cubicBezTo>
                    <a:pt x="38" y="21"/>
                    <a:pt x="41" y="21"/>
                    <a:pt x="44" y="21"/>
                  </a:cubicBezTo>
                  <a:cubicBezTo>
                    <a:pt x="40" y="25"/>
                    <a:pt x="35" y="30"/>
                    <a:pt x="31" y="35"/>
                  </a:cubicBezTo>
                  <a:cubicBezTo>
                    <a:pt x="31" y="35"/>
                    <a:pt x="31" y="35"/>
                    <a:pt x="30" y="35"/>
                  </a:cubicBezTo>
                  <a:cubicBezTo>
                    <a:pt x="26" y="30"/>
                    <a:pt x="22" y="25"/>
                    <a:pt x="17" y="21"/>
                  </a:cubicBezTo>
                  <a:cubicBezTo>
                    <a:pt x="21" y="21"/>
                    <a:pt x="24" y="21"/>
                    <a:pt x="27" y="21"/>
                  </a:cubicBezTo>
                  <a:cubicBezTo>
                    <a:pt x="27" y="16"/>
                    <a:pt x="27" y="12"/>
                    <a:pt x="27" y="7"/>
                  </a:cubicBezTo>
                  <a:cubicBezTo>
                    <a:pt x="24" y="7"/>
                    <a:pt x="11" y="7"/>
                    <a:pt x="7" y="7"/>
                  </a:cubicBezTo>
                  <a:cubicBezTo>
                    <a:pt x="5" y="5"/>
                    <a:pt x="3"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6" name="Freeform 27"/>
            <p:cNvSpPr/>
            <p:nvPr/>
          </p:nvSpPr>
          <p:spPr bwMode="auto">
            <a:xfrm>
              <a:off x="0" y="0"/>
              <a:ext cx="73" cy="58"/>
            </a:xfrm>
            <a:custGeom>
              <a:avLst/>
              <a:gdLst>
                <a:gd name="T0" fmla="*/ 13 w 44"/>
                <a:gd name="T1" fmla="*/ 0 h 35"/>
                <a:gd name="T2" fmla="*/ 14 w 44"/>
                <a:gd name="T3" fmla="*/ 0 h 35"/>
                <a:gd name="T4" fmla="*/ 27 w 44"/>
                <a:gd name="T5" fmla="*/ 15 h 35"/>
                <a:gd name="T6" fmla="*/ 17 w 44"/>
                <a:gd name="T7" fmla="*/ 15 h 35"/>
                <a:gd name="T8" fmla="*/ 17 w 44"/>
                <a:gd name="T9" fmla="*/ 28 h 35"/>
                <a:gd name="T10" fmla="*/ 37 w 44"/>
                <a:gd name="T11" fmla="*/ 28 h 35"/>
                <a:gd name="T12" fmla="*/ 44 w 44"/>
                <a:gd name="T13" fmla="*/ 35 h 35"/>
                <a:gd name="T14" fmla="*/ 12 w 44"/>
                <a:gd name="T15" fmla="*/ 35 h 35"/>
                <a:gd name="T16" fmla="*/ 10 w 44"/>
                <a:gd name="T17" fmla="*/ 33 h 35"/>
                <a:gd name="T18" fmla="*/ 10 w 44"/>
                <a:gd name="T19" fmla="*/ 15 h 35"/>
                <a:gd name="T20" fmla="*/ 0 w 44"/>
                <a:gd name="T21" fmla="*/ 15 h 35"/>
                <a:gd name="T22" fmla="*/ 13 w 44"/>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35">
                  <a:moveTo>
                    <a:pt x="13" y="0"/>
                  </a:moveTo>
                  <a:cubicBezTo>
                    <a:pt x="13" y="0"/>
                    <a:pt x="14" y="0"/>
                    <a:pt x="14" y="0"/>
                  </a:cubicBezTo>
                  <a:cubicBezTo>
                    <a:pt x="18" y="5"/>
                    <a:pt x="22" y="10"/>
                    <a:pt x="27" y="15"/>
                  </a:cubicBezTo>
                  <a:cubicBezTo>
                    <a:pt x="23" y="15"/>
                    <a:pt x="20" y="15"/>
                    <a:pt x="17" y="15"/>
                  </a:cubicBezTo>
                  <a:cubicBezTo>
                    <a:pt x="17" y="19"/>
                    <a:pt x="17" y="24"/>
                    <a:pt x="17" y="28"/>
                  </a:cubicBezTo>
                  <a:cubicBezTo>
                    <a:pt x="20" y="28"/>
                    <a:pt x="34" y="28"/>
                    <a:pt x="37" y="28"/>
                  </a:cubicBezTo>
                  <a:cubicBezTo>
                    <a:pt x="40" y="30"/>
                    <a:pt x="42" y="33"/>
                    <a:pt x="44" y="35"/>
                  </a:cubicBezTo>
                  <a:cubicBezTo>
                    <a:pt x="37" y="35"/>
                    <a:pt x="20" y="35"/>
                    <a:pt x="12" y="35"/>
                  </a:cubicBezTo>
                  <a:cubicBezTo>
                    <a:pt x="11" y="35"/>
                    <a:pt x="10" y="34"/>
                    <a:pt x="10" y="33"/>
                  </a:cubicBezTo>
                  <a:cubicBezTo>
                    <a:pt x="10" y="27"/>
                    <a:pt x="10" y="21"/>
                    <a:pt x="10" y="15"/>
                  </a:cubicBezTo>
                  <a:cubicBezTo>
                    <a:pt x="7" y="15"/>
                    <a:pt x="3" y="15"/>
                    <a:pt x="0" y="15"/>
                  </a:cubicBezTo>
                  <a:cubicBezTo>
                    <a:pt x="4" y="10"/>
                    <a:pt x="9" y="5"/>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27" name="Group 28"/>
          <p:cNvGrpSpPr/>
          <p:nvPr/>
        </p:nvGrpSpPr>
        <p:grpSpPr bwMode="auto">
          <a:xfrm>
            <a:off x="3966634" y="2661709"/>
            <a:ext cx="209551" cy="211667"/>
            <a:chOff x="0" y="0"/>
            <a:chExt cx="99" cy="100"/>
          </a:xfrm>
        </p:grpSpPr>
        <p:sp>
          <p:nvSpPr>
            <p:cNvPr id="28" name="Freeform 29"/>
            <p:cNvSpPr/>
            <p:nvPr/>
          </p:nvSpPr>
          <p:spPr bwMode="auto">
            <a:xfrm>
              <a:off x="60" y="60"/>
              <a:ext cx="39" cy="40"/>
            </a:xfrm>
            <a:custGeom>
              <a:avLst/>
              <a:gdLst>
                <a:gd name="T0" fmla="*/ 22 w 24"/>
                <a:gd name="T1" fmla="*/ 14 h 24"/>
                <a:gd name="T2" fmla="*/ 8 w 24"/>
                <a:gd name="T3" fmla="*/ 0 h 24"/>
                <a:gd name="T4" fmla="*/ 0 w 24"/>
                <a:gd name="T5" fmla="*/ 8 h 24"/>
                <a:gd name="T6" fmla="*/ 14 w 24"/>
                <a:gd name="T7" fmla="*/ 22 h 24"/>
                <a:gd name="T8" fmla="*/ 22 w 24"/>
                <a:gd name="T9" fmla="*/ 22 h 24"/>
                <a:gd name="T10" fmla="*/ 22 w 24"/>
                <a:gd name="T11" fmla="*/ 14 h 24"/>
              </a:gdLst>
              <a:ahLst/>
              <a:cxnLst>
                <a:cxn ang="0">
                  <a:pos x="T0" y="T1"/>
                </a:cxn>
                <a:cxn ang="0">
                  <a:pos x="T2" y="T3"/>
                </a:cxn>
                <a:cxn ang="0">
                  <a:pos x="T4" y="T5"/>
                </a:cxn>
                <a:cxn ang="0">
                  <a:pos x="T6" y="T7"/>
                </a:cxn>
                <a:cxn ang="0">
                  <a:pos x="T8" y="T9"/>
                </a:cxn>
                <a:cxn ang="0">
                  <a:pos x="T10" y="T11"/>
                </a:cxn>
              </a:cxnLst>
              <a:rect l="0" t="0" r="r" b="b"/>
              <a:pathLst>
                <a:path w="24" h="24">
                  <a:moveTo>
                    <a:pt x="22" y="14"/>
                  </a:moveTo>
                  <a:cubicBezTo>
                    <a:pt x="8" y="0"/>
                    <a:pt x="8" y="0"/>
                    <a:pt x="8" y="0"/>
                  </a:cubicBezTo>
                  <a:cubicBezTo>
                    <a:pt x="6" y="3"/>
                    <a:pt x="3" y="6"/>
                    <a:pt x="0" y="8"/>
                  </a:cubicBezTo>
                  <a:cubicBezTo>
                    <a:pt x="14" y="22"/>
                    <a:pt x="14" y="22"/>
                    <a:pt x="14" y="22"/>
                  </a:cubicBezTo>
                  <a:cubicBezTo>
                    <a:pt x="16" y="24"/>
                    <a:pt x="20" y="24"/>
                    <a:pt x="22" y="22"/>
                  </a:cubicBezTo>
                  <a:cubicBezTo>
                    <a:pt x="24" y="19"/>
                    <a:pt x="24" y="16"/>
                    <a:pt x="22"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9" name="Freeform 30"/>
            <p:cNvSpPr>
              <a:spLocks noEditPoints="1"/>
            </p:cNvSpPr>
            <p:nvPr/>
          </p:nvSpPr>
          <p:spPr bwMode="auto">
            <a:xfrm>
              <a:off x="0" y="0"/>
              <a:ext cx="73" cy="73"/>
            </a:xfrm>
            <a:custGeom>
              <a:avLst/>
              <a:gdLst>
                <a:gd name="T0" fmla="*/ 44 w 44"/>
                <a:gd name="T1" fmla="*/ 22 h 44"/>
                <a:gd name="T2" fmla="*/ 22 w 44"/>
                <a:gd name="T3" fmla="*/ 0 h 44"/>
                <a:gd name="T4" fmla="*/ 0 w 44"/>
                <a:gd name="T5" fmla="*/ 22 h 44"/>
                <a:gd name="T6" fmla="*/ 22 w 44"/>
                <a:gd name="T7" fmla="*/ 44 h 44"/>
                <a:gd name="T8" fmla="*/ 44 w 44"/>
                <a:gd name="T9" fmla="*/ 22 h 44"/>
                <a:gd name="T10" fmla="*/ 22 w 44"/>
                <a:gd name="T11" fmla="*/ 39 h 44"/>
                <a:gd name="T12" fmla="*/ 5 w 44"/>
                <a:gd name="T13" fmla="*/ 22 h 44"/>
                <a:gd name="T14" fmla="*/ 22 w 44"/>
                <a:gd name="T15" fmla="*/ 5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44" y="22"/>
                  </a:moveTo>
                  <a:cubicBezTo>
                    <a:pt x="44" y="10"/>
                    <a:pt x="34" y="0"/>
                    <a:pt x="22" y="0"/>
                  </a:cubicBezTo>
                  <a:cubicBezTo>
                    <a:pt x="10" y="0"/>
                    <a:pt x="0" y="10"/>
                    <a:pt x="0" y="22"/>
                  </a:cubicBezTo>
                  <a:cubicBezTo>
                    <a:pt x="0" y="34"/>
                    <a:pt x="10" y="44"/>
                    <a:pt x="22" y="44"/>
                  </a:cubicBezTo>
                  <a:cubicBezTo>
                    <a:pt x="34" y="44"/>
                    <a:pt x="44" y="34"/>
                    <a:pt x="44" y="22"/>
                  </a:cubicBezTo>
                  <a:close/>
                  <a:moveTo>
                    <a:pt x="22" y="39"/>
                  </a:moveTo>
                  <a:cubicBezTo>
                    <a:pt x="13" y="39"/>
                    <a:pt x="5" y="31"/>
                    <a:pt x="5" y="22"/>
                  </a:cubicBezTo>
                  <a:cubicBezTo>
                    <a:pt x="5" y="13"/>
                    <a:pt x="13" y="5"/>
                    <a:pt x="22" y="5"/>
                  </a:cubicBezTo>
                  <a:cubicBezTo>
                    <a:pt x="31" y="5"/>
                    <a:pt x="39" y="13"/>
                    <a:pt x="39" y="22"/>
                  </a:cubicBezTo>
                  <a:cubicBezTo>
                    <a:pt x="39" y="31"/>
                    <a:pt x="31" y="39"/>
                    <a:pt x="22"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0" name="Freeform 31"/>
            <p:cNvSpPr/>
            <p:nvPr/>
          </p:nvSpPr>
          <p:spPr bwMode="auto">
            <a:xfrm>
              <a:off x="15" y="15"/>
              <a:ext cx="21" cy="22"/>
            </a:xfrm>
            <a:custGeom>
              <a:avLst/>
              <a:gdLst>
                <a:gd name="T0" fmla="*/ 0 w 13"/>
                <a:gd name="T1" fmla="*/ 13 h 13"/>
                <a:gd name="T2" fmla="*/ 4 w 13"/>
                <a:gd name="T3" fmla="*/ 13 h 13"/>
                <a:gd name="T4" fmla="*/ 13 w 13"/>
                <a:gd name="T5" fmla="*/ 4 h 13"/>
                <a:gd name="T6" fmla="*/ 13 w 13"/>
                <a:gd name="T7" fmla="*/ 0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cubicBezTo>
                    <a:pt x="4" y="13"/>
                    <a:pt x="4" y="13"/>
                    <a:pt x="4" y="13"/>
                  </a:cubicBezTo>
                  <a:cubicBezTo>
                    <a:pt x="4" y="8"/>
                    <a:pt x="8" y="4"/>
                    <a:pt x="13" y="4"/>
                  </a:cubicBezTo>
                  <a:cubicBezTo>
                    <a:pt x="13" y="0"/>
                    <a:pt x="13" y="0"/>
                    <a:pt x="13" y="0"/>
                  </a:cubicBezTo>
                  <a:cubicBezTo>
                    <a:pt x="6" y="0"/>
                    <a:pt x="0" y="6"/>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31" name="Freeform 32"/>
          <p:cNvSpPr/>
          <p:nvPr/>
        </p:nvSpPr>
        <p:spPr bwMode="auto">
          <a:xfrm>
            <a:off x="1949451" y="2670176"/>
            <a:ext cx="198967" cy="192616"/>
          </a:xfrm>
          <a:custGeom>
            <a:avLst/>
            <a:gdLst>
              <a:gd name="T0" fmla="*/ 29 w 57"/>
              <a:gd name="T1" fmla="*/ 0 h 55"/>
              <a:gd name="T2" fmla="*/ 8 w 57"/>
              <a:gd name="T3" fmla="*/ 11 h 55"/>
              <a:gd name="T4" fmla="*/ 0 w 57"/>
              <a:gd name="T5" fmla="*/ 6 h 55"/>
              <a:gd name="T6" fmla="*/ 0 w 57"/>
              <a:gd name="T7" fmla="*/ 32 h 55"/>
              <a:gd name="T8" fmla="*/ 22 w 57"/>
              <a:gd name="T9" fmla="*/ 19 h 55"/>
              <a:gd name="T10" fmla="*/ 15 w 57"/>
              <a:gd name="T11" fmla="*/ 15 h 55"/>
              <a:gd name="T12" fmla="*/ 29 w 57"/>
              <a:gd name="T13" fmla="*/ 9 h 55"/>
              <a:gd name="T14" fmla="*/ 48 w 57"/>
              <a:gd name="T15" fmla="*/ 28 h 55"/>
              <a:gd name="T16" fmla="*/ 29 w 57"/>
              <a:gd name="T17" fmla="*/ 47 h 55"/>
              <a:gd name="T18" fmla="*/ 29 w 57"/>
              <a:gd name="T19" fmla="*/ 55 h 55"/>
              <a:gd name="T20" fmla="*/ 57 w 57"/>
              <a:gd name="T21" fmla="*/ 28 h 55"/>
              <a:gd name="T22" fmla="*/ 29 w 57"/>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55">
                <a:moveTo>
                  <a:pt x="29" y="0"/>
                </a:moveTo>
                <a:cubicBezTo>
                  <a:pt x="21" y="0"/>
                  <a:pt x="13" y="4"/>
                  <a:pt x="8" y="11"/>
                </a:cubicBezTo>
                <a:cubicBezTo>
                  <a:pt x="0" y="6"/>
                  <a:pt x="0" y="6"/>
                  <a:pt x="0" y="6"/>
                </a:cubicBezTo>
                <a:cubicBezTo>
                  <a:pt x="0" y="32"/>
                  <a:pt x="0" y="32"/>
                  <a:pt x="0" y="32"/>
                </a:cubicBezTo>
                <a:cubicBezTo>
                  <a:pt x="22" y="19"/>
                  <a:pt x="22" y="19"/>
                  <a:pt x="22" y="19"/>
                </a:cubicBezTo>
                <a:cubicBezTo>
                  <a:pt x="15" y="15"/>
                  <a:pt x="15" y="15"/>
                  <a:pt x="15" y="15"/>
                </a:cubicBezTo>
                <a:cubicBezTo>
                  <a:pt x="19" y="11"/>
                  <a:pt x="24" y="9"/>
                  <a:pt x="29" y="9"/>
                </a:cubicBezTo>
                <a:cubicBezTo>
                  <a:pt x="40" y="9"/>
                  <a:pt x="48" y="17"/>
                  <a:pt x="48" y="28"/>
                </a:cubicBezTo>
                <a:cubicBezTo>
                  <a:pt x="48" y="38"/>
                  <a:pt x="40" y="47"/>
                  <a:pt x="29" y="47"/>
                </a:cubicBezTo>
                <a:cubicBezTo>
                  <a:pt x="29" y="55"/>
                  <a:pt x="29" y="55"/>
                  <a:pt x="29" y="55"/>
                </a:cubicBezTo>
                <a:cubicBezTo>
                  <a:pt x="44" y="55"/>
                  <a:pt x="57" y="43"/>
                  <a:pt x="57" y="28"/>
                </a:cubicBezTo>
                <a:cubicBezTo>
                  <a:pt x="57" y="12"/>
                  <a:pt x="44" y="0"/>
                  <a:pt x="2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2" name="Rectangle 33"/>
          <p:cNvSpPr>
            <a:spLocks noChangeArrowheads="1"/>
          </p:cNvSpPr>
          <p:nvPr/>
        </p:nvSpPr>
        <p:spPr bwMode="auto">
          <a:xfrm>
            <a:off x="1051984" y="4750859"/>
            <a:ext cx="2004483"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110000"/>
              </a:lnSpc>
            </a:pPr>
            <a:r>
              <a:rPr kumimoji="1" lang="zh-CN" altLang="en-US" sz="1200" b="1" dirty="0">
                <a:latin typeface="微软雅黑" panose="020B0503020204020204" charset="-122"/>
                <a:ea typeface="微软雅黑" panose="020B0503020204020204" charset="-122"/>
                <a:cs typeface="微软雅黑" panose="020B0503020204020204" charset="-122"/>
              </a:rPr>
              <a:t>点击此处添加标题</a:t>
            </a:r>
          </a:p>
          <a:p>
            <a:pPr algn="ctr">
              <a:lnSpc>
                <a:spcPts val="1200"/>
              </a:lnSpc>
            </a:pPr>
            <a:r>
              <a:rPr lang="zh-CN" altLang="en-US" sz="1100" dirty="0">
                <a:latin typeface="微软雅黑" panose="020B0503020204020204" pitchFamily="34" charset="-122"/>
                <a:ea typeface="微软雅黑" panose="020B0503020204020204" pitchFamily="34" charset="-122"/>
              </a:rPr>
              <a:t>点击输入文字点击输入文字</a:t>
            </a:r>
            <a:endParaRPr lang="en-US" altLang="zh-CN" sz="1100" dirty="0">
              <a:latin typeface="微软雅黑" panose="020B0503020204020204" pitchFamily="34" charset="-122"/>
              <a:ea typeface="微软雅黑" panose="020B0503020204020204" pitchFamily="34" charset="-122"/>
            </a:endParaRPr>
          </a:p>
          <a:p>
            <a:pPr algn="ctr">
              <a:lnSpc>
                <a:spcPts val="1200"/>
              </a:lnSpc>
            </a:pPr>
            <a:r>
              <a:rPr lang="zh-CN" altLang="en-US" sz="1100" dirty="0">
                <a:latin typeface="微软雅黑" panose="020B0503020204020204" pitchFamily="34" charset="-122"/>
                <a:ea typeface="微软雅黑" panose="020B0503020204020204" pitchFamily="34" charset="-122"/>
              </a:rPr>
              <a:t>点击输入文字点击输入文字</a:t>
            </a:r>
            <a:endParaRPr lang="en-US" altLang="zh-CN" sz="1100" dirty="0">
              <a:latin typeface="微软雅黑" panose="020B0503020204020204" pitchFamily="34" charset="-122"/>
              <a:ea typeface="微软雅黑" panose="020B0503020204020204" pitchFamily="34" charset="-122"/>
            </a:endParaRPr>
          </a:p>
          <a:p>
            <a:pPr algn="ctr">
              <a:lnSpc>
                <a:spcPts val="1200"/>
              </a:lnSpc>
            </a:pPr>
            <a:r>
              <a:rPr lang="zh-CN" altLang="en-US" sz="1100" dirty="0">
                <a:latin typeface="微软雅黑" panose="020B0503020204020204" pitchFamily="34" charset="-122"/>
                <a:ea typeface="微软雅黑" panose="020B0503020204020204" pitchFamily="34" charset="-122"/>
              </a:rPr>
              <a:t>点击输入文字点击输入文字</a:t>
            </a:r>
          </a:p>
        </p:txBody>
      </p:sp>
      <p:sp>
        <p:nvSpPr>
          <p:cNvPr id="33" name="Rectangle 34"/>
          <p:cNvSpPr>
            <a:spLocks noChangeArrowheads="1"/>
          </p:cNvSpPr>
          <p:nvPr/>
        </p:nvSpPr>
        <p:spPr bwMode="auto">
          <a:xfrm>
            <a:off x="3073400" y="4750859"/>
            <a:ext cx="2015067"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kumimoji="1" lang="zh-CN" altLang="en-US" sz="1200" b="1" dirty="0">
                <a:latin typeface="微软雅黑" panose="020B0503020204020204" charset="-122"/>
                <a:ea typeface="微软雅黑" panose="020B0503020204020204" charset="-122"/>
                <a:cs typeface="微软雅黑" panose="020B0503020204020204" charset="-122"/>
              </a:rPr>
              <a:t>点击此处添加标题</a:t>
            </a:r>
          </a:p>
          <a:p>
            <a:pPr algn="ctr">
              <a:lnSpc>
                <a:spcPts val="1200"/>
              </a:lnSpc>
            </a:pPr>
            <a:r>
              <a:rPr lang="zh-CN" altLang="en-US" sz="1050" dirty="0">
                <a:latin typeface="微软雅黑" panose="020B0503020204020204" pitchFamily="34" charset="-122"/>
                <a:ea typeface="微软雅黑" panose="020B0503020204020204" pitchFamily="34" charset="-122"/>
              </a:rPr>
              <a:t>点击输入文字点击输入文字</a:t>
            </a:r>
            <a:endParaRPr lang="en-US" altLang="zh-CN" sz="1050" dirty="0">
              <a:latin typeface="微软雅黑" panose="020B0503020204020204" pitchFamily="34" charset="-122"/>
              <a:ea typeface="微软雅黑" panose="020B0503020204020204" pitchFamily="34" charset="-122"/>
            </a:endParaRPr>
          </a:p>
          <a:p>
            <a:pPr algn="ctr">
              <a:lnSpc>
                <a:spcPts val="1200"/>
              </a:lnSpc>
            </a:pPr>
            <a:r>
              <a:rPr lang="zh-CN" altLang="en-US" sz="1050" dirty="0">
                <a:latin typeface="微软雅黑" panose="020B0503020204020204" pitchFamily="34" charset="-122"/>
                <a:ea typeface="微软雅黑" panose="020B0503020204020204" pitchFamily="34" charset="-122"/>
              </a:rPr>
              <a:t>点击输入文字点击输入文字</a:t>
            </a:r>
            <a:endParaRPr lang="en-US" altLang="zh-CN" sz="1050" dirty="0">
              <a:latin typeface="微软雅黑" panose="020B0503020204020204" pitchFamily="34" charset="-122"/>
              <a:ea typeface="微软雅黑" panose="020B0503020204020204" pitchFamily="34" charset="-122"/>
            </a:endParaRPr>
          </a:p>
          <a:p>
            <a:pPr algn="ctr">
              <a:lnSpc>
                <a:spcPts val="1200"/>
              </a:lnSpc>
            </a:pPr>
            <a:r>
              <a:rPr lang="zh-CN" altLang="en-US" sz="1050" dirty="0">
                <a:latin typeface="微软雅黑" panose="020B0503020204020204" pitchFamily="34" charset="-122"/>
                <a:ea typeface="微软雅黑" panose="020B0503020204020204" pitchFamily="34" charset="-122"/>
              </a:rPr>
              <a:t>点击输入文字点击输入文字</a:t>
            </a:r>
          </a:p>
        </p:txBody>
      </p:sp>
      <p:sp>
        <p:nvSpPr>
          <p:cNvPr id="34" name="Rectangle 35"/>
          <p:cNvSpPr>
            <a:spLocks noChangeArrowheads="1"/>
          </p:cNvSpPr>
          <p:nvPr/>
        </p:nvSpPr>
        <p:spPr bwMode="auto">
          <a:xfrm>
            <a:off x="5088467" y="4750859"/>
            <a:ext cx="2015067"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kumimoji="1" lang="zh-CN" altLang="en-US" sz="1200" b="1" dirty="0">
                <a:latin typeface="微软雅黑" panose="020B0503020204020204" charset="-122"/>
                <a:ea typeface="微软雅黑" panose="020B0503020204020204" charset="-122"/>
                <a:cs typeface="微软雅黑" panose="020B0503020204020204" charset="-122"/>
              </a:rPr>
              <a:t>点击此处添加标题</a:t>
            </a:r>
          </a:p>
          <a:p>
            <a:pPr algn="ctr">
              <a:lnSpc>
                <a:spcPts val="1200"/>
              </a:lnSpc>
            </a:pPr>
            <a:r>
              <a:rPr lang="zh-CN" altLang="en-US" sz="1050" dirty="0">
                <a:latin typeface="微软雅黑" panose="020B0503020204020204" pitchFamily="34" charset="-122"/>
                <a:ea typeface="微软雅黑" panose="020B0503020204020204" pitchFamily="34" charset="-122"/>
              </a:rPr>
              <a:t>点击输入文字点击输入文字</a:t>
            </a:r>
            <a:endParaRPr lang="en-US" altLang="zh-CN" sz="1050" dirty="0">
              <a:latin typeface="微软雅黑" panose="020B0503020204020204" pitchFamily="34" charset="-122"/>
              <a:ea typeface="微软雅黑" panose="020B0503020204020204" pitchFamily="34" charset="-122"/>
            </a:endParaRPr>
          </a:p>
          <a:p>
            <a:pPr algn="ctr">
              <a:lnSpc>
                <a:spcPts val="1200"/>
              </a:lnSpc>
            </a:pPr>
            <a:r>
              <a:rPr lang="zh-CN" altLang="en-US" sz="1050" dirty="0">
                <a:latin typeface="微软雅黑" panose="020B0503020204020204" pitchFamily="34" charset="-122"/>
                <a:ea typeface="微软雅黑" panose="020B0503020204020204" pitchFamily="34" charset="-122"/>
              </a:rPr>
              <a:t>点击输入文字点击输入文字</a:t>
            </a:r>
            <a:endParaRPr lang="en-US" altLang="zh-CN" sz="1050" dirty="0">
              <a:latin typeface="微软雅黑" panose="020B0503020204020204" pitchFamily="34" charset="-122"/>
              <a:ea typeface="微软雅黑" panose="020B0503020204020204" pitchFamily="34" charset="-122"/>
            </a:endParaRPr>
          </a:p>
          <a:p>
            <a:pPr algn="ctr">
              <a:lnSpc>
                <a:spcPts val="1200"/>
              </a:lnSpc>
            </a:pPr>
            <a:r>
              <a:rPr lang="zh-CN" altLang="en-US" sz="1050" dirty="0">
                <a:latin typeface="微软雅黑" panose="020B0503020204020204" pitchFamily="34" charset="-122"/>
                <a:ea typeface="微软雅黑" panose="020B0503020204020204" pitchFamily="34" charset="-122"/>
              </a:rPr>
              <a:t>点击输入文字点击输入文字</a:t>
            </a:r>
          </a:p>
        </p:txBody>
      </p:sp>
      <p:sp>
        <p:nvSpPr>
          <p:cNvPr id="35" name="Rectangle 36"/>
          <p:cNvSpPr>
            <a:spLocks noChangeArrowheads="1"/>
          </p:cNvSpPr>
          <p:nvPr/>
        </p:nvSpPr>
        <p:spPr bwMode="auto">
          <a:xfrm>
            <a:off x="7120467" y="4750859"/>
            <a:ext cx="2015067"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kumimoji="1" lang="zh-CN" altLang="en-US" sz="1200" b="1" dirty="0">
                <a:latin typeface="微软雅黑" panose="020B0503020204020204" charset="-122"/>
                <a:ea typeface="微软雅黑" panose="020B0503020204020204" charset="-122"/>
                <a:cs typeface="微软雅黑" panose="020B0503020204020204" charset="-122"/>
              </a:rPr>
              <a:t>点击此处添加标题</a:t>
            </a:r>
          </a:p>
          <a:p>
            <a:pPr algn="ctr">
              <a:lnSpc>
                <a:spcPts val="1200"/>
              </a:lnSpc>
            </a:pPr>
            <a:r>
              <a:rPr lang="zh-CN" altLang="en-US" sz="1050" dirty="0">
                <a:latin typeface="微软雅黑" panose="020B0503020204020204" pitchFamily="34" charset="-122"/>
                <a:ea typeface="微软雅黑" panose="020B0503020204020204" pitchFamily="34" charset="-122"/>
              </a:rPr>
              <a:t>点击输入文字点击输入文字</a:t>
            </a:r>
            <a:endParaRPr lang="en-US" altLang="zh-CN" sz="1050" dirty="0">
              <a:latin typeface="微软雅黑" panose="020B0503020204020204" pitchFamily="34" charset="-122"/>
              <a:ea typeface="微软雅黑" panose="020B0503020204020204" pitchFamily="34" charset="-122"/>
            </a:endParaRPr>
          </a:p>
          <a:p>
            <a:pPr algn="ctr">
              <a:lnSpc>
                <a:spcPts val="1200"/>
              </a:lnSpc>
            </a:pPr>
            <a:r>
              <a:rPr lang="zh-CN" altLang="en-US" sz="1050" dirty="0">
                <a:latin typeface="微软雅黑" panose="020B0503020204020204" pitchFamily="34" charset="-122"/>
                <a:ea typeface="微软雅黑" panose="020B0503020204020204" pitchFamily="34" charset="-122"/>
              </a:rPr>
              <a:t>点击输入文字点击输入文字</a:t>
            </a:r>
            <a:endParaRPr lang="en-US" altLang="zh-CN" sz="1050" dirty="0">
              <a:latin typeface="微软雅黑" panose="020B0503020204020204" pitchFamily="34" charset="-122"/>
              <a:ea typeface="微软雅黑" panose="020B0503020204020204" pitchFamily="34" charset="-122"/>
            </a:endParaRPr>
          </a:p>
          <a:p>
            <a:pPr algn="ctr">
              <a:lnSpc>
                <a:spcPts val="1200"/>
              </a:lnSpc>
            </a:pPr>
            <a:r>
              <a:rPr lang="zh-CN" altLang="en-US" sz="1050" dirty="0">
                <a:latin typeface="微软雅黑" panose="020B0503020204020204" pitchFamily="34" charset="-122"/>
                <a:ea typeface="微软雅黑" panose="020B0503020204020204" pitchFamily="34" charset="-122"/>
              </a:rPr>
              <a:t>点击输入文字点击输入文字</a:t>
            </a:r>
          </a:p>
        </p:txBody>
      </p:sp>
      <p:sp>
        <p:nvSpPr>
          <p:cNvPr id="36" name="Rectangle 37"/>
          <p:cNvSpPr>
            <a:spLocks noChangeArrowheads="1"/>
          </p:cNvSpPr>
          <p:nvPr/>
        </p:nvSpPr>
        <p:spPr bwMode="auto">
          <a:xfrm>
            <a:off x="9141884" y="4750859"/>
            <a:ext cx="2015067"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kumimoji="1" lang="zh-CN" altLang="en-US" sz="1200" b="1" dirty="0">
                <a:latin typeface="微软雅黑" panose="020B0503020204020204" charset="-122"/>
                <a:ea typeface="微软雅黑" panose="020B0503020204020204" charset="-122"/>
                <a:cs typeface="微软雅黑" panose="020B0503020204020204" charset="-122"/>
              </a:rPr>
              <a:t>点击此处添加标题</a:t>
            </a:r>
          </a:p>
          <a:p>
            <a:pPr algn="ctr">
              <a:lnSpc>
                <a:spcPts val="1200"/>
              </a:lnSpc>
            </a:pPr>
            <a:r>
              <a:rPr lang="zh-CN" altLang="en-US" sz="1050" dirty="0">
                <a:latin typeface="微软雅黑" panose="020B0503020204020204" pitchFamily="34" charset="-122"/>
                <a:ea typeface="微软雅黑" panose="020B0503020204020204" pitchFamily="34" charset="-122"/>
              </a:rPr>
              <a:t>点击输入文字点击输入文字</a:t>
            </a:r>
            <a:endParaRPr lang="en-US" altLang="zh-CN" sz="1050" dirty="0">
              <a:latin typeface="微软雅黑" panose="020B0503020204020204" pitchFamily="34" charset="-122"/>
              <a:ea typeface="微软雅黑" panose="020B0503020204020204" pitchFamily="34" charset="-122"/>
            </a:endParaRPr>
          </a:p>
          <a:p>
            <a:pPr algn="ctr">
              <a:lnSpc>
                <a:spcPts val="1200"/>
              </a:lnSpc>
            </a:pPr>
            <a:r>
              <a:rPr lang="zh-CN" altLang="en-US" sz="1050" dirty="0">
                <a:latin typeface="微软雅黑" panose="020B0503020204020204" pitchFamily="34" charset="-122"/>
                <a:ea typeface="微软雅黑" panose="020B0503020204020204" pitchFamily="34" charset="-122"/>
              </a:rPr>
              <a:t>点击输入文字点击输入文字</a:t>
            </a:r>
            <a:endParaRPr lang="en-US" altLang="zh-CN" sz="1050" dirty="0">
              <a:latin typeface="微软雅黑" panose="020B0503020204020204" pitchFamily="34" charset="-122"/>
              <a:ea typeface="微软雅黑" panose="020B0503020204020204" pitchFamily="34" charset="-122"/>
            </a:endParaRPr>
          </a:p>
          <a:p>
            <a:pPr algn="ctr">
              <a:lnSpc>
                <a:spcPts val="1200"/>
              </a:lnSpc>
            </a:pPr>
            <a:r>
              <a:rPr lang="zh-CN" altLang="en-US" sz="1050" dirty="0">
                <a:latin typeface="微软雅黑" panose="020B0503020204020204" pitchFamily="34" charset="-122"/>
                <a:ea typeface="微软雅黑" panose="020B0503020204020204" pitchFamily="34" charset="-122"/>
              </a:rPr>
              <a:t>点击输入文字点击输入文字</a:t>
            </a:r>
          </a:p>
        </p:txBody>
      </p:sp>
      <p:sp>
        <p:nvSpPr>
          <p:cNvPr id="37" name="Line 38"/>
          <p:cNvSpPr>
            <a:spLocks noChangeShapeType="1"/>
          </p:cNvSpPr>
          <p:nvPr/>
        </p:nvSpPr>
        <p:spPr bwMode="auto">
          <a:xfrm>
            <a:off x="2059517" y="4147609"/>
            <a:ext cx="0" cy="480483"/>
          </a:xfrm>
          <a:prstGeom prst="line">
            <a:avLst/>
          </a:prstGeom>
          <a:noFill/>
          <a:ln w="6350" cmpd="sng">
            <a:solidFill>
              <a:schemeClr val="accent4">
                <a:lumMod val="50000"/>
              </a:schemeClr>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sz="2400"/>
          </a:p>
        </p:txBody>
      </p:sp>
      <p:sp>
        <p:nvSpPr>
          <p:cNvPr id="38" name="Line 39"/>
          <p:cNvSpPr>
            <a:spLocks noChangeShapeType="1"/>
          </p:cNvSpPr>
          <p:nvPr/>
        </p:nvSpPr>
        <p:spPr bwMode="auto">
          <a:xfrm>
            <a:off x="4080933" y="4147609"/>
            <a:ext cx="0" cy="480483"/>
          </a:xfrm>
          <a:prstGeom prst="line">
            <a:avLst/>
          </a:prstGeom>
          <a:noFill/>
          <a:ln w="6350" cmpd="sng">
            <a:solidFill>
              <a:schemeClr val="accent4">
                <a:lumMod val="50000"/>
              </a:schemeClr>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sz="2400"/>
          </a:p>
        </p:txBody>
      </p:sp>
      <p:sp>
        <p:nvSpPr>
          <p:cNvPr id="39" name="Line 40"/>
          <p:cNvSpPr>
            <a:spLocks noChangeShapeType="1"/>
          </p:cNvSpPr>
          <p:nvPr/>
        </p:nvSpPr>
        <p:spPr bwMode="auto">
          <a:xfrm>
            <a:off x="6096000" y="4147609"/>
            <a:ext cx="0" cy="480483"/>
          </a:xfrm>
          <a:prstGeom prst="line">
            <a:avLst/>
          </a:prstGeom>
          <a:noFill/>
          <a:ln w="6350" cmpd="sng">
            <a:solidFill>
              <a:schemeClr val="accent4">
                <a:lumMod val="50000"/>
              </a:schemeClr>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sz="2400"/>
          </a:p>
        </p:txBody>
      </p:sp>
      <p:sp>
        <p:nvSpPr>
          <p:cNvPr id="40" name="Line 41"/>
          <p:cNvSpPr>
            <a:spLocks noChangeShapeType="1"/>
          </p:cNvSpPr>
          <p:nvPr/>
        </p:nvSpPr>
        <p:spPr bwMode="auto">
          <a:xfrm>
            <a:off x="8128000" y="4147609"/>
            <a:ext cx="0" cy="480483"/>
          </a:xfrm>
          <a:prstGeom prst="line">
            <a:avLst/>
          </a:prstGeom>
          <a:noFill/>
          <a:ln w="6350" cmpd="sng">
            <a:solidFill>
              <a:schemeClr val="accent4">
                <a:lumMod val="50000"/>
              </a:schemeClr>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sz="2400"/>
          </a:p>
        </p:txBody>
      </p:sp>
      <p:sp>
        <p:nvSpPr>
          <p:cNvPr id="41" name="Line 42"/>
          <p:cNvSpPr>
            <a:spLocks noChangeShapeType="1"/>
          </p:cNvSpPr>
          <p:nvPr/>
        </p:nvSpPr>
        <p:spPr bwMode="auto">
          <a:xfrm>
            <a:off x="10149417" y="4147609"/>
            <a:ext cx="0" cy="480483"/>
          </a:xfrm>
          <a:prstGeom prst="line">
            <a:avLst/>
          </a:prstGeom>
          <a:noFill/>
          <a:ln w="6350" cmpd="sng">
            <a:solidFill>
              <a:schemeClr val="accent4">
                <a:lumMod val="50000"/>
              </a:schemeClr>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sz="2400"/>
          </a:p>
        </p:txBody>
      </p:sp>
      <p:sp>
        <p:nvSpPr>
          <p:cNvPr id="42" name="Text Box 43"/>
          <p:cNvSpPr txBox="1">
            <a:spLocks noChangeArrowheads="1"/>
          </p:cNvSpPr>
          <p:nvPr/>
        </p:nvSpPr>
        <p:spPr bwMode="auto">
          <a:xfrm>
            <a:off x="1771651" y="5637743"/>
            <a:ext cx="864446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ts val="1200"/>
              </a:lnSpc>
            </a:pPr>
            <a:r>
              <a:rPr lang="zh-CN" altLang="en-US" sz="105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a:t>
            </a:r>
            <a:endParaRPr lang="en-US" altLang="zh-CN" sz="1050" dirty="0">
              <a:latin typeface="微软雅黑" panose="020B0503020204020204" pitchFamily="34" charset="-122"/>
              <a:ea typeface="微软雅黑" panose="020B0503020204020204" pitchFamily="34" charset="-122"/>
            </a:endParaRPr>
          </a:p>
          <a:p>
            <a:pPr algn="ctr">
              <a:lnSpc>
                <a:spcPts val="1200"/>
              </a:lnSpc>
            </a:pPr>
            <a:r>
              <a:rPr lang="zh-CN" altLang="en-US" sz="105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a:t>
            </a:r>
            <a:endParaRPr lang="en-US" altLang="zh-CN" sz="1050" dirty="0">
              <a:latin typeface="微软雅黑" panose="020B0503020204020204" pitchFamily="34" charset="-122"/>
              <a:ea typeface="微软雅黑" panose="020B0503020204020204" pitchFamily="34" charset="-122"/>
            </a:endParaRPr>
          </a:p>
          <a:p>
            <a:pPr algn="ctr">
              <a:lnSpc>
                <a:spcPts val="1200"/>
              </a:lnSpc>
            </a:pPr>
            <a:r>
              <a:rPr lang="zh-CN" altLang="en-US" sz="105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a:t>
            </a:r>
          </a:p>
          <a:p>
            <a:pPr algn="ctr">
              <a:lnSpc>
                <a:spcPts val="1200"/>
              </a:lnSpc>
            </a:pPr>
            <a:endParaRPr lang="zh-CN" altLang="en-US" sz="1050" dirty="0">
              <a:latin typeface="微软雅黑" panose="020B0503020204020204" pitchFamily="34" charset="-122"/>
              <a:ea typeface="微软雅黑" panose="020B0503020204020204" pitchFamily="34" charset="-122"/>
            </a:endParaRPr>
          </a:p>
          <a:p>
            <a:pPr algn="ctr">
              <a:lnSpc>
                <a:spcPts val="1200"/>
              </a:lnSpc>
            </a:pPr>
            <a:endParaRPr lang="zh-CN" altLang="en-US" sz="1050" dirty="0">
              <a:latin typeface="微软雅黑" panose="020B0503020204020204" pitchFamily="34" charset="-122"/>
              <a:ea typeface="微软雅黑" panose="020B0503020204020204" pitchFamily="34" charset="-122"/>
            </a:endParaRPr>
          </a:p>
        </p:txBody>
      </p:sp>
      <p:sp>
        <p:nvSpPr>
          <p:cNvPr id="49" name="文本框 48"/>
          <p:cNvSpPr txBox="1"/>
          <p:nvPr/>
        </p:nvSpPr>
        <p:spPr>
          <a:xfrm>
            <a:off x="4718254" y="0"/>
            <a:ext cx="3021101" cy="758285"/>
          </a:xfrm>
          <a:prstGeom prst="rect">
            <a:avLst/>
          </a:prstGeom>
          <a:solidFill>
            <a:schemeClr val="accent1"/>
          </a:solidFill>
        </p:spPr>
        <p:txBody>
          <a:bodyPr wrap="square" rtlCol="0" anchor="ctr">
            <a:spAutoFit/>
          </a:bodyPr>
          <a:lstStyle/>
          <a:p>
            <a:pPr algn="ctr">
              <a:lnSpc>
                <a:spcPct val="110000"/>
              </a:lnSpc>
            </a:pPr>
            <a:r>
              <a:rPr kumimoji="1" lang="en-US" altLang="zh-CN" sz="1865" b="1" dirty="0">
                <a:solidFill>
                  <a:schemeClr val="bg1"/>
                </a:solidFill>
              </a:rPr>
              <a:t>MORE THAN TEMPLATE</a:t>
            </a:r>
            <a:endParaRPr kumimoji="1" lang="en-US" altLang="zh-CN" sz="1865" b="1" dirty="0">
              <a:solidFill>
                <a:schemeClr val="bg1"/>
              </a:solidFill>
              <a:latin typeface="微软雅黑" panose="020B0503020204020204" charset="-122"/>
              <a:ea typeface="微软雅黑" panose="020B0503020204020204" charset="-122"/>
              <a:cs typeface="微软雅黑" panose="020B0503020204020204" charset="-122"/>
            </a:endParaRPr>
          </a:p>
          <a:p>
            <a:pPr algn="ctr">
              <a:lnSpc>
                <a:spcPct val="110000"/>
              </a:lnSpc>
            </a:pPr>
            <a:r>
              <a:rPr kumimoji="1" lang="zh-CN" altLang="en-US" sz="2065" b="1" dirty="0">
                <a:solidFill>
                  <a:schemeClr val="bg1"/>
                </a:solidFill>
                <a:latin typeface="微软雅黑" panose="020B0503020204020204" charset="-122"/>
                <a:ea typeface="微软雅黑" panose="020B0503020204020204" charset="-122"/>
                <a:cs typeface="微软雅黑" panose="020B0503020204020204"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20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1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down)">
                                      <p:cBhvr>
                                        <p:cTn id="42" dur="500"/>
                                        <p:tgtEl>
                                          <p:spTgt spid="3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down)">
                                      <p:cBhvr>
                                        <p:cTn id="45" dur="500"/>
                                        <p:tgtEl>
                                          <p:spTgt spid="3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down)">
                                      <p:cBhvr>
                                        <p:cTn id="48" dur="500"/>
                                        <p:tgtEl>
                                          <p:spTgt spid="3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down)">
                                      <p:cBhvr>
                                        <p:cTn id="51" dur="500"/>
                                        <p:tgtEl>
                                          <p:spTgt spid="4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down)">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ppt_x"/>
                                          </p:val>
                                        </p:tav>
                                        <p:tav tm="100000">
                                          <p:val>
                                            <p:strVal val="#ppt_x"/>
                                          </p:val>
                                        </p:tav>
                                      </p:tavLst>
                                    </p:anim>
                                    <p:anim calcmode="lin" valueType="num">
                                      <p:cBhvr additive="base">
                                        <p:cTn id="72" dur="500" fill="hold"/>
                                        <p:tgtEl>
                                          <p:spTgt spid="3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additive="base">
                                        <p:cTn id="75" dur="500" fill="hold"/>
                                        <p:tgtEl>
                                          <p:spTgt spid="36"/>
                                        </p:tgtEl>
                                        <p:attrNameLst>
                                          <p:attrName>ppt_x</p:attrName>
                                        </p:attrNameLst>
                                      </p:cBhvr>
                                      <p:tavLst>
                                        <p:tav tm="0">
                                          <p:val>
                                            <p:strVal val="#ppt_x"/>
                                          </p:val>
                                        </p:tav>
                                        <p:tav tm="100000">
                                          <p:val>
                                            <p:strVal val="#ppt_x"/>
                                          </p:val>
                                        </p:tav>
                                      </p:tavLst>
                                    </p:anim>
                                    <p:anim calcmode="lin" valueType="num">
                                      <p:cBhvr additive="base">
                                        <p:cTn id="76" dur="500" fill="hold"/>
                                        <p:tgtEl>
                                          <p:spTgt spid="3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additive="base">
                                        <p:cTn id="79" dur="500" fill="hold"/>
                                        <p:tgtEl>
                                          <p:spTgt spid="42"/>
                                        </p:tgtEl>
                                        <p:attrNameLst>
                                          <p:attrName>ppt_x</p:attrName>
                                        </p:attrNameLst>
                                      </p:cBhvr>
                                      <p:tavLst>
                                        <p:tav tm="0">
                                          <p:val>
                                            <p:strVal val="#ppt_x"/>
                                          </p:val>
                                        </p:tav>
                                        <p:tav tm="100000">
                                          <p:val>
                                            <p:strVal val="#ppt_x"/>
                                          </p:val>
                                        </p:tav>
                                      </p:tavLst>
                                    </p:anim>
                                    <p:anim calcmode="lin" valueType="num">
                                      <p:cBhvr additive="base">
                                        <p:cTn id="8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23" grpId="0" animBg="1"/>
      <p:bldP spid="32" grpId="0"/>
      <p:bldP spid="33" grpId="0"/>
      <p:bldP spid="34" grpId="0"/>
      <p:bldP spid="35" grpId="0"/>
      <p:bldP spid="36" grpId="0"/>
      <p:bldP spid="37" grpId="0" animBg="1"/>
      <p:bldP spid="38" grpId="0" animBg="1"/>
      <p:bldP spid="39" grpId="0" animBg="1"/>
      <p:bldP spid="40" grpId="0" animBg="1"/>
      <p:bldP spid="41" grpId="0" animBg="1"/>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23"/>
          <p:cNvSpPr/>
          <p:nvPr/>
        </p:nvSpPr>
        <p:spPr>
          <a:xfrm rot="5400000">
            <a:off x="6907583" y="-958624"/>
            <a:ext cx="2716805" cy="8556712"/>
          </a:xfrm>
          <a:custGeom>
            <a:avLst/>
            <a:gdLst>
              <a:gd name="txL" fmla="*/ 0 w 1594705"/>
              <a:gd name="txT" fmla="*/ 0 h 10849808"/>
              <a:gd name="txR" fmla="*/ 1594705 w 1594705"/>
              <a:gd name="txB" fmla="*/ 10849808 h 10849808"/>
            </a:gdLst>
            <a:ahLst/>
            <a:cxnLst>
              <a:cxn ang="0">
                <a:pos x="1594705" y="398675"/>
              </a:cxn>
              <a:cxn ang="0">
                <a:pos x="1594705" y="10011102"/>
              </a:cxn>
              <a:cxn ang="0">
                <a:pos x="1594704" y="10011102"/>
              </a:cxn>
              <a:cxn ang="0">
                <a:pos x="1594704" y="10121470"/>
              </a:cxn>
              <a:cxn ang="0">
                <a:pos x="797352" y="10849808"/>
              </a:cxn>
              <a:cxn ang="0">
                <a:pos x="0" y="10121470"/>
              </a:cxn>
              <a:cxn ang="0">
                <a:pos x="0" y="8721492"/>
              </a:cxn>
              <a:cxn ang="0">
                <a:pos x="2" y="8721492"/>
              </a:cxn>
              <a:cxn ang="0">
                <a:pos x="2" y="0"/>
              </a:cxn>
            </a:cxnLst>
            <a:rect l="txL" t="txT" r="txR" b="txB"/>
            <a:pathLst>
              <a:path w="1594705" h="10849808">
                <a:moveTo>
                  <a:pt x="1594705" y="398675"/>
                </a:moveTo>
                <a:lnTo>
                  <a:pt x="1594705" y="10011102"/>
                </a:lnTo>
                <a:lnTo>
                  <a:pt x="1594704" y="10011102"/>
                </a:lnTo>
                <a:lnTo>
                  <a:pt x="1594704" y="10121470"/>
                </a:lnTo>
                <a:lnTo>
                  <a:pt x="797352" y="10849808"/>
                </a:lnTo>
                <a:lnTo>
                  <a:pt x="0" y="10121470"/>
                </a:lnTo>
                <a:lnTo>
                  <a:pt x="0" y="8721492"/>
                </a:lnTo>
                <a:lnTo>
                  <a:pt x="2" y="8721492"/>
                </a:lnTo>
                <a:lnTo>
                  <a:pt x="2" y="0"/>
                </a:lnTo>
                <a:close/>
              </a:path>
            </a:pathLst>
          </a:custGeom>
          <a:solidFill>
            <a:schemeClr val="accent1"/>
          </a:solidFill>
          <a:ln w="12700">
            <a:noFill/>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a:lstStyle>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9" name="组合 18"/>
          <p:cNvGrpSpPr/>
          <p:nvPr/>
        </p:nvGrpSpPr>
        <p:grpSpPr>
          <a:xfrm>
            <a:off x="1652577" y="2226098"/>
            <a:ext cx="2335052" cy="2335052"/>
            <a:chOff x="2894659" y="1465288"/>
            <a:chExt cx="1727827" cy="1727827"/>
          </a:xfrm>
        </p:grpSpPr>
        <p:grpSp>
          <p:nvGrpSpPr>
            <p:cNvPr id="20" name="组合 19"/>
            <p:cNvGrpSpPr/>
            <p:nvPr/>
          </p:nvGrpSpPr>
          <p:grpSpPr>
            <a:xfrm rot="1771504">
              <a:off x="2914532" y="1485269"/>
              <a:ext cx="1688083" cy="1687866"/>
              <a:chOff x="1827622" y="1343919"/>
              <a:chExt cx="2304000" cy="2304000"/>
            </a:xfrm>
          </p:grpSpPr>
          <p:sp>
            <p:nvSpPr>
              <p:cNvPr id="22" name="椭圆 2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sp>
            <p:nvSpPr>
              <p:cNvPr id="23" name="椭圆 22"/>
              <p:cNvSpPr/>
              <p:nvPr/>
            </p:nvSpPr>
            <p:spPr>
              <a:xfrm>
                <a:off x="1877481" y="1393778"/>
                <a:ext cx="2204282" cy="2204282"/>
              </a:xfrm>
              <a:prstGeom prst="ellipse">
                <a:avLst/>
              </a:prstGeom>
              <a:solidFill>
                <a:schemeClr val="accent5">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rgbClr val="FF0000"/>
                  </a:solidFill>
                  <a:effectLst/>
                  <a:uLnTx/>
                  <a:uFillTx/>
                  <a:latin typeface="华文细黑" panose="02010600040101010101" pitchFamily="2" charset="-122"/>
                  <a:ea typeface="华文细黑" panose="02010600040101010101" pitchFamily="2" charset="-122"/>
                  <a:cs typeface="+mn-cs"/>
                </a:endParaRPr>
              </a:p>
            </p:txBody>
          </p:sp>
        </p:grpSp>
        <p:sp>
          <p:nvSpPr>
            <p:cNvPr id="21" name="流程图: 联系 20"/>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2250545" y="2795036"/>
            <a:ext cx="1197175" cy="1197175"/>
            <a:chOff x="1068965" y="491752"/>
            <a:chExt cx="1197175" cy="1197175"/>
          </a:xfrm>
        </p:grpSpPr>
        <p:grpSp>
          <p:nvGrpSpPr>
            <p:cNvPr id="14" name="组合 13"/>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椭圆 16"/>
              <p:cNvSpPr/>
              <p:nvPr/>
            </p:nvSpPr>
            <p:spPr>
              <a:xfrm>
                <a:off x="392112" y="760412"/>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5"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7" name="TextBox 1"/>
          <p:cNvSpPr txBox="1"/>
          <p:nvPr/>
        </p:nvSpPr>
        <p:spPr>
          <a:xfrm>
            <a:off x="6322681" y="2194871"/>
            <a:ext cx="3923259" cy="120032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1" indent="0" algn="ctr" defTabSz="4572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  第</a:t>
            </a:r>
            <a:r>
              <a:rPr lang="zh-CN" altLang="en-US" sz="2800" b="1" dirty="0">
                <a:solidFill>
                  <a:schemeClr val="bg1"/>
                </a:solidFill>
                <a:latin typeface="微软雅黑" panose="020B0503020204020204" pitchFamily="34" charset="-122"/>
                <a:ea typeface="微软雅黑" panose="020B0503020204020204" pitchFamily="34" charset="-122"/>
              </a:rPr>
              <a:t>二</a:t>
            </a: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部分</a:t>
            </a:r>
            <a:endParaRPr kumimoji="0" lang="en-US" altLang="zh-CN"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algn="ctr"/>
            <a:r>
              <a:rPr kumimoji="1" lang="zh-CN" altLang="en-US" sz="4400" b="1" dirty="0">
                <a:solidFill>
                  <a:schemeClr val="bg1"/>
                </a:solidFill>
                <a:latin typeface="微软雅黑" panose="020B0503020204020204" pitchFamily="34" charset="-122"/>
                <a:ea typeface="微软雅黑" panose="020B0503020204020204" pitchFamily="34" charset="-122"/>
                <a:cs typeface="Yuanti SC" charset="-122"/>
              </a:rPr>
              <a:t>市场分析</a:t>
            </a:r>
          </a:p>
        </p:txBody>
      </p:sp>
      <p:sp>
        <p:nvSpPr>
          <p:cNvPr id="28" name="矩形 27"/>
          <p:cNvSpPr>
            <a:spLocks noChangeArrowheads="1"/>
          </p:cNvSpPr>
          <p:nvPr/>
        </p:nvSpPr>
        <p:spPr bwMode="auto">
          <a:xfrm>
            <a:off x="6208100" y="3756174"/>
            <a:ext cx="4716293" cy="40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ct val="12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cs typeface="Yuanti SC" charset="-122"/>
                <a:sym typeface="Arial" panose="020B0604020202020204" pitchFamily="34" charset="0"/>
              </a:rPr>
              <a:t>市场概括  市场分析  市场预测</a:t>
            </a:r>
            <a:endParaRPr lang="en-US" altLang="zh-CN" sz="2400" b="1" dirty="0">
              <a:solidFill>
                <a:schemeClr val="bg1"/>
              </a:solidFill>
              <a:latin typeface="微软雅黑" panose="020B0503020204020204" pitchFamily="34" charset="-122"/>
              <a:ea typeface="微软雅黑" panose="020B0503020204020204" pitchFamily="34" charset="-122"/>
              <a:cs typeface="Yuanti SC" charset="-122"/>
              <a:sym typeface="Arial" panose="020B0604020202020204" pitchFamily="34" charset="0"/>
            </a:endParaRPr>
          </a:p>
        </p:txBody>
      </p:sp>
    </p:spTree>
    <p:extLst>
      <p:ext uri="{BB962C8B-B14F-4D97-AF65-F5344CB8AC3E}">
        <p14:creationId xmlns:p14="http://schemas.microsoft.com/office/powerpoint/2010/main" val="408879595"/>
      </p:ext>
    </p:extLst>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320800"/>
            <a:ext cx="7053943" cy="47606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endParaRPr>
          </a:p>
        </p:txBody>
      </p:sp>
      <p:sp>
        <p:nvSpPr>
          <p:cNvPr id="19" name="Subtitle 2"/>
          <p:cNvSpPr txBox="1"/>
          <p:nvPr/>
        </p:nvSpPr>
        <p:spPr>
          <a:xfrm>
            <a:off x="1395563" y="5075475"/>
            <a:ext cx="4428168" cy="417585"/>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200"/>
              </a:lnSpc>
            </a:pPr>
            <a:r>
              <a:rPr lang="zh-CN" altLang="en-US" sz="11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424390" y="4749715"/>
            <a:ext cx="1620957" cy="329321"/>
          </a:xfrm>
          <a:prstGeom prst="rect">
            <a:avLst/>
          </a:prstGeom>
          <a:noFill/>
        </p:spPr>
        <p:txBody>
          <a:bodyPr wrap="none" rtlCol="0" anchor="ctr" anchorCtr="0">
            <a:spAutoFit/>
          </a:bodyPr>
          <a:lstStyle/>
          <a:p>
            <a:pPr>
              <a:lnSpc>
                <a:spcPct val="110000"/>
              </a:lnSpc>
            </a:pPr>
            <a:r>
              <a:rPr kumimoji="1" lang="zh-CN" altLang="en-US" sz="1400" b="1" dirty="0">
                <a:solidFill>
                  <a:schemeClr val="bg1"/>
                </a:solidFill>
                <a:latin typeface="微软雅黑" panose="020B0503020204020204" charset="-122"/>
                <a:ea typeface="微软雅黑" panose="020B0503020204020204" charset="-122"/>
                <a:cs typeface="微软雅黑" panose="020B0503020204020204" charset="-122"/>
              </a:rPr>
              <a:t>点击此处添加标题</a:t>
            </a:r>
          </a:p>
        </p:txBody>
      </p:sp>
      <p:sp>
        <p:nvSpPr>
          <p:cNvPr id="23" name="Subtitle 2"/>
          <p:cNvSpPr txBox="1"/>
          <p:nvPr/>
        </p:nvSpPr>
        <p:spPr>
          <a:xfrm>
            <a:off x="1395562" y="3882295"/>
            <a:ext cx="4428169" cy="417585"/>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200"/>
              </a:lnSpc>
            </a:pPr>
            <a:r>
              <a:rPr lang="zh-CN" altLang="en-US" sz="11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424390" y="3556534"/>
            <a:ext cx="1620957" cy="329321"/>
          </a:xfrm>
          <a:prstGeom prst="rect">
            <a:avLst/>
          </a:prstGeom>
          <a:noFill/>
        </p:spPr>
        <p:txBody>
          <a:bodyPr wrap="none" rtlCol="0" anchor="ctr" anchorCtr="0">
            <a:spAutoFit/>
          </a:bodyPr>
          <a:lstStyle/>
          <a:p>
            <a:pPr>
              <a:lnSpc>
                <a:spcPct val="110000"/>
              </a:lnSpc>
            </a:pPr>
            <a:r>
              <a:rPr kumimoji="1" lang="zh-CN" altLang="en-US" sz="1400" b="1" dirty="0">
                <a:solidFill>
                  <a:schemeClr val="bg1"/>
                </a:solidFill>
                <a:latin typeface="微软雅黑" panose="020B0503020204020204" charset="-122"/>
                <a:ea typeface="微软雅黑" panose="020B0503020204020204" charset="-122"/>
                <a:cs typeface="微软雅黑" panose="020B0503020204020204" charset="-122"/>
              </a:rPr>
              <a:t>点击此处添加标题</a:t>
            </a:r>
          </a:p>
        </p:txBody>
      </p:sp>
      <p:sp>
        <p:nvSpPr>
          <p:cNvPr id="25" name="Subtitle 2"/>
          <p:cNvSpPr txBox="1"/>
          <p:nvPr/>
        </p:nvSpPr>
        <p:spPr>
          <a:xfrm>
            <a:off x="1395563" y="2666812"/>
            <a:ext cx="4428168" cy="417585"/>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1200"/>
              </a:lnSpc>
            </a:pPr>
            <a:r>
              <a:rPr lang="zh-CN" altLang="en-US" sz="11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424390" y="2349324"/>
            <a:ext cx="1620957" cy="312778"/>
          </a:xfrm>
          <a:prstGeom prst="rect">
            <a:avLst/>
          </a:prstGeom>
          <a:noFill/>
        </p:spPr>
        <p:txBody>
          <a:bodyPr wrap="none" rtlCol="0" anchor="ctr" anchorCtr="0">
            <a:spAutoFit/>
          </a:bodyPr>
          <a:lstStyle/>
          <a:p>
            <a:pPr>
              <a:lnSpc>
                <a:spcPct val="110000"/>
              </a:lnSpc>
            </a:pPr>
            <a:r>
              <a:rPr kumimoji="1" lang="zh-CN" altLang="en-US" sz="1400" b="1" dirty="0">
                <a:solidFill>
                  <a:schemeClr val="bg1"/>
                </a:solidFill>
                <a:latin typeface="微软雅黑" panose="020B0503020204020204" charset="-122"/>
                <a:ea typeface="微软雅黑" panose="020B0503020204020204" charset="-122"/>
                <a:cs typeface="微软雅黑" panose="020B0503020204020204" charset="-122"/>
              </a:rPr>
              <a:t>点击此处添加标题</a:t>
            </a:r>
          </a:p>
        </p:txBody>
      </p:sp>
      <p:sp>
        <p:nvSpPr>
          <p:cNvPr id="27" name="Shape 2563"/>
          <p:cNvSpPr/>
          <p:nvPr/>
        </p:nvSpPr>
        <p:spPr>
          <a:xfrm>
            <a:off x="849351" y="24400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bg1"/>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8" name="Shape 2588"/>
          <p:cNvSpPr/>
          <p:nvPr/>
        </p:nvSpPr>
        <p:spPr>
          <a:xfrm>
            <a:off x="849351" y="3686956"/>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9" name="Shape 2629"/>
          <p:cNvSpPr/>
          <p:nvPr/>
        </p:nvSpPr>
        <p:spPr>
          <a:xfrm>
            <a:off x="849351" y="4897373"/>
            <a:ext cx="279405"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3" name="图片占位符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6" name="文本框 15"/>
          <p:cNvSpPr txBox="1"/>
          <p:nvPr/>
        </p:nvSpPr>
        <p:spPr>
          <a:xfrm>
            <a:off x="4718254" y="0"/>
            <a:ext cx="3021101" cy="758285"/>
          </a:xfrm>
          <a:prstGeom prst="rect">
            <a:avLst/>
          </a:prstGeom>
          <a:solidFill>
            <a:schemeClr val="accent1"/>
          </a:solidFill>
        </p:spPr>
        <p:txBody>
          <a:bodyPr wrap="square" rtlCol="0" anchor="ctr">
            <a:spAutoFit/>
          </a:bodyPr>
          <a:lstStyle/>
          <a:p>
            <a:pPr algn="ctr">
              <a:lnSpc>
                <a:spcPct val="110000"/>
              </a:lnSpc>
            </a:pPr>
            <a:r>
              <a:rPr kumimoji="1" lang="en-US" altLang="zh-CN" sz="1865" b="1" dirty="0">
                <a:solidFill>
                  <a:schemeClr val="bg1"/>
                </a:solidFill>
              </a:rPr>
              <a:t>MORE THAN TEMPLATE</a:t>
            </a:r>
            <a:endParaRPr kumimoji="1" lang="en-US" altLang="zh-CN" sz="1865" b="1" dirty="0">
              <a:solidFill>
                <a:schemeClr val="bg1"/>
              </a:solidFill>
              <a:latin typeface="微软雅黑" panose="020B0503020204020204" charset="-122"/>
              <a:ea typeface="微软雅黑" panose="020B0503020204020204" charset="-122"/>
              <a:cs typeface="微软雅黑" panose="020B0503020204020204" charset="-122"/>
            </a:endParaRPr>
          </a:p>
          <a:p>
            <a:pPr algn="ctr">
              <a:lnSpc>
                <a:spcPct val="110000"/>
              </a:lnSpc>
            </a:pPr>
            <a:r>
              <a:rPr kumimoji="1" lang="zh-CN" altLang="en-US" sz="2065" b="1" dirty="0">
                <a:solidFill>
                  <a:schemeClr val="bg1"/>
                </a:solidFill>
                <a:latin typeface="微软雅黑" panose="020B0503020204020204" charset="-122"/>
                <a:ea typeface="微软雅黑" panose="020B0503020204020204" charset="-122"/>
                <a:cs typeface="微软雅黑" panose="020B0503020204020204"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22" grpId="0"/>
      <p:bldP spid="23" grpId="0"/>
      <p:bldP spid="24" grpId="0"/>
      <p:bldP spid="25" grpId="0"/>
      <p:bldP spid="26" grpId="0"/>
      <p:bldP spid="27"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形状 2"/>
          <p:cNvSpPr/>
          <p:nvPr/>
        </p:nvSpPr>
        <p:spPr>
          <a:xfrm>
            <a:off x="5383609" y="2716608"/>
            <a:ext cx="1424781" cy="1424781"/>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024" tIns="248024" rIns="248024" bIns="248024" numCol="1" spcCol="1270" anchor="ctr" anchorCtr="0">
            <a:noAutofit/>
          </a:bodyPr>
          <a:lstStyle/>
          <a:p>
            <a:pPr lvl="0" algn="ctr" defTabSz="1377950">
              <a:lnSpc>
                <a:spcPct val="90000"/>
              </a:lnSpc>
              <a:spcBef>
                <a:spcPct val="0"/>
              </a:spcBef>
              <a:spcAft>
                <a:spcPct val="35000"/>
              </a:spcAft>
            </a:pPr>
            <a:endParaRPr lang="zh-CN" altLang="en-US" sz="3100" kern="1200">
              <a:latin typeface="微软雅黑" panose="020B0503020204020204" charset="-122"/>
              <a:ea typeface="微软雅黑" panose="020B0503020204020204" charset="-122"/>
              <a:cs typeface="微软雅黑" panose="020B0503020204020204" charset="-122"/>
              <a:sym typeface="+mn-lt"/>
            </a:endParaRPr>
          </a:p>
        </p:txBody>
      </p:sp>
      <p:sp>
        <p:nvSpPr>
          <p:cNvPr id="4" name="任意形状 3"/>
          <p:cNvSpPr/>
          <p:nvPr/>
        </p:nvSpPr>
        <p:spPr>
          <a:xfrm rot="18900000">
            <a:off x="6644100" y="2487854"/>
            <a:ext cx="301660" cy="484425"/>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0" y="96885"/>
                </a:moveTo>
                <a:lnTo>
                  <a:pt x="150830" y="96885"/>
                </a:lnTo>
                <a:lnTo>
                  <a:pt x="150830" y="0"/>
                </a:lnTo>
                <a:lnTo>
                  <a:pt x="301660" y="242213"/>
                </a:lnTo>
                <a:lnTo>
                  <a:pt x="150830" y="484425"/>
                </a:lnTo>
                <a:lnTo>
                  <a:pt x="150830" y="387540"/>
                </a:lnTo>
                <a:lnTo>
                  <a:pt x="0" y="387540"/>
                </a:lnTo>
                <a:lnTo>
                  <a:pt x="0" y="96885"/>
                </a:lnTo>
                <a:close/>
              </a:path>
            </a:pathLst>
          </a:custGeom>
          <a:solidFill>
            <a:schemeClr val="accent1">
              <a:lumMod val="75000"/>
            </a:schemeClr>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 tIns="96884" rIns="90498" bIns="96885" numCol="1" spcCol="1270" anchor="ctr" anchorCtr="0">
            <a:noAutofit/>
          </a:bodyPr>
          <a:lstStyle/>
          <a:p>
            <a:pPr lvl="0" algn="ctr" defTabSz="889000">
              <a:lnSpc>
                <a:spcPct val="90000"/>
              </a:lnSpc>
              <a:spcBef>
                <a:spcPct val="0"/>
              </a:spcBef>
              <a:spcAft>
                <a:spcPct val="35000"/>
              </a:spcAft>
            </a:pPr>
            <a:endParaRPr lang="zh-CN" altLang="en-US" sz="2000" kern="1200">
              <a:latin typeface="微软雅黑" panose="020B0503020204020204" charset="-122"/>
              <a:ea typeface="微软雅黑" panose="020B0503020204020204" charset="-122"/>
              <a:cs typeface="微软雅黑" panose="020B0503020204020204" charset="-122"/>
              <a:sym typeface="+mn-lt"/>
            </a:endParaRPr>
          </a:p>
        </p:txBody>
      </p:sp>
      <p:sp>
        <p:nvSpPr>
          <p:cNvPr id="5" name="任意形状 4"/>
          <p:cNvSpPr/>
          <p:nvPr/>
        </p:nvSpPr>
        <p:spPr>
          <a:xfrm>
            <a:off x="6793546" y="1306671"/>
            <a:ext cx="1424781" cy="1424781"/>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8024" tIns="248024" rIns="248024" bIns="248024" numCol="1" spcCol="1270" anchor="ctr" anchorCtr="0">
            <a:noAutofit/>
          </a:bodyPr>
          <a:lstStyle/>
          <a:p>
            <a:pPr lvl="0" algn="ctr" defTabSz="1377950">
              <a:lnSpc>
                <a:spcPct val="90000"/>
              </a:lnSpc>
              <a:spcBef>
                <a:spcPct val="0"/>
              </a:spcBef>
              <a:spcAft>
                <a:spcPct val="35000"/>
              </a:spcAft>
            </a:pPr>
            <a:r>
              <a:rPr lang="en-US" altLang="zh-CN" sz="6000" b="1" kern="1200" dirty="0">
                <a:latin typeface="微软雅黑" panose="020B0503020204020204" charset="-122"/>
                <a:ea typeface="微软雅黑" panose="020B0503020204020204" charset="-122"/>
                <a:cs typeface="微软雅黑" panose="020B0503020204020204" charset="-122"/>
                <a:sym typeface="+mn-lt"/>
              </a:rPr>
              <a:t>B</a:t>
            </a:r>
            <a:endParaRPr lang="zh-CN" altLang="en-US" sz="6000" b="1" kern="1200" dirty="0">
              <a:latin typeface="微软雅黑" panose="020B0503020204020204" charset="-122"/>
              <a:ea typeface="微软雅黑" panose="020B0503020204020204" charset="-122"/>
              <a:cs typeface="微软雅黑" panose="020B0503020204020204" charset="-122"/>
              <a:sym typeface="+mn-lt"/>
            </a:endParaRPr>
          </a:p>
        </p:txBody>
      </p:sp>
      <p:sp>
        <p:nvSpPr>
          <p:cNvPr id="6" name="任意形状 5"/>
          <p:cNvSpPr/>
          <p:nvPr/>
        </p:nvSpPr>
        <p:spPr>
          <a:xfrm rot="2700000">
            <a:off x="6644101" y="3885718"/>
            <a:ext cx="301660" cy="484425"/>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0" y="96885"/>
                </a:moveTo>
                <a:lnTo>
                  <a:pt x="150830" y="96885"/>
                </a:lnTo>
                <a:lnTo>
                  <a:pt x="150830" y="0"/>
                </a:lnTo>
                <a:lnTo>
                  <a:pt x="301660" y="242213"/>
                </a:lnTo>
                <a:lnTo>
                  <a:pt x="150830" y="484425"/>
                </a:lnTo>
                <a:lnTo>
                  <a:pt x="150830" y="387540"/>
                </a:lnTo>
                <a:lnTo>
                  <a:pt x="0" y="387540"/>
                </a:lnTo>
                <a:lnTo>
                  <a:pt x="0" y="96885"/>
                </a:lnTo>
                <a:close/>
              </a:path>
            </a:pathLst>
          </a:custGeom>
          <a:solidFill>
            <a:schemeClr val="accent1">
              <a:lumMod val="75000"/>
            </a:schemeClr>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96885" rIns="90498" bIns="96885" numCol="1" spcCol="1270" anchor="ctr" anchorCtr="0">
            <a:noAutofit/>
          </a:bodyPr>
          <a:lstStyle/>
          <a:p>
            <a:pPr lvl="0" algn="ctr" defTabSz="889000">
              <a:lnSpc>
                <a:spcPct val="90000"/>
              </a:lnSpc>
              <a:spcBef>
                <a:spcPct val="0"/>
              </a:spcBef>
              <a:spcAft>
                <a:spcPct val="35000"/>
              </a:spcAft>
            </a:pPr>
            <a:endParaRPr lang="zh-CN" altLang="en-US" sz="2000" kern="1200">
              <a:latin typeface="微软雅黑" panose="020B0503020204020204" charset="-122"/>
              <a:ea typeface="微软雅黑" panose="020B0503020204020204" charset="-122"/>
              <a:cs typeface="微软雅黑" panose="020B0503020204020204" charset="-122"/>
              <a:sym typeface="+mn-lt"/>
            </a:endParaRPr>
          </a:p>
        </p:txBody>
      </p:sp>
      <p:sp>
        <p:nvSpPr>
          <p:cNvPr id="7" name="任意形状 6"/>
          <p:cNvSpPr/>
          <p:nvPr/>
        </p:nvSpPr>
        <p:spPr>
          <a:xfrm>
            <a:off x="6793546" y="4126545"/>
            <a:ext cx="1424781" cy="1424781"/>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solidFill>
            <a:schemeClr val="accent1"/>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8024" tIns="248024" rIns="248024" bIns="248024" numCol="1" spcCol="1270" anchor="ctr" anchorCtr="0">
            <a:noAutofit/>
          </a:bodyPr>
          <a:lstStyle/>
          <a:p>
            <a:pPr lvl="0" algn="ctr" defTabSz="1377950">
              <a:lnSpc>
                <a:spcPct val="90000"/>
              </a:lnSpc>
              <a:spcBef>
                <a:spcPct val="0"/>
              </a:spcBef>
              <a:spcAft>
                <a:spcPct val="35000"/>
              </a:spcAft>
            </a:pPr>
            <a:r>
              <a:rPr lang="en-US" altLang="zh-CN" sz="6000" b="1" kern="1200" dirty="0">
                <a:latin typeface="微软雅黑" panose="020B0503020204020204" charset="-122"/>
                <a:ea typeface="微软雅黑" panose="020B0503020204020204" charset="-122"/>
                <a:cs typeface="微软雅黑" panose="020B0503020204020204" charset="-122"/>
                <a:sym typeface="+mn-lt"/>
              </a:rPr>
              <a:t>C</a:t>
            </a:r>
            <a:endParaRPr lang="zh-CN" altLang="en-US" sz="6000" b="1" kern="1200" dirty="0">
              <a:latin typeface="微软雅黑" panose="020B0503020204020204" charset="-122"/>
              <a:ea typeface="微软雅黑" panose="020B0503020204020204" charset="-122"/>
              <a:cs typeface="微软雅黑" panose="020B0503020204020204" charset="-122"/>
              <a:sym typeface="+mn-lt"/>
            </a:endParaRPr>
          </a:p>
        </p:txBody>
      </p:sp>
      <p:sp>
        <p:nvSpPr>
          <p:cNvPr id="8" name="任意形状 7"/>
          <p:cNvSpPr/>
          <p:nvPr/>
        </p:nvSpPr>
        <p:spPr>
          <a:xfrm rot="8100000">
            <a:off x="5232778" y="3885718"/>
            <a:ext cx="301660" cy="484425"/>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0" y="96885"/>
                </a:moveTo>
                <a:lnTo>
                  <a:pt x="150830" y="96885"/>
                </a:lnTo>
                <a:lnTo>
                  <a:pt x="150830" y="0"/>
                </a:lnTo>
                <a:lnTo>
                  <a:pt x="301660" y="242213"/>
                </a:lnTo>
                <a:lnTo>
                  <a:pt x="150830" y="484425"/>
                </a:lnTo>
                <a:lnTo>
                  <a:pt x="150830" y="387540"/>
                </a:lnTo>
                <a:lnTo>
                  <a:pt x="0" y="387540"/>
                </a:lnTo>
                <a:lnTo>
                  <a:pt x="0" y="96885"/>
                </a:lnTo>
                <a:close/>
              </a:path>
            </a:pathLst>
          </a:custGeom>
          <a:solidFill>
            <a:schemeClr val="accent1">
              <a:lumMod val="75000"/>
            </a:schemeClr>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96884" rIns="90497" bIns="96885" numCol="1" spcCol="1270" anchor="ctr" anchorCtr="0">
            <a:noAutofit/>
          </a:bodyPr>
          <a:lstStyle/>
          <a:p>
            <a:pPr lvl="0" algn="ctr" defTabSz="889000">
              <a:lnSpc>
                <a:spcPct val="90000"/>
              </a:lnSpc>
              <a:spcBef>
                <a:spcPct val="0"/>
              </a:spcBef>
              <a:spcAft>
                <a:spcPct val="35000"/>
              </a:spcAft>
            </a:pPr>
            <a:endParaRPr lang="zh-CN" altLang="en-US" sz="2000" kern="1200">
              <a:latin typeface="微软雅黑" panose="020B0503020204020204" charset="-122"/>
              <a:ea typeface="微软雅黑" panose="020B0503020204020204" charset="-122"/>
              <a:cs typeface="微软雅黑" panose="020B0503020204020204" charset="-122"/>
              <a:sym typeface="+mn-lt"/>
            </a:endParaRPr>
          </a:p>
        </p:txBody>
      </p:sp>
      <p:sp>
        <p:nvSpPr>
          <p:cNvPr id="9" name="任意形状 8"/>
          <p:cNvSpPr/>
          <p:nvPr/>
        </p:nvSpPr>
        <p:spPr>
          <a:xfrm>
            <a:off x="3973672" y="4126545"/>
            <a:ext cx="1424781" cy="1424781"/>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solidFill>
            <a:schemeClr val="accent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8024" tIns="248024" rIns="248024" bIns="248024" numCol="1" spcCol="1270" anchor="ctr" anchorCtr="0">
            <a:noAutofit/>
          </a:bodyPr>
          <a:lstStyle/>
          <a:p>
            <a:pPr lvl="0" algn="ctr" defTabSz="1377950">
              <a:lnSpc>
                <a:spcPct val="90000"/>
              </a:lnSpc>
              <a:spcBef>
                <a:spcPct val="0"/>
              </a:spcBef>
              <a:spcAft>
                <a:spcPct val="35000"/>
              </a:spcAft>
            </a:pPr>
            <a:r>
              <a:rPr lang="en-US" altLang="zh-CN" sz="6000" b="1" kern="1200" dirty="0">
                <a:latin typeface="微软雅黑" panose="020B0503020204020204" charset="-122"/>
                <a:ea typeface="微软雅黑" panose="020B0503020204020204" charset="-122"/>
                <a:cs typeface="微软雅黑" panose="020B0503020204020204" charset="-122"/>
                <a:sym typeface="+mn-lt"/>
              </a:rPr>
              <a:t>D</a:t>
            </a:r>
            <a:endParaRPr lang="zh-CN" altLang="en-US" sz="6000" b="1" kern="1200" dirty="0">
              <a:latin typeface="微软雅黑" panose="020B0503020204020204" charset="-122"/>
              <a:ea typeface="微软雅黑" panose="020B0503020204020204" charset="-122"/>
              <a:cs typeface="微软雅黑" panose="020B0503020204020204" charset="-122"/>
              <a:sym typeface="+mn-lt"/>
            </a:endParaRPr>
          </a:p>
        </p:txBody>
      </p:sp>
      <p:sp>
        <p:nvSpPr>
          <p:cNvPr id="10" name="任意形状 9"/>
          <p:cNvSpPr/>
          <p:nvPr/>
        </p:nvSpPr>
        <p:spPr>
          <a:xfrm rot="2700000">
            <a:off x="5246238" y="2487854"/>
            <a:ext cx="301661" cy="484426"/>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301660" y="387540"/>
                </a:moveTo>
                <a:lnTo>
                  <a:pt x="150830" y="387540"/>
                </a:lnTo>
                <a:lnTo>
                  <a:pt x="150830" y="484425"/>
                </a:lnTo>
                <a:lnTo>
                  <a:pt x="0" y="242212"/>
                </a:lnTo>
                <a:lnTo>
                  <a:pt x="150830" y="0"/>
                </a:lnTo>
                <a:lnTo>
                  <a:pt x="150830" y="96885"/>
                </a:lnTo>
                <a:lnTo>
                  <a:pt x="301660" y="96885"/>
                </a:lnTo>
                <a:lnTo>
                  <a:pt x="301660" y="387540"/>
                </a:lnTo>
                <a:close/>
              </a:path>
            </a:pathLst>
          </a:custGeom>
          <a:solidFill>
            <a:schemeClr val="accent1">
              <a:lumMod val="75000"/>
            </a:schemeClr>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0498" tIns="96886" rIns="1" bIns="96885" numCol="1" spcCol="1270" anchor="ctr" anchorCtr="0">
            <a:noAutofit/>
          </a:bodyPr>
          <a:lstStyle/>
          <a:p>
            <a:pPr lvl="0" algn="ctr" defTabSz="889000">
              <a:lnSpc>
                <a:spcPct val="90000"/>
              </a:lnSpc>
              <a:spcBef>
                <a:spcPct val="0"/>
              </a:spcBef>
              <a:spcAft>
                <a:spcPct val="35000"/>
              </a:spcAft>
            </a:pPr>
            <a:endParaRPr lang="zh-CN" altLang="en-US" sz="2000" kern="1200">
              <a:latin typeface="微软雅黑" panose="020B0503020204020204" charset="-122"/>
              <a:ea typeface="微软雅黑" panose="020B0503020204020204" charset="-122"/>
              <a:cs typeface="微软雅黑" panose="020B0503020204020204" charset="-122"/>
              <a:sym typeface="+mn-lt"/>
            </a:endParaRPr>
          </a:p>
        </p:txBody>
      </p:sp>
      <p:sp>
        <p:nvSpPr>
          <p:cNvPr id="11" name="任意形状 10"/>
          <p:cNvSpPr/>
          <p:nvPr/>
        </p:nvSpPr>
        <p:spPr>
          <a:xfrm>
            <a:off x="3973672" y="1306671"/>
            <a:ext cx="1424781" cy="1424781"/>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solidFill>
            <a:schemeClr val="accent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48024" tIns="248024" rIns="248024" bIns="248024" numCol="1" spcCol="1270" anchor="ctr" anchorCtr="0">
            <a:noAutofit/>
          </a:bodyPr>
          <a:lstStyle/>
          <a:p>
            <a:pPr lvl="0" algn="ctr" defTabSz="1377950">
              <a:lnSpc>
                <a:spcPct val="90000"/>
              </a:lnSpc>
              <a:spcBef>
                <a:spcPct val="0"/>
              </a:spcBef>
              <a:spcAft>
                <a:spcPct val="35000"/>
              </a:spcAft>
            </a:pPr>
            <a:r>
              <a:rPr lang="en-US" altLang="zh-CN" sz="6000" b="1" kern="1200" dirty="0">
                <a:latin typeface="微软雅黑" panose="020B0503020204020204" charset="-122"/>
                <a:ea typeface="微软雅黑" panose="020B0503020204020204" charset="-122"/>
                <a:cs typeface="微软雅黑" panose="020B0503020204020204" charset="-122"/>
                <a:sym typeface="+mn-lt"/>
              </a:rPr>
              <a:t>A</a:t>
            </a:r>
            <a:endParaRPr lang="zh-CN" altLang="en-US" sz="6000" b="1" kern="1200" dirty="0">
              <a:latin typeface="微软雅黑" panose="020B0503020204020204" charset="-122"/>
              <a:ea typeface="微软雅黑" panose="020B0503020204020204" charset="-122"/>
              <a:cs typeface="微软雅黑" panose="020B0503020204020204" charset="-122"/>
              <a:sym typeface="+mn-lt"/>
            </a:endParaRPr>
          </a:p>
        </p:txBody>
      </p:sp>
      <p:grpSp>
        <p:nvGrpSpPr>
          <p:cNvPr id="12" name="组合 44"/>
          <p:cNvGrpSpPr/>
          <p:nvPr/>
        </p:nvGrpSpPr>
        <p:grpSpPr>
          <a:xfrm>
            <a:off x="5841302" y="3071220"/>
            <a:ext cx="509394" cy="682006"/>
            <a:chOff x="844550" y="1792288"/>
            <a:chExt cx="862013" cy="1154112"/>
          </a:xfrm>
          <a:solidFill>
            <a:schemeClr val="bg1"/>
          </a:solidFill>
        </p:grpSpPr>
        <p:sp>
          <p:nvSpPr>
            <p:cNvPr id="13" name="Freeform 11"/>
            <p:cNvSpPr/>
            <p:nvPr/>
          </p:nvSpPr>
          <p:spPr bwMode="auto">
            <a:xfrm>
              <a:off x="989013" y="1792288"/>
              <a:ext cx="573088" cy="573087"/>
            </a:xfrm>
            <a:custGeom>
              <a:avLst/>
              <a:gdLst>
                <a:gd name="T0" fmla="*/ 311 w 311"/>
                <a:gd name="T1" fmla="*/ 155 h 311"/>
                <a:gd name="T2" fmla="*/ 311 w 311"/>
                <a:gd name="T3" fmla="*/ 155 h 311"/>
                <a:gd name="T4" fmla="*/ 156 w 311"/>
                <a:gd name="T5" fmla="*/ 311 h 311"/>
                <a:gd name="T6" fmla="*/ 0 w 311"/>
                <a:gd name="T7" fmla="*/ 155 h 311"/>
                <a:gd name="T8" fmla="*/ 156 w 311"/>
                <a:gd name="T9" fmla="*/ 0 h 311"/>
                <a:gd name="T10" fmla="*/ 311 w 311"/>
                <a:gd name="T11" fmla="*/ 155 h 311"/>
              </a:gdLst>
              <a:ahLst/>
              <a:cxnLst>
                <a:cxn ang="0">
                  <a:pos x="T0" y="T1"/>
                </a:cxn>
                <a:cxn ang="0">
                  <a:pos x="T2" y="T3"/>
                </a:cxn>
                <a:cxn ang="0">
                  <a:pos x="T4" y="T5"/>
                </a:cxn>
                <a:cxn ang="0">
                  <a:pos x="T6" y="T7"/>
                </a:cxn>
                <a:cxn ang="0">
                  <a:pos x="T8" y="T9"/>
                </a:cxn>
                <a:cxn ang="0">
                  <a:pos x="T10" y="T11"/>
                </a:cxn>
              </a:cxnLst>
              <a:rect l="0" t="0" r="r" b="b"/>
              <a:pathLst>
                <a:path w="311" h="311">
                  <a:moveTo>
                    <a:pt x="311" y="155"/>
                  </a:moveTo>
                  <a:lnTo>
                    <a:pt x="311" y="155"/>
                  </a:lnTo>
                  <a:cubicBezTo>
                    <a:pt x="311" y="241"/>
                    <a:pt x="242" y="311"/>
                    <a:pt x="156" y="311"/>
                  </a:cubicBezTo>
                  <a:cubicBezTo>
                    <a:pt x="69" y="311"/>
                    <a:pt x="0" y="241"/>
                    <a:pt x="0" y="155"/>
                  </a:cubicBezTo>
                  <a:cubicBezTo>
                    <a:pt x="0" y="69"/>
                    <a:pt x="69" y="0"/>
                    <a:pt x="156" y="0"/>
                  </a:cubicBezTo>
                  <a:cubicBezTo>
                    <a:pt x="242" y="0"/>
                    <a:pt x="311" y="69"/>
                    <a:pt x="311" y="155"/>
                  </a:cubicBezTo>
                  <a:close/>
                </a:path>
              </a:pathLst>
            </a:custGeom>
            <a:grpFill/>
            <a:ln w="0">
              <a:noFill/>
              <a:prstDash val="solid"/>
              <a:round/>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微软雅黑" panose="020B0503020204020204" charset="-122"/>
                <a:sym typeface="+mn-lt"/>
              </a:endParaRPr>
            </a:p>
          </p:txBody>
        </p:sp>
        <p:sp>
          <p:nvSpPr>
            <p:cNvPr id="14" name="Freeform 12"/>
            <p:cNvSpPr>
              <a:spLocks noEditPoints="1"/>
            </p:cNvSpPr>
            <p:nvPr/>
          </p:nvSpPr>
          <p:spPr bwMode="auto">
            <a:xfrm>
              <a:off x="844550" y="2452688"/>
              <a:ext cx="862013" cy="493712"/>
            </a:xfrm>
            <a:custGeom>
              <a:avLst/>
              <a:gdLst>
                <a:gd name="T0" fmla="*/ 260 w 469"/>
                <a:gd name="T1" fmla="*/ 79 h 268"/>
                <a:gd name="T2" fmla="*/ 260 w 469"/>
                <a:gd name="T3" fmla="*/ 79 h 268"/>
                <a:gd name="T4" fmla="*/ 209 w 469"/>
                <a:gd name="T5" fmla="*/ 79 h 268"/>
                <a:gd name="T6" fmla="*/ 183 w 469"/>
                <a:gd name="T7" fmla="*/ 27 h 268"/>
                <a:gd name="T8" fmla="*/ 286 w 469"/>
                <a:gd name="T9" fmla="*/ 27 h 268"/>
                <a:gd name="T10" fmla="*/ 260 w 469"/>
                <a:gd name="T11" fmla="*/ 79 h 268"/>
                <a:gd name="T12" fmla="*/ 183 w 469"/>
                <a:gd name="T13" fmla="*/ 246 h 268"/>
                <a:gd name="T14" fmla="*/ 183 w 469"/>
                <a:gd name="T15" fmla="*/ 246 h 268"/>
                <a:gd name="T16" fmla="*/ 209 w 469"/>
                <a:gd name="T17" fmla="*/ 90 h 268"/>
                <a:gd name="T18" fmla="*/ 260 w 469"/>
                <a:gd name="T19" fmla="*/ 90 h 268"/>
                <a:gd name="T20" fmla="*/ 286 w 469"/>
                <a:gd name="T21" fmla="*/ 246 h 268"/>
                <a:gd name="T22" fmla="*/ 183 w 469"/>
                <a:gd name="T23" fmla="*/ 246 h 268"/>
                <a:gd name="T24" fmla="*/ 383 w 469"/>
                <a:gd name="T25" fmla="*/ 0 h 268"/>
                <a:gd name="T26" fmla="*/ 383 w 469"/>
                <a:gd name="T27" fmla="*/ 0 h 268"/>
                <a:gd name="T28" fmla="*/ 86 w 469"/>
                <a:gd name="T29" fmla="*/ 0 h 268"/>
                <a:gd name="T30" fmla="*/ 0 w 469"/>
                <a:gd name="T31" fmla="*/ 86 h 268"/>
                <a:gd name="T32" fmla="*/ 0 w 469"/>
                <a:gd name="T33" fmla="*/ 110 h 268"/>
                <a:gd name="T34" fmla="*/ 0 w 469"/>
                <a:gd name="T35" fmla="*/ 166 h 268"/>
                <a:gd name="T36" fmla="*/ 0 w 469"/>
                <a:gd name="T37" fmla="*/ 268 h 268"/>
                <a:gd name="T38" fmla="*/ 469 w 469"/>
                <a:gd name="T39" fmla="*/ 268 h 268"/>
                <a:gd name="T40" fmla="*/ 469 w 469"/>
                <a:gd name="T41" fmla="*/ 166 h 268"/>
                <a:gd name="T42" fmla="*/ 469 w 469"/>
                <a:gd name="T43" fmla="*/ 110 h 268"/>
                <a:gd name="T44" fmla="*/ 469 w 469"/>
                <a:gd name="T45" fmla="*/ 86 h 268"/>
                <a:gd name="T46" fmla="*/ 383 w 469"/>
                <a:gd name="T47"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9" h="268">
                  <a:moveTo>
                    <a:pt x="260" y="79"/>
                  </a:moveTo>
                  <a:lnTo>
                    <a:pt x="260" y="79"/>
                  </a:lnTo>
                  <a:lnTo>
                    <a:pt x="209" y="79"/>
                  </a:lnTo>
                  <a:lnTo>
                    <a:pt x="183" y="27"/>
                  </a:lnTo>
                  <a:lnTo>
                    <a:pt x="286" y="27"/>
                  </a:lnTo>
                  <a:lnTo>
                    <a:pt x="260" y="79"/>
                  </a:lnTo>
                  <a:close/>
                  <a:moveTo>
                    <a:pt x="183" y="246"/>
                  </a:moveTo>
                  <a:lnTo>
                    <a:pt x="183" y="246"/>
                  </a:lnTo>
                  <a:lnTo>
                    <a:pt x="209" y="90"/>
                  </a:lnTo>
                  <a:lnTo>
                    <a:pt x="260" y="90"/>
                  </a:lnTo>
                  <a:lnTo>
                    <a:pt x="286" y="246"/>
                  </a:lnTo>
                  <a:lnTo>
                    <a:pt x="183" y="246"/>
                  </a:lnTo>
                  <a:close/>
                  <a:moveTo>
                    <a:pt x="383" y="0"/>
                  </a:moveTo>
                  <a:lnTo>
                    <a:pt x="383" y="0"/>
                  </a:lnTo>
                  <a:lnTo>
                    <a:pt x="86" y="0"/>
                  </a:lnTo>
                  <a:cubicBezTo>
                    <a:pt x="39" y="0"/>
                    <a:pt x="0" y="39"/>
                    <a:pt x="0" y="86"/>
                  </a:cubicBezTo>
                  <a:lnTo>
                    <a:pt x="0" y="110"/>
                  </a:lnTo>
                  <a:lnTo>
                    <a:pt x="0" y="166"/>
                  </a:lnTo>
                  <a:lnTo>
                    <a:pt x="0" y="268"/>
                  </a:lnTo>
                  <a:lnTo>
                    <a:pt x="469" y="268"/>
                  </a:lnTo>
                  <a:lnTo>
                    <a:pt x="469" y="166"/>
                  </a:lnTo>
                  <a:lnTo>
                    <a:pt x="469" y="110"/>
                  </a:lnTo>
                  <a:lnTo>
                    <a:pt x="469" y="86"/>
                  </a:lnTo>
                  <a:cubicBezTo>
                    <a:pt x="469" y="39"/>
                    <a:pt x="430" y="0"/>
                    <a:pt x="383" y="0"/>
                  </a:cubicBezTo>
                  <a:close/>
                </a:path>
              </a:pathLst>
            </a:custGeom>
            <a:grpFill/>
            <a:ln w="0">
              <a:noFill/>
              <a:prstDash val="solid"/>
              <a:round/>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微软雅黑" panose="020B0503020204020204" charset="-122"/>
                <a:sym typeface="+mn-lt"/>
              </a:endParaRPr>
            </a:p>
          </p:txBody>
        </p:sp>
      </p:grpSp>
      <p:sp>
        <p:nvSpPr>
          <p:cNvPr id="15" name="矩形 6"/>
          <p:cNvSpPr>
            <a:spLocks noChangeArrowheads="1"/>
          </p:cNvSpPr>
          <p:nvPr/>
        </p:nvSpPr>
        <p:spPr bwMode="auto">
          <a:xfrm>
            <a:off x="8470197" y="1768336"/>
            <a:ext cx="2802641"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ts val="1200"/>
              </a:lnSpc>
            </a:pPr>
            <a:r>
              <a:rPr lang="zh-CN" altLang="en-US" sz="11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a:t>
            </a:r>
            <a:endParaRPr lang="en-US" altLang="zh-CN" sz="1100" dirty="0">
              <a:latin typeface="微软雅黑" panose="020B0503020204020204" pitchFamily="34" charset="-122"/>
              <a:ea typeface="微软雅黑" panose="020B0503020204020204" pitchFamily="34" charset="-122"/>
            </a:endParaRPr>
          </a:p>
          <a:p>
            <a:pPr algn="ctr">
              <a:lnSpc>
                <a:spcPts val="1200"/>
              </a:lnSpc>
            </a:pPr>
            <a:endParaRPr lang="en-US" altLang="zh-CN" sz="1100" dirty="0">
              <a:latin typeface="微软雅黑" panose="020B0503020204020204" pitchFamily="34" charset="-122"/>
              <a:ea typeface="微软雅黑" panose="020B0503020204020204" pitchFamily="34" charset="-122"/>
            </a:endParaRPr>
          </a:p>
        </p:txBody>
      </p:sp>
      <p:sp>
        <p:nvSpPr>
          <p:cNvPr id="16" name="矩形 7"/>
          <p:cNvSpPr>
            <a:spLocks noChangeArrowheads="1"/>
          </p:cNvSpPr>
          <p:nvPr/>
        </p:nvSpPr>
        <p:spPr bwMode="auto">
          <a:xfrm>
            <a:off x="8494867" y="1306671"/>
            <a:ext cx="1415772" cy="461665"/>
          </a:xfrm>
          <a:prstGeom prst="rect">
            <a:avLst/>
          </a:prstGeom>
          <a:noFill/>
          <a:ln>
            <a:noFill/>
          </a:ln>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fontAlgn="base" hangingPunct="1">
              <a:spcBef>
                <a:spcPct val="0"/>
              </a:spcBef>
              <a:spcAft>
                <a:spcPct val="0"/>
              </a:spcAft>
            </a:pPr>
            <a:r>
              <a:rPr lang="zh-CN" altLang="en-US" sz="2400" b="1" dirty="0">
                <a:latin typeface="微软雅黑" panose="020B0503020204020204" charset="-122"/>
                <a:ea typeface="微软雅黑" panose="020B0503020204020204" charset="-122"/>
                <a:cs typeface="微软雅黑" panose="020B0503020204020204" charset="-122"/>
                <a:sym typeface="+mn-lt"/>
              </a:rPr>
              <a:t>输入标题</a:t>
            </a:r>
          </a:p>
        </p:txBody>
      </p:sp>
      <p:sp>
        <p:nvSpPr>
          <p:cNvPr id="17" name="矩形 6"/>
          <p:cNvSpPr>
            <a:spLocks noChangeArrowheads="1"/>
          </p:cNvSpPr>
          <p:nvPr/>
        </p:nvSpPr>
        <p:spPr bwMode="auto">
          <a:xfrm>
            <a:off x="8470197" y="4722291"/>
            <a:ext cx="280264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ts val="1200"/>
              </a:lnSpc>
            </a:pPr>
            <a:r>
              <a:rPr lang="zh-CN" altLang="en-US" sz="11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a:t>
            </a:r>
            <a:endParaRPr lang="en-US" altLang="zh-CN" sz="1100" dirty="0">
              <a:latin typeface="微软雅黑" panose="020B0503020204020204" pitchFamily="34" charset="-122"/>
              <a:ea typeface="微软雅黑" panose="020B0503020204020204" pitchFamily="34" charset="-122"/>
            </a:endParaRPr>
          </a:p>
        </p:txBody>
      </p:sp>
      <p:sp>
        <p:nvSpPr>
          <p:cNvPr id="18" name="矩形 7"/>
          <p:cNvSpPr>
            <a:spLocks noChangeArrowheads="1"/>
          </p:cNvSpPr>
          <p:nvPr/>
        </p:nvSpPr>
        <p:spPr bwMode="auto">
          <a:xfrm>
            <a:off x="8494867" y="4260626"/>
            <a:ext cx="1415772" cy="461665"/>
          </a:xfrm>
          <a:prstGeom prst="rect">
            <a:avLst/>
          </a:prstGeom>
          <a:noFill/>
          <a:ln>
            <a:noFill/>
          </a:ln>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fontAlgn="base" hangingPunct="1">
              <a:spcBef>
                <a:spcPct val="0"/>
              </a:spcBef>
              <a:spcAft>
                <a:spcPct val="0"/>
              </a:spcAft>
            </a:pPr>
            <a:r>
              <a:rPr lang="zh-CN" altLang="en-US" sz="2400" b="1" dirty="0">
                <a:latin typeface="微软雅黑" panose="020B0503020204020204" charset="-122"/>
                <a:ea typeface="微软雅黑" panose="020B0503020204020204" charset="-122"/>
                <a:cs typeface="微软雅黑" panose="020B0503020204020204" charset="-122"/>
                <a:sym typeface="+mn-lt"/>
              </a:rPr>
              <a:t>输入标题</a:t>
            </a:r>
          </a:p>
        </p:txBody>
      </p:sp>
      <p:sp>
        <p:nvSpPr>
          <p:cNvPr id="19" name="矩形 6"/>
          <p:cNvSpPr>
            <a:spLocks noChangeArrowheads="1"/>
          </p:cNvSpPr>
          <p:nvPr/>
        </p:nvSpPr>
        <p:spPr bwMode="auto">
          <a:xfrm>
            <a:off x="1112614" y="1778565"/>
            <a:ext cx="27511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ts val="1200"/>
              </a:lnSpc>
            </a:pPr>
            <a:r>
              <a:rPr lang="zh-CN" altLang="en-US" sz="11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a:t>
            </a:r>
            <a:endParaRPr lang="en-US" altLang="zh-CN" sz="1100" dirty="0">
              <a:latin typeface="微软雅黑" panose="020B0503020204020204" pitchFamily="34" charset="-122"/>
              <a:ea typeface="微软雅黑" panose="020B0503020204020204" pitchFamily="34" charset="-122"/>
            </a:endParaRPr>
          </a:p>
        </p:txBody>
      </p:sp>
      <p:sp>
        <p:nvSpPr>
          <p:cNvPr id="20" name="矩形 7"/>
          <p:cNvSpPr>
            <a:spLocks noChangeArrowheads="1"/>
          </p:cNvSpPr>
          <p:nvPr/>
        </p:nvSpPr>
        <p:spPr bwMode="auto">
          <a:xfrm>
            <a:off x="2397280" y="1306671"/>
            <a:ext cx="1415772" cy="461665"/>
          </a:xfrm>
          <a:prstGeom prst="rect">
            <a:avLst/>
          </a:prstGeom>
          <a:noFill/>
          <a:ln>
            <a:noFill/>
          </a:ln>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fontAlgn="base" hangingPunct="1">
              <a:spcBef>
                <a:spcPct val="0"/>
              </a:spcBef>
              <a:spcAft>
                <a:spcPct val="0"/>
              </a:spcAft>
            </a:pPr>
            <a:r>
              <a:rPr lang="zh-CN" altLang="en-US" sz="2400" b="1" dirty="0">
                <a:latin typeface="微软雅黑" panose="020B0503020204020204" charset="-122"/>
                <a:ea typeface="微软雅黑" panose="020B0503020204020204" charset="-122"/>
                <a:cs typeface="微软雅黑" panose="020B0503020204020204" charset="-122"/>
                <a:sym typeface="+mn-lt"/>
              </a:rPr>
              <a:t>输入标题</a:t>
            </a:r>
          </a:p>
        </p:txBody>
      </p:sp>
      <p:sp>
        <p:nvSpPr>
          <p:cNvPr id="21" name="矩形 6"/>
          <p:cNvSpPr>
            <a:spLocks noChangeArrowheads="1"/>
          </p:cNvSpPr>
          <p:nvPr/>
        </p:nvSpPr>
        <p:spPr bwMode="auto">
          <a:xfrm>
            <a:off x="1077007" y="4701132"/>
            <a:ext cx="28163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ts val="1200"/>
              </a:lnSpc>
            </a:pPr>
            <a:r>
              <a:rPr lang="zh-CN" altLang="en-US" sz="11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点击输入文字</a:t>
            </a:r>
            <a:endParaRPr lang="en-US" altLang="zh-CN" sz="1100" dirty="0">
              <a:latin typeface="微软雅黑" panose="020B0503020204020204" pitchFamily="34" charset="-122"/>
              <a:ea typeface="微软雅黑" panose="020B0503020204020204" pitchFamily="34" charset="-122"/>
            </a:endParaRPr>
          </a:p>
        </p:txBody>
      </p:sp>
      <p:sp>
        <p:nvSpPr>
          <p:cNvPr id="22" name="矩形 7"/>
          <p:cNvSpPr>
            <a:spLocks noChangeArrowheads="1"/>
          </p:cNvSpPr>
          <p:nvPr/>
        </p:nvSpPr>
        <p:spPr bwMode="auto">
          <a:xfrm>
            <a:off x="2397280" y="4260626"/>
            <a:ext cx="1415772" cy="461665"/>
          </a:xfrm>
          <a:prstGeom prst="rect">
            <a:avLst/>
          </a:prstGeom>
          <a:noFill/>
          <a:ln>
            <a:noFill/>
          </a:ln>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fontAlgn="base" hangingPunct="1">
              <a:spcBef>
                <a:spcPct val="0"/>
              </a:spcBef>
              <a:spcAft>
                <a:spcPct val="0"/>
              </a:spcAft>
            </a:pPr>
            <a:r>
              <a:rPr lang="zh-CN" altLang="en-US" sz="2400" b="1" dirty="0">
                <a:latin typeface="微软雅黑" panose="020B0503020204020204" charset="-122"/>
                <a:ea typeface="微软雅黑" panose="020B0503020204020204" charset="-122"/>
                <a:cs typeface="微软雅黑" panose="020B0503020204020204" charset="-122"/>
                <a:sym typeface="+mn-lt"/>
              </a:rPr>
              <a:t>输入标题</a:t>
            </a:r>
          </a:p>
        </p:txBody>
      </p:sp>
      <p:sp>
        <p:nvSpPr>
          <p:cNvPr id="24" name="文本框 23"/>
          <p:cNvSpPr txBox="1"/>
          <p:nvPr/>
        </p:nvSpPr>
        <p:spPr>
          <a:xfrm>
            <a:off x="4718254" y="0"/>
            <a:ext cx="3021101" cy="758285"/>
          </a:xfrm>
          <a:prstGeom prst="rect">
            <a:avLst/>
          </a:prstGeom>
          <a:solidFill>
            <a:schemeClr val="accent1"/>
          </a:solidFill>
        </p:spPr>
        <p:txBody>
          <a:bodyPr wrap="square" rtlCol="0" anchor="ctr">
            <a:spAutoFit/>
          </a:bodyPr>
          <a:lstStyle/>
          <a:p>
            <a:pPr algn="ctr">
              <a:lnSpc>
                <a:spcPct val="110000"/>
              </a:lnSpc>
            </a:pPr>
            <a:r>
              <a:rPr kumimoji="1" lang="en-US" altLang="zh-CN" sz="1865" b="1" dirty="0">
                <a:solidFill>
                  <a:schemeClr val="bg1"/>
                </a:solidFill>
              </a:rPr>
              <a:t>MORE THAN TEMPLATE</a:t>
            </a:r>
            <a:endParaRPr kumimoji="1" lang="en-US" altLang="zh-CN" sz="1865" b="1" dirty="0">
              <a:solidFill>
                <a:schemeClr val="bg1"/>
              </a:solidFill>
              <a:latin typeface="微软雅黑" panose="020B0503020204020204" charset="-122"/>
              <a:ea typeface="微软雅黑" panose="020B0503020204020204" charset="-122"/>
              <a:cs typeface="微软雅黑" panose="020B0503020204020204" charset="-122"/>
            </a:endParaRPr>
          </a:p>
          <a:p>
            <a:pPr algn="ctr">
              <a:lnSpc>
                <a:spcPct val="110000"/>
              </a:lnSpc>
            </a:pPr>
            <a:r>
              <a:rPr kumimoji="1" lang="zh-CN" altLang="en-US" sz="2065" b="1" dirty="0">
                <a:solidFill>
                  <a:schemeClr val="bg1"/>
                </a:solidFill>
                <a:latin typeface="微软雅黑" panose="020B0503020204020204" charset="-122"/>
                <a:ea typeface="微软雅黑" panose="020B0503020204020204" charset="-122"/>
                <a:cs typeface="微软雅黑" panose="020B0503020204020204"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1000" fill="hold"/>
                                        <p:tgtEl>
                                          <p:spTgt spid="1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1000"/>
                                        <p:tgtEl>
                                          <p:spTgt spid="19"/>
                                        </p:tgtEl>
                                      </p:cBhvr>
                                    </p:animEffect>
                                    <p:anim calcmode="lin" valueType="num">
                                      <p:cBhvr>
                                        <p:cTn id="78" dur="1000" fill="hold"/>
                                        <p:tgtEl>
                                          <p:spTgt spid="19"/>
                                        </p:tgtEl>
                                        <p:attrNameLst>
                                          <p:attrName>ppt_x</p:attrName>
                                        </p:attrNameLst>
                                      </p:cBhvr>
                                      <p:tavLst>
                                        <p:tav tm="0">
                                          <p:val>
                                            <p:strVal val="#ppt_x"/>
                                          </p:val>
                                        </p:tav>
                                        <p:tav tm="100000">
                                          <p:val>
                                            <p:strVal val="#ppt_x"/>
                                          </p:val>
                                        </p:tav>
                                      </p:tavLst>
                                    </p:anim>
                                    <p:anim calcmode="lin" valueType="num">
                                      <p:cBhvr>
                                        <p:cTn id="79" dur="1000" fill="hold"/>
                                        <p:tgtEl>
                                          <p:spTgt spid="1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1000"/>
                                        <p:tgtEl>
                                          <p:spTgt spid="20"/>
                                        </p:tgtEl>
                                      </p:cBhvr>
                                    </p:animEffect>
                                    <p:anim calcmode="lin" valueType="num">
                                      <p:cBhvr>
                                        <p:cTn id="83" dur="1000" fill="hold"/>
                                        <p:tgtEl>
                                          <p:spTgt spid="20"/>
                                        </p:tgtEl>
                                        <p:attrNameLst>
                                          <p:attrName>ppt_x</p:attrName>
                                        </p:attrNameLst>
                                      </p:cBhvr>
                                      <p:tavLst>
                                        <p:tav tm="0">
                                          <p:val>
                                            <p:strVal val="#ppt_x"/>
                                          </p:val>
                                        </p:tav>
                                        <p:tav tm="100000">
                                          <p:val>
                                            <p:strVal val="#ppt_x"/>
                                          </p:val>
                                        </p:tav>
                                      </p:tavLst>
                                    </p:anim>
                                    <p:anim calcmode="lin" valueType="num">
                                      <p:cBhvr>
                                        <p:cTn id="84" dur="1000" fill="hold"/>
                                        <p:tgtEl>
                                          <p:spTgt spid="2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1000"/>
                                        <p:tgtEl>
                                          <p:spTgt spid="21"/>
                                        </p:tgtEl>
                                      </p:cBhvr>
                                    </p:animEffect>
                                    <p:anim calcmode="lin" valueType="num">
                                      <p:cBhvr>
                                        <p:cTn id="88" dur="1000" fill="hold"/>
                                        <p:tgtEl>
                                          <p:spTgt spid="21"/>
                                        </p:tgtEl>
                                        <p:attrNameLst>
                                          <p:attrName>ppt_x</p:attrName>
                                        </p:attrNameLst>
                                      </p:cBhvr>
                                      <p:tavLst>
                                        <p:tav tm="0">
                                          <p:val>
                                            <p:strVal val="#ppt_x"/>
                                          </p:val>
                                        </p:tav>
                                        <p:tav tm="100000">
                                          <p:val>
                                            <p:strVal val="#ppt_x"/>
                                          </p:val>
                                        </p:tav>
                                      </p:tavLst>
                                    </p:anim>
                                    <p:anim calcmode="lin" valueType="num">
                                      <p:cBhvr>
                                        <p:cTn id="89" dur="1000" fill="hold"/>
                                        <p:tgtEl>
                                          <p:spTgt spid="2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1000"/>
                                        <p:tgtEl>
                                          <p:spTgt spid="22"/>
                                        </p:tgtEl>
                                      </p:cBhvr>
                                    </p:animEffect>
                                    <p:anim calcmode="lin" valueType="num">
                                      <p:cBhvr>
                                        <p:cTn id="93" dur="1000" fill="hold"/>
                                        <p:tgtEl>
                                          <p:spTgt spid="22"/>
                                        </p:tgtEl>
                                        <p:attrNameLst>
                                          <p:attrName>ppt_x</p:attrName>
                                        </p:attrNameLst>
                                      </p:cBhvr>
                                      <p:tavLst>
                                        <p:tav tm="0">
                                          <p:val>
                                            <p:strVal val="#ppt_x"/>
                                          </p:val>
                                        </p:tav>
                                        <p:tav tm="100000">
                                          <p:val>
                                            <p:strVal val="#ppt_x"/>
                                          </p:val>
                                        </p:tav>
                                      </p:tavLst>
                                    </p:anim>
                                    <p:anim calcmode="lin" valueType="num">
                                      <p:cBhvr>
                                        <p:cTn id="9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5" grpId="0"/>
      <p:bldP spid="16" grpId="0"/>
      <p:bldP spid="17" grpId="0"/>
      <p:bldP spid="18" grpId="0"/>
      <p:bldP spid="19" grpId="0"/>
      <p:bldP spid="20"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647.pptx"/>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2153</Words>
  <Application>Microsoft Office PowerPoint</Application>
  <PresentationFormat>宽屏</PresentationFormat>
  <Paragraphs>228</Paragraphs>
  <Slides>21</Slides>
  <Notes>21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21</vt:i4>
      </vt:variant>
    </vt:vector>
  </HeadingPairs>
  <TitlesOfParts>
    <vt:vector size="34" baseType="lpstr">
      <vt:lpstr>Lato Light</vt:lpstr>
      <vt:lpstr>linea-basic-10</vt:lpstr>
      <vt:lpstr>方正兰亭粗黑_GBK</vt:lpstr>
      <vt:lpstr>华文细黑</vt:lpstr>
      <vt:lpstr>宋体</vt:lpstr>
      <vt:lpstr>Arial</vt:lpstr>
      <vt:lpstr>Calibri</vt:lpstr>
      <vt:lpstr>Calibri Light</vt:lpstr>
      <vt:lpstr>Source Sans Pro</vt:lpstr>
      <vt:lpstr>Source Sans Pro Black</vt:lpstr>
      <vt:lpstr>Source Sans Pro Light</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6647.pptx</dc:title>
  <dc:creator/>
  <cp:lastModifiedBy/>
  <cp:revision>1</cp:revision>
  <dcterms:created xsi:type="dcterms:W3CDTF">2017-05-14T03:22:14Z</dcterms:created>
  <dcterms:modified xsi:type="dcterms:W3CDTF">2019-07-23T06:04:03Z</dcterms:modified>
</cp:coreProperties>
</file>