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97" r:id="rId2"/>
    <p:sldId id="257" r:id="rId3"/>
    <p:sldId id="258" r:id="rId4"/>
    <p:sldId id="259" r:id="rId5"/>
    <p:sldId id="260" r:id="rId6"/>
    <p:sldId id="261" r:id="rId7"/>
    <p:sldId id="262" r:id="rId8"/>
    <p:sldId id="264" r:id="rId9"/>
    <p:sldId id="263" r:id="rId10"/>
    <p:sldId id="265" r:id="rId11"/>
    <p:sldId id="267" r:id="rId12"/>
    <p:sldId id="266"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4" r:id="rId27"/>
    <p:sldId id="282" r:id="rId28"/>
    <p:sldId id="285" r:id="rId29"/>
    <p:sldId id="286" r:id="rId30"/>
    <p:sldId id="287" r:id="rId31"/>
    <p:sldId id="288" r:id="rId32"/>
    <p:sldId id="289" r:id="rId33"/>
    <p:sldId id="290" r:id="rId34"/>
    <p:sldId id="291" r:id="rId35"/>
    <p:sldId id="292" r:id="rId36"/>
    <p:sldId id="293" r:id="rId37"/>
    <p:sldId id="294" r:id="rId38"/>
    <p:sldId id="298" r:id="rId39"/>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4">
          <p15:clr>
            <a:srgbClr val="A4A3A4"/>
          </p15:clr>
        </p15:guide>
        <p15:guide id="2" pos="2880">
          <p15:clr>
            <a:srgbClr val="A4A3A4"/>
          </p15:clr>
        </p15:guide>
        <p15:guide id="3" pos="340">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092" y="90"/>
      </p:cViewPr>
      <p:guideLst>
        <p:guide orient="horz" pos="1484"/>
        <p:guide pos="2880"/>
        <p:guide pos="340"/>
        <p:guide pos="5465"/>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53552-EF84-4C2C-BAED-0C3D7E82AFDB}" type="datetimeFigureOut">
              <a:rPr lang="zh-CN" altLang="en-US" smtClean="0"/>
              <a:t>2017/6/22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64671-CA11-4147-BD74-14DC156A260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a:t>
            </a:fld>
            <a:endParaRPr lang="zh-CN" altLang="en-US"/>
          </a:p>
        </p:txBody>
      </p:sp>
    </p:spTree>
    <p:extLst>
      <p:ext uri="{BB962C8B-B14F-4D97-AF65-F5344CB8AC3E}">
        <p14:creationId xmlns:p14="http://schemas.microsoft.com/office/powerpoint/2010/main" val="318609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10</a:t>
            </a:fld>
            <a:endParaRPr lang="zh-CN" altLang="en-US"/>
          </a:p>
        </p:txBody>
      </p:sp>
    </p:spTree>
    <p:extLst>
      <p:ext uri="{BB962C8B-B14F-4D97-AF65-F5344CB8AC3E}">
        <p14:creationId xmlns:p14="http://schemas.microsoft.com/office/powerpoint/2010/main" val="107533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11</a:t>
            </a:fld>
            <a:endParaRPr lang="zh-CN" altLang="en-US"/>
          </a:p>
        </p:txBody>
      </p:sp>
    </p:spTree>
    <p:extLst>
      <p:ext uri="{BB962C8B-B14F-4D97-AF65-F5344CB8AC3E}">
        <p14:creationId xmlns:p14="http://schemas.microsoft.com/office/powerpoint/2010/main" val="123624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12</a:t>
            </a:fld>
            <a:endParaRPr lang="zh-CN" altLang="en-US"/>
          </a:p>
        </p:txBody>
      </p:sp>
    </p:spTree>
    <p:extLst>
      <p:ext uri="{BB962C8B-B14F-4D97-AF65-F5344CB8AC3E}">
        <p14:creationId xmlns:p14="http://schemas.microsoft.com/office/powerpoint/2010/main" val="39056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13</a:t>
            </a:fld>
            <a:endParaRPr lang="zh-CN" altLang="en-US"/>
          </a:p>
        </p:txBody>
      </p:sp>
    </p:spTree>
    <p:extLst>
      <p:ext uri="{BB962C8B-B14F-4D97-AF65-F5344CB8AC3E}">
        <p14:creationId xmlns:p14="http://schemas.microsoft.com/office/powerpoint/2010/main" val="370149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14</a:t>
            </a:fld>
            <a:endParaRPr lang="zh-CN" altLang="en-US"/>
          </a:p>
        </p:txBody>
      </p:sp>
    </p:spTree>
    <p:extLst>
      <p:ext uri="{BB962C8B-B14F-4D97-AF65-F5344CB8AC3E}">
        <p14:creationId xmlns:p14="http://schemas.microsoft.com/office/powerpoint/2010/main" val="401453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15</a:t>
            </a:fld>
            <a:endParaRPr lang="zh-CN" altLang="en-US"/>
          </a:p>
        </p:txBody>
      </p:sp>
    </p:spTree>
    <p:extLst>
      <p:ext uri="{BB962C8B-B14F-4D97-AF65-F5344CB8AC3E}">
        <p14:creationId xmlns:p14="http://schemas.microsoft.com/office/powerpoint/2010/main" val="365586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16</a:t>
            </a:fld>
            <a:endParaRPr lang="zh-CN" altLang="en-US"/>
          </a:p>
        </p:txBody>
      </p:sp>
    </p:spTree>
    <p:extLst>
      <p:ext uri="{BB962C8B-B14F-4D97-AF65-F5344CB8AC3E}">
        <p14:creationId xmlns:p14="http://schemas.microsoft.com/office/powerpoint/2010/main" val="409011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17</a:t>
            </a:fld>
            <a:endParaRPr lang="zh-CN" altLang="en-US"/>
          </a:p>
        </p:txBody>
      </p:sp>
    </p:spTree>
    <p:extLst>
      <p:ext uri="{BB962C8B-B14F-4D97-AF65-F5344CB8AC3E}">
        <p14:creationId xmlns:p14="http://schemas.microsoft.com/office/powerpoint/2010/main" val="207619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18</a:t>
            </a:fld>
            <a:endParaRPr lang="zh-CN" altLang="en-US"/>
          </a:p>
        </p:txBody>
      </p:sp>
    </p:spTree>
    <p:extLst>
      <p:ext uri="{BB962C8B-B14F-4D97-AF65-F5344CB8AC3E}">
        <p14:creationId xmlns:p14="http://schemas.microsoft.com/office/powerpoint/2010/main" val="158276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19</a:t>
            </a:fld>
            <a:endParaRPr lang="zh-CN" altLang="en-US"/>
          </a:p>
        </p:txBody>
      </p:sp>
    </p:spTree>
    <p:extLst>
      <p:ext uri="{BB962C8B-B14F-4D97-AF65-F5344CB8AC3E}">
        <p14:creationId xmlns:p14="http://schemas.microsoft.com/office/powerpoint/2010/main" val="123023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a:t>
            </a:fld>
            <a:endParaRPr lang="zh-CN" altLang="en-US"/>
          </a:p>
        </p:txBody>
      </p:sp>
    </p:spTree>
    <p:extLst>
      <p:ext uri="{BB962C8B-B14F-4D97-AF65-F5344CB8AC3E}">
        <p14:creationId xmlns:p14="http://schemas.microsoft.com/office/powerpoint/2010/main" val="95022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20</a:t>
            </a:fld>
            <a:endParaRPr lang="zh-CN" altLang="en-US"/>
          </a:p>
        </p:txBody>
      </p:sp>
    </p:spTree>
    <p:extLst>
      <p:ext uri="{BB962C8B-B14F-4D97-AF65-F5344CB8AC3E}">
        <p14:creationId xmlns:p14="http://schemas.microsoft.com/office/powerpoint/2010/main" val="13487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21</a:t>
            </a:fld>
            <a:endParaRPr lang="zh-CN" altLang="en-US"/>
          </a:p>
        </p:txBody>
      </p:sp>
    </p:spTree>
    <p:extLst>
      <p:ext uri="{BB962C8B-B14F-4D97-AF65-F5344CB8AC3E}">
        <p14:creationId xmlns:p14="http://schemas.microsoft.com/office/powerpoint/2010/main" val="240449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22</a:t>
            </a:fld>
            <a:endParaRPr lang="zh-CN" altLang="en-US"/>
          </a:p>
        </p:txBody>
      </p:sp>
    </p:spTree>
    <p:extLst>
      <p:ext uri="{BB962C8B-B14F-4D97-AF65-F5344CB8AC3E}">
        <p14:creationId xmlns:p14="http://schemas.microsoft.com/office/powerpoint/2010/main" val="3146266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23</a:t>
            </a:fld>
            <a:endParaRPr lang="zh-CN" altLang="en-US"/>
          </a:p>
        </p:txBody>
      </p:sp>
    </p:spTree>
    <p:extLst>
      <p:ext uri="{BB962C8B-B14F-4D97-AF65-F5344CB8AC3E}">
        <p14:creationId xmlns:p14="http://schemas.microsoft.com/office/powerpoint/2010/main" val="3136268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24</a:t>
            </a:fld>
            <a:endParaRPr lang="zh-CN" altLang="en-US"/>
          </a:p>
        </p:txBody>
      </p:sp>
    </p:spTree>
    <p:extLst>
      <p:ext uri="{BB962C8B-B14F-4D97-AF65-F5344CB8AC3E}">
        <p14:creationId xmlns:p14="http://schemas.microsoft.com/office/powerpoint/2010/main" val="1921752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25</a:t>
            </a:fld>
            <a:endParaRPr lang="zh-CN" altLang="en-US"/>
          </a:p>
        </p:txBody>
      </p:sp>
    </p:spTree>
    <p:extLst>
      <p:ext uri="{BB962C8B-B14F-4D97-AF65-F5344CB8AC3E}">
        <p14:creationId xmlns:p14="http://schemas.microsoft.com/office/powerpoint/2010/main" val="3078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26</a:t>
            </a:fld>
            <a:endParaRPr lang="zh-CN" altLang="en-US"/>
          </a:p>
        </p:txBody>
      </p:sp>
    </p:spTree>
    <p:extLst>
      <p:ext uri="{BB962C8B-B14F-4D97-AF65-F5344CB8AC3E}">
        <p14:creationId xmlns:p14="http://schemas.microsoft.com/office/powerpoint/2010/main" val="4261209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27</a:t>
            </a:fld>
            <a:endParaRPr lang="zh-CN" altLang="en-US"/>
          </a:p>
        </p:txBody>
      </p:sp>
    </p:spTree>
    <p:extLst>
      <p:ext uri="{BB962C8B-B14F-4D97-AF65-F5344CB8AC3E}">
        <p14:creationId xmlns:p14="http://schemas.microsoft.com/office/powerpoint/2010/main" val="272152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28</a:t>
            </a:fld>
            <a:endParaRPr lang="zh-CN" altLang="en-US"/>
          </a:p>
        </p:txBody>
      </p:sp>
    </p:spTree>
    <p:extLst>
      <p:ext uri="{BB962C8B-B14F-4D97-AF65-F5344CB8AC3E}">
        <p14:creationId xmlns:p14="http://schemas.microsoft.com/office/powerpoint/2010/main" val="2976760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29</a:t>
            </a:fld>
            <a:endParaRPr lang="zh-CN" altLang="en-US"/>
          </a:p>
        </p:txBody>
      </p:sp>
    </p:spTree>
    <p:extLst>
      <p:ext uri="{BB962C8B-B14F-4D97-AF65-F5344CB8AC3E}">
        <p14:creationId xmlns:p14="http://schemas.microsoft.com/office/powerpoint/2010/main" val="231623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a:t>
            </a:fld>
            <a:endParaRPr lang="zh-CN" altLang="en-US"/>
          </a:p>
        </p:txBody>
      </p:sp>
    </p:spTree>
    <p:extLst>
      <p:ext uri="{BB962C8B-B14F-4D97-AF65-F5344CB8AC3E}">
        <p14:creationId xmlns:p14="http://schemas.microsoft.com/office/powerpoint/2010/main" val="178034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30</a:t>
            </a:fld>
            <a:endParaRPr lang="zh-CN" altLang="en-US"/>
          </a:p>
        </p:txBody>
      </p:sp>
    </p:spTree>
    <p:extLst>
      <p:ext uri="{BB962C8B-B14F-4D97-AF65-F5344CB8AC3E}">
        <p14:creationId xmlns:p14="http://schemas.microsoft.com/office/powerpoint/2010/main" val="2572399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31</a:t>
            </a:fld>
            <a:endParaRPr lang="zh-CN" altLang="en-US"/>
          </a:p>
        </p:txBody>
      </p:sp>
    </p:spTree>
    <p:extLst>
      <p:ext uri="{BB962C8B-B14F-4D97-AF65-F5344CB8AC3E}">
        <p14:creationId xmlns:p14="http://schemas.microsoft.com/office/powerpoint/2010/main" val="633493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32</a:t>
            </a:fld>
            <a:endParaRPr lang="zh-CN" altLang="en-US"/>
          </a:p>
        </p:txBody>
      </p:sp>
    </p:spTree>
    <p:extLst>
      <p:ext uri="{BB962C8B-B14F-4D97-AF65-F5344CB8AC3E}">
        <p14:creationId xmlns:p14="http://schemas.microsoft.com/office/powerpoint/2010/main" val="171711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33</a:t>
            </a:fld>
            <a:endParaRPr lang="zh-CN" altLang="en-US"/>
          </a:p>
        </p:txBody>
      </p:sp>
    </p:spTree>
    <p:extLst>
      <p:ext uri="{BB962C8B-B14F-4D97-AF65-F5344CB8AC3E}">
        <p14:creationId xmlns:p14="http://schemas.microsoft.com/office/powerpoint/2010/main" val="3690766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34</a:t>
            </a:fld>
            <a:endParaRPr lang="zh-CN" altLang="en-US"/>
          </a:p>
        </p:txBody>
      </p:sp>
    </p:spTree>
    <p:extLst>
      <p:ext uri="{BB962C8B-B14F-4D97-AF65-F5344CB8AC3E}">
        <p14:creationId xmlns:p14="http://schemas.microsoft.com/office/powerpoint/2010/main" val="916380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35</a:t>
            </a:fld>
            <a:endParaRPr lang="zh-CN" altLang="en-US"/>
          </a:p>
        </p:txBody>
      </p:sp>
    </p:spTree>
    <p:extLst>
      <p:ext uri="{BB962C8B-B14F-4D97-AF65-F5344CB8AC3E}">
        <p14:creationId xmlns:p14="http://schemas.microsoft.com/office/powerpoint/2010/main" val="3726580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36</a:t>
            </a:fld>
            <a:endParaRPr lang="zh-CN" altLang="en-US"/>
          </a:p>
        </p:txBody>
      </p:sp>
    </p:spTree>
    <p:extLst>
      <p:ext uri="{BB962C8B-B14F-4D97-AF65-F5344CB8AC3E}">
        <p14:creationId xmlns:p14="http://schemas.microsoft.com/office/powerpoint/2010/main" val="2608060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37</a:t>
            </a:fld>
            <a:endParaRPr lang="zh-CN" altLang="en-US"/>
          </a:p>
        </p:txBody>
      </p:sp>
    </p:spTree>
    <p:extLst>
      <p:ext uri="{BB962C8B-B14F-4D97-AF65-F5344CB8AC3E}">
        <p14:creationId xmlns:p14="http://schemas.microsoft.com/office/powerpoint/2010/main" val="1673737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38</a:t>
            </a:fld>
            <a:endParaRPr lang="zh-CN" altLang="en-US"/>
          </a:p>
        </p:txBody>
      </p:sp>
    </p:spTree>
    <p:extLst>
      <p:ext uri="{BB962C8B-B14F-4D97-AF65-F5344CB8AC3E}">
        <p14:creationId xmlns:p14="http://schemas.microsoft.com/office/powerpoint/2010/main" val="221046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4</a:t>
            </a:fld>
            <a:endParaRPr lang="zh-CN" altLang="en-US"/>
          </a:p>
        </p:txBody>
      </p:sp>
    </p:spTree>
    <p:extLst>
      <p:ext uri="{BB962C8B-B14F-4D97-AF65-F5344CB8AC3E}">
        <p14:creationId xmlns:p14="http://schemas.microsoft.com/office/powerpoint/2010/main" val="342352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5</a:t>
            </a:fld>
            <a:endParaRPr lang="zh-CN" altLang="en-US"/>
          </a:p>
        </p:txBody>
      </p:sp>
    </p:spTree>
    <p:extLst>
      <p:ext uri="{BB962C8B-B14F-4D97-AF65-F5344CB8AC3E}">
        <p14:creationId xmlns:p14="http://schemas.microsoft.com/office/powerpoint/2010/main" val="6041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6</a:t>
            </a:fld>
            <a:endParaRPr lang="zh-CN" altLang="en-US"/>
          </a:p>
        </p:txBody>
      </p:sp>
    </p:spTree>
    <p:extLst>
      <p:ext uri="{BB962C8B-B14F-4D97-AF65-F5344CB8AC3E}">
        <p14:creationId xmlns:p14="http://schemas.microsoft.com/office/powerpoint/2010/main" val="38795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7</a:t>
            </a:fld>
            <a:endParaRPr lang="zh-CN" altLang="en-US"/>
          </a:p>
        </p:txBody>
      </p:sp>
    </p:spTree>
    <p:extLst>
      <p:ext uri="{BB962C8B-B14F-4D97-AF65-F5344CB8AC3E}">
        <p14:creationId xmlns:p14="http://schemas.microsoft.com/office/powerpoint/2010/main" val="280489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8</a:t>
            </a:fld>
            <a:endParaRPr lang="zh-CN" altLang="en-US"/>
          </a:p>
        </p:txBody>
      </p:sp>
    </p:spTree>
    <p:extLst>
      <p:ext uri="{BB962C8B-B14F-4D97-AF65-F5344CB8AC3E}">
        <p14:creationId xmlns:p14="http://schemas.microsoft.com/office/powerpoint/2010/main" val="3109536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564671-CA11-4147-BD74-14DC156A260D}" type="slidenum">
              <a:rPr lang="zh-CN" altLang="en-US" smtClean="0"/>
              <a:t>9</a:t>
            </a:fld>
            <a:endParaRPr lang="zh-CN" altLang="en-US"/>
          </a:p>
        </p:txBody>
      </p:sp>
    </p:spTree>
    <p:extLst>
      <p:ext uri="{BB962C8B-B14F-4D97-AF65-F5344CB8AC3E}">
        <p14:creationId xmlns:p14="http://schemas.microsoft.com/office/powerpoint/2010/main" val="186686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3131840" y="-1316682"/>
            <a:ext cx="2848032" cy="2455200"/>
            <a:chOff x="3131840" y="-1316682"/>
            <a:chExt cx="2848032" cy="2455200"/>
          </a:xfrm>
        </p:grpSpPr>
        <p:sp>
          <p:nvSpPr>
            <p:cNvPr id="12" name="六边形 11"/>
            <p:cNvSpPr>
              <a:spLocks noChangeAspect="1"/>
            </p:cNvSpPr>
            <p:nvPr userDrawn="1"/>
          </p:nvSpPr>
          <p:spPr>
            <a:xfrm>
              <a:off x="3131840" y="-1316682"/>
              <a:ext cx="2848032" cy="2455200"/>
            </a:xfrm>
            <a:prstGeom prst="hexagon">
              <a:avLst/>
            </a:prstGeom>
            <a:no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12"/>
            <p:cNvSpPr txBox="1"/>
            <p:nvPr userDrawn="1"/>
          </p:nvSpPr>
          <p:spPr>
            <a:xfrm>
              <a:off x="3364614" y="51470"/>
              <a:ext cx="2389372" cy="1077218"/>
            </a:xfrm>
            <a:prstGeom prst="rect">
              <a:avLst/>
            </a:prstGeom>
            <a:noFill/>
          </p:spPr>
          <p:txBody>
            <a:bodyPr wrap="none" rtlCol="0">
              <a:spAutoFit/>
            </a:bodyPr>
            <a:lstStyle/>
            <a:p>
              <a:pPr algn="ctr"/>
              <a:r>
                <a:rPr lang="en-US" altLang="zh-CN" sz="3200" dirty="0">
                  <a:solidFill>
                    <a:schemeClr val="tx1"/>
                  </a:solidFill>
                  <a:latin typeface="微软雅黑" panose="020B0503020204020204" pitchFamily="34" charset="-122"/>
                  <a:ea typeface="微软雅黑" panose="020B0503020204020204" pitchFamily="34" charset="-122"/>
                </a:rPr>
                <a:t>CONTENTS</a:t>
              </a:r>
            </a:p>
            <a:p>
              <a:pPr marL="0" marR="0" indent="0" algn="ctr" defTabSz="914400" rtl="0" eaLnBrk="1" fontAlgn="auto" latinLnBrk="0" hangingPunct="1">
                <a:lnSpc>
                  <a:spcPct val="100000"/>
                </a:lnSpc>
                <a:spcBef>
                  <a:spcPts val="0"/>
                </a:spcBef>
                <a:spcAft>
                  <a:spcPts val="0"/>
                </a:spcAft>
                <a:buClrTx/>
                <a:buSzTx/>
                <a:buFontTx/>
                <a:buNone/>
                <a:defRPr/>
              </a:pPr>
              <a:r>
                <a:rPr lang="zh-CN" altLang="en-US" sz="3200" dirty="0">
                  <a:solidFill>
                    <a:schemeClr val="tx1"/>
                  </a:solidFill>
                  <a:latin typeface="微软雅黑" panose="020B0503020204020204" pitchFamily="34" charset="-122"/>
                  <a:ea typeface="微软雅黑" panose="020B0503020204020204" pitchFamily="34" charset="-122"/>
                </a:rPr>
                <a:t>目</a:t>
              </a:r>
              <a:r>
                <a:rPr lang="zh-CN" altLang="en-US" sz="3200" baseline="0" dirty="0">
                  <a:solidFill>
                    <a:schemeClr val="tx1"/>
                  </a:solidFill>
                  <a:latin typeface="微软雅黑" panose="020B0503020204020204" pitchFamily="34" charset="-122"/>
                  <a:ea typeface="微软雅黑" panose="020B0503020204020204" pitchFamily="34" charset="-122"/>
                </a:rPr>
                <a:t> </a:t>
              </a:r>
              <a:r>
                <a:rPr lang="zh-CN" altLang="en-US" sz="3200" dirty="0">
                  <a:solidFill>
                    <a:schemeClr val="tx1"/>
                  </a:solidFill>
                  <a:latin typeface="微软雅黑" panose="020B0503020204020204" pitchFamily="34" charset="-122"/>
                  <a:ea typeface="微软雅黑" panose="020B0503020204020204" pitchFamily="34" charset="-122"/>
                </a:rPr>
                <a:t>录</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162356" y="-2926"/>
            <a:ext cx="449204" cy="696118"/>
            <a:chOff x="2771800" y="-1172666"/>
            <a:chExt cx="178688" cy="576064"/>
          </a:xfrm>
        </p:grpSpPr>
        <p:sp>
          <p:nvSpPr>
            <p:cNvPr id="8" name="矩形 7"/>
            <p:cNvSpPr/>
            <p:nvPr/>
          </p:nvSpPr>
          <p:spPr>
            <a:xfrm>
              <a:off x="2771800" y="-1172666"/>
              <a:ext cx="72008" cy="576064"/>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p:nvSpPr>
          <p:spPr>
            <a:xfrm>
              <a:off x="2878480" y="-1172666"/>
              <a:ext cx="72008" cy="351656"/>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9" descr="http://pic50.nipic.com/file/20141008/19552605_154925052000_2.jp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978" b="6312"/>
          <a:stretch>
            <a:fillRect/>
          </a:stretch>
        </p:blipFill>
        <p:spPr bwMode="auto">
          <a:xfrm>
            <a:off x="-26615" y="3403"/>
            <a:ext cx="9170615" cy="514009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4.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0.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jpe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540568" y="-452586"/>
            <a:ext cx="2534682" cy="2185071"/>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六边形 2"/>
          <p:cNvSpPr/>
          <p:nvPr/>
        </p:nvSpPr>
        <p:spPr>
          <a:xfrm rot="17152999">
            <a:off x="649109" y="2010938"/>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六边形 3"/>
          <p:cNvSpPr>
            <a:spLocks noChangeAspect="1"/>
          </p:cNvSpPr>
          <p:nvPr/>
        </p:nvSpPr>
        <p:spPr>
          <a:xfrm rot="17152999">
            <a:off x="315419" y="2354499"/>
            <a:ext cx="448661" cy="386777"/>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六边形 4"/>
          <p:cNvSpPr>
            <a:spLocks noChangeAspect="1"/>
          </p:cNvSpPr>
          <p:nvPr/>
        </p:nvSpPr>
        <p:spPr>
          <a:xfrm rot="17152999">
            <a:off x="211203" y="1885509"/>
            <a:ext cx="448661" cy="386777"/>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六边形 5"/>
          <p:cNvSpPr/>
          <p:nvPr/>
        </p:nvSpPr>
        <p:spPr>
          <a:xfrm rot="18413568">
            <a:off x="1735593" y="801429"/>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六边形 6"/>
          <p:cNvSpPr/>
          <p:nvPr/>
        </p:nvSpPr>
        <p:spPr>
          <a:xfrm rot="13112956">
            <a:off x="2011830" y="218151"/>
            <a:ext cx="447640" cy="385896"/>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六边形 7"/>
          <p:cNvSpPr/>
          <p:nvPr/>
        </p:nvSpPr>
        <p:spPr>
          <a:xfrm>
            <a:off x="2248089" y="801429"/>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六边形 8"/>
          <p:cNvSpPr/>
          <p:nvPr/>
        </p:nvSpPr>
        <p:spPr>
          <a:xfrm rot="17152999">
            <a:off x="562765" y="3624262"/>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六边形 9"/>
          <p:cNvSpPr>
            <a:spLocks noChangeAspect="1"/>
          </p:cNvSpPr>
          <p:nvPr/>
        </p:nvSpPr>
        <p:spPr>
          <a:xfrm rot="17152999">
            <a:off x="229075" y="3967823"/>
            <a:ext cx="448661" cy="386777"/>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六边形 10"/>
          <p:cNvSpPr>
            <a:spLocks noChangeAspect="1"/>
          </p:cNvSpPr>
          <p:nvPr/>
        </p:nvSpPr>
        <p:spPr>
          <a:xfrm rot="17152999">
            <a:off x="124859" y="3498833"/>
            <a:ext cx="448661" cy="386777"/>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六边形 11"/>
          <p:cNvSpPr/>
          <p:nvPr/>
        </p:nvSpPr>
        <p:spPr>
          <a:xfrm rot="18413568">
            <a:off x="604257" y="2935748"/>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六边形 12"/>
          <p:cNvSpPr/>
          <p:nvPr/>
        </p:nvSpPr>
        <p:spPr>
          <a:xfrm rot="17152999">
            <a:off x="51529" y="4975157"/>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六边形 13"/>
          <p:cNvSpPr/>
          <p:nvPr/>
        </p:nvSpPr>
        <p:spPr>
          <a:xfrm rot="18413568">
            <a:off x="6454" y="4412243"/>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六边形 14"/>
          <p:cNvSpPr/>
          <p:nvPr/>
        </p:nvSpPr>
        <p:spPr>
          <a:xfrm rot="17152999">
            <a:off x="1124166" y="1921269"/>
            <a:ext cx="661723" cy="570451"/>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六边形 15"/>
          <p:cNvSpPr/>
          <p:nvPr/>
        </p:nvSpPr>
        <p:spPr>
          <a:xfrm rot="18413568">
            <a:off x="1158242" y="2793315"/>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TextBox 16"/>
          <p:cNvSpPr txBox="1"/>
          <p:nvPr/>
        </p:nvSpPr>
        <p:spPr>
          <a:xfrm>
            <a:off x="106351" y="704435"/>
            <a:ext cx="1558440" cy="646331"/>
          </a:xfrm>
          <a:prstGeom prst="rect">
            <a:avLst/>
          </a:prstGeom>
          <a:noFill/>
        </p:spPr>
        <p:txBody>
          <a:bodyPr wrap="none" rtlCol="0">
            <a:spAutoFit/>
          </a:bodyPr>
          <a:lstStyle/>
          <a:p>
            <a:r>
              <a:rPr lang="en-US" altLang="zh-CN" sz="3600" b="1" dirty="0">
                <a:solidFill>
                  <a:srgbClr val="CC0000"/>
                </a:solidFill>
                <a:latin typeface="方正粗活意简体" panose="03000509000000000000" pitchFamily="65" charset="-122"/>
                <a:ea typeface="方正粗活意简体" panose="03000509000000000000" pitchFamily="65" charset="-122"/>
              </a:rPr>
              <a:t>LOGO</a:t>
            </a:r>
            <a:endParaRPr lang="zh-CN" altLang="en-US" sz="3600" b="1" dirty="0">
              <a:solidFill>
                <a:srgbClr val="CC0000"/>
              </a:solidFill>
              <a:latin typeface="方正粗活意简体" panose="03000509000000000000" pitchFamily="65" charset="-122"/>
              <a:ea typeface="方正粗活意简体" panose="03000509000000000000" pitchFamily="65" charset="-122"/>
            </a:endParaRPr>
          </a:p>
        </p:txBody>
      </p:sp>
      <p:sp>
        <p:nvSpPr>
          <p:cNvPr id="18" name="六边形 17"/>
          <p:cNvSpPr/>
          <p:nvPr/>
        </p:nvSpPr>
        <p:spPr>
          <a:xfrm rot="17633736">
            <a:off x="1596094" y="1474777"/>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六边形 18"/>
          <p:cNvSpPr/>
          <p:nvPr/>
        </p:nvSpPr>
        <p:spPr>
          <a:xfrm rot="2538614">
            <a:off x="2011718" y="1220159"/>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2599977" y="1770860"/>
            <a:ext cx="6263928" cy="699166"/>
          </a:xfrm>
          <a:prstGeom prst="rect">
            <a:avLst/>
          </a:prstGeom>
          <a:noFill/>
        </p:spPr>
        <p:txBody>
          <a:bodyPr wrap="square" rtlCol="0">
            <a:spAutoFit/>
          </a:bodyPr>
          <a:lstStyle/>
          <a:p>
            <a:pPr>
              <a:lnSpc>
                <a:spcPct val="105000"/>
              </a:lnSpc>
            </a:pPr>
            <a:r>
              <a:rPr lang="zh-CN" altLang="en-US" sz="2400" b="1" dirty="0">
                <a:latin typeface="微软雅黑" panose="020B0503020204020204" pitchFamily="34" charset="-122"/>
                <a:ea typeface="微软雅黑" panose="020B0503020204020204" pitchFamily="34" charset="-122"/>
              </a:rPr>
              <a:t>框架完整</a:t>
            </a:r>
            <a:r>
              <a:rPr lang="zh-CN" altLang="en-US" sz="4000" b="1" dirty="0">
                <a:solidFill>
                  <a:srgbClr val="C00000"/>
                </a:solidFill>
                <a:latin typeface="微软雅黑" panose="020B0503020204020204" pitchFamily="34" charset="-122"/>
                <a:ea typeface="微软雅黑" panose="020B0503020204020204" pitchFamily="34" charset="-122"/>
              </a:rPr>
              <a:t>创业融资计划书</a:t>
            </a:r>
            <a:r>
              <a:rPr lang="en-US" altLang="zh-CN" sz="4000" b="1" dirty="0">
                <a:solidFill>
                  <a:srgbClr val="C00000"/>
                </a:solidFill>
                <a:latin typeface="微软雅黑" panose="020B0503020204020204" pitchFamily="34" charset="-122"/>
                <a:ea typeface="微软雅黑" panose="020B0503020204020204" pitchFamily="34" charset="-122"/>
              </a:rPr>
              <a:t>PPT</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2589365" y="2471967"/>
            <a:ext cx="590871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9977" y="2499742"/>
            <a:ext cx="4963218" cy="830997"/>
          </a:xfrm>
          <a:prstGeom prst="rect">
            <a:avLst/>
          </a:prstGeom>
          <a:noFill/>
        </p:spPr>
        <p:txBody>
          <a:bodyPr wrap="none" rtlCol="0">
            <a:spAutoFit/>
          </a:bodyPr>
          <a:lstStyle/>
          <a:p>
            <a:pPr>
              <a:lnSpc>
                <a:spcPct val="120000"/>
              </a:lnSpc>
            </a:pPr>
            <a:r>
              <a:rPr lang="en-US" altLang="zh-CN" sz="2400" b="1" dirty="0">
                <a:solidFill>
                  <a:srgbClr val="C00000"/>
                </a:solidFill>
                <a:latin typeface="微软雅黑" panose="020B0503020204020204" pitchFamily="34" charset="-122"/>
                <a:ea typeface="微软雅黑" panose="020B0503020204020204" pitchFamily="34" charset="-122"/>
              </a:rPr>
              <a:t>BUSINESS </a:t>
            </a:r>
            <a:r>
              <a:rPr lang="en-US" altLang="zh-CN" sz="2400" b="1" dirty="0" err="1">
                <a:solidFill>
                  <a:srgbClr val="C00000"/>
                </a:solidFill>
                <a:latin typeface="微软雅黑" panose="020B0503020204020204" pitchFamily="34" charset="-122"/>
                <a:ea typeface="微软雅黑" panose="020B0503020204020204" pitchFamily="34" charset="-122"/>
              </a:rPr>
              <a:t>PlAN</a:t>
            </a:r>
            <a:r>
              <a:rPr lang="en-US" altLang="zh-CN" sz="2400" b="1" dirty="0">
                <a:solidFill>
                  <a:srgbClr val="C00000"/>
                </a:solidFill>
                <a:latin typeface="微软雅黑" panose="020B0503020204020204" pitchFamily="34" charset="-122"/>
                <a:ea typeface="微软雅黑" panose="020B0503020204020204" pitchFamily="34" charset="-122"/>
              </a:rPr>
              <a:t> </a:t>
            </a:r>
          </a:p>
          <a:p>
            <a:pP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适用于创业计划</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公司介绍</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投资计划</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融资报告等演示</a:t>
            </a:r>
          </a:p>
        </p:txBody>
      </p:sp>
      <p:grpSp>
        <p:nvGrpSpPr>
          <p:cNvPr id="24" name="组合 23"/>
          <p:cNvGrpSpPr/>
          <p:nvPr/>
        </p:nvGrpSpPr>
        <p:grpSpPr>
          <a:xfrm>
            <a:off x="6883056" y="4644449"/>
            <a:ext cx="256442" cy="221070"/>
            <a:chOff x="9689725" y="6419788"/>
            <a:chExt cx="341923" cy="294760"/>
          </a:xfrm>
        </p:grpSpPr>
        <p:sp>
          <p:nvSpPr>
            <p:cNvPr id="25" name="六边形 24"/>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7" name="组合 26"/>
          <p:cNvGrpSpPr/>
          <p:nvPr/>
        </p:nvGrpSpPr>
        <p:grpSpPr>
          <a:xfrm>
            <a:off x="7249294" y="4644449"/>
            <a:ext cx="256442" cy="221070"/>
            <a:chOff x="10178042" y="6419788"/>
            <a:chExt cx="341923" cy="294760"/>
          </a:xfrm>
        </p:grpSpPr>
        <p:sp>
          <p:nvSpPr>
            <p:cNvPr id="28" name="六边形 27"/>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0" name="组合 29"/>
          <p:cNvGrpSpPr/>
          <p:nvPr/>
        </p:nvGrpSpPr>
        <p:grpSpPr>
          <a:xfrm>
            <a:off x="7615532" y="4644449"/>
            <a:ext cx="256442" cy="221070"/>
            <a:chOff x="10666359" y="6419788"/>
            <a:chExt cx="341923" cy="294760"/>
          </a:xfrm>
        </p:grpSpPr>
        <p:sp>
          <p:nvSpPr>
            <p:cNvPr id="31" name="六边形 30"/>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3" name="组合 32"/>
          <p:cNvGrpSpPr/>
          <p:nvPr/>
        </p:nvGrpSpPr>
        <p:grpSpPr>
          <a:xfrm>
            <a:off x="7981770" y="4644449"/>
            <a:ext cx="256442" cy="221070"/>
            <a:chOff x="11154676" y="6419788"/>
            <a:chExt cx="341923" cy="294760"/>
          </a:xfrm>
        </p:grpSpPr>
        <p:sp>
          <p:nvSpPr>
            <p:cNvPr id="34" name="六边形 33"/>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6" name="组合 35"/>
          <p:cNvGrpSpPr/>
          <p:nvPr/>
        </p:nvGrpSpPr>
        <p:grpSpPr>
          <a:xfrm>
            <a:off x="8348006" y="4644449"/>
            <a:ext cx="256442" cy="221070"/>
            <a:chOff x="11642991" y="6419788"/>
            <a:chExt cx="341923" cy="294760"/>
          </a:xfrm>
        </p:grpSpPr>
        <p:sp>
          <p:nvSpPr>
            <p:cNvPr id="37" name="六边形 36"/>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pic>
        <p:nvPicPr>
          <p:cNvPr id="39" name="纯音乐 - 企业节目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2583" y="-956642"/>
            <a:ext cx="609600" cy="609600"/>
          </a:xfrm>
          <a:prstGeom prst="rect">
            <a:avLst/>
          </a:prstGeom>
        </p:spPr>
      </p:pic>
      <p:sp>
        <p:nvSpPr>
          <p:cNvPr id="40" name="六边形 39"/>
          <p:cNvSpPr/>
          <p:nvPr/>
        </p:nvSpPr>
        <p:spPr>
          <a:xfrm rot="13815854">
            <a:off x="8011986" y="91341"/>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六边形 40"/>
          <p:cNvSpPr/>
          <p:nvPr/>
        </p:nvSpPr>
        <p:spPr>
          <a:xfrm rot="17002286">
            <a:off x="8524482" y="91341"/>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六边形 41"/>
          <p:cNvSpPr/>
          <p:nvPr/>
        </p:nvSpPr>
        <p:spPr>
          <a:xfrm rot="13036022">
            <a:off x="8763960" y="780680"/>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六边形 42"/>
          <p:cNvSpPr/>
          <p:nvPr/>
        </p:nvSpPr>
        <p:spPr>
          <a:xfrm rot="19540900">
            <a:off x="8288111" y="510071"/>
            <a:ext cx="447640" cy="385896"/>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69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67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57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32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89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67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32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63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67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32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1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43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79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35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par>
                          <p:cTn id="77" fill="hold">
                            <p:stCondLst>
                              <p:cond delay="1000"/>
                            </p:stCondLst>
                            <p:childTnLst>
                              <p:par>
                                <p:cTn id="78" presetID="31"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23">
                                            <p:txEl>
                                              <p:pRg st="0" end="0"/>
                                            </p:txEl>
                                          </p:spTgt>
                                        </p:tgtEl>
                                        <p:attrNameLst>
                                          <p:attrName>style.visibility</p:attrName>
                                        </p:attrNameLst>
                                      </p:cBhvr>
                                      <p:to>
                                        <p:strVal val="visible"/>
                                      </p:to>
                                    </p:set>
                                    <p:animEffect transition="in" filter="wipe(left)">
                                      <p:cBhvr>
                                        <p:cTn id="91" dur="500"/>
                                        <p:tgtEl>
                                          <p:spTgt spid="23">
                                            <p:txEl>
                                              <p:pRg st="0" end="0"/>
                                            </p:txEl>
                                          </p:spTgt>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23">
                                            <p:txEl>
                                              <p:pRg st="1" end="1"/>
                                            </p:txEl>
                                          </p:spTgt>
                                        </p:tgtEl>
                                        <p:attrNameLst>
                                          <p:attrName>style.visibility</p:attrName>
                                        </p:attrNameLst>
                                      </p:cBhvr>
                                      <p:to>
                                        <p:strVal val="visible"/>
                                      </p:to>
                                    </p:set>
                                    <p:animEffect transition="in" filter="wipe(left)">
                                      <p:cBhvr>
                                        <p:cTn id="95" dur="500"/>
                                        <p:tgtEl>
                                          <p:spTgt spid="23">
                                            <p:txEl>
                                              <p:pRg st="1" end="1"/>
                                            </p:txEl>
                                          </p:spTgt>
                                        </p:tgtEl>
                                      </p:cBhvr>
                                    </p:animEffect>
                                  </p:childTnLst>
                                </p:cTn>
                              </p:par>
                            </p:childTnLst>
                          </p:cTn>
                        </p:par>
                        <p:par>
                          <p:cTn id="96" fill="hold">
                            <p:stCondLst>
                              <p:cond delay="3500"/>
                            </p:stCondLst>
                            <p:childTnLst>
                              <p:par>
                                <p:cTn id="97" presetID="2" presetClass="entr" presetSubtype="4" fill="hold"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250" fill="hold"/>
                                        <p:tgtEl>
                                          <p:spTgt spid="24"/>
                                        </p:tgtEl>
                                        <p:attrNameLst>
                                          <p:attrName>ppt_x</p:attrName>
                                        </p:attrNameLst>
                                      </p:cBhvr>
                                      <p:tavLst>
                                        <p:tav tm="0">
                                          <p:val>
                                            <p:strVal val="#ppt_x"/>
                                          </p:val>
                                        </p:tav>
                                        <p:tav tm="100000">
                                          <p:val>
                                            <p:strVal val="#ppt_x"/>
                                          </p:val>
                                        </p:tav>
                                      </p:tavLst>
                                    </p:anim>
                                    <p:anim calcmode="lin" valueType="num">
                                      <p:cBhvr additive="base">
                                        <p:cTn id="100" dur="250" fill="hold"/>
                                        <p:tgtEl>
                                          <p:spTgt spid="24"/>
                                        </p:tgtEl>
                                        <p:attrNameLst>
                                          <p:attrName>ppt_y</p:attrName>
                                        </p:attrNameLst>
                                      </p:cBhvr>
                                      <p:tavLst>
                                        <p:tav tm="0">
                                          <p:val>
                                            <p:strVal val="1+#ppt_h/2"/>
                                          </p:val>
                                        </p:tav>
                                        <p:tav tm="100000">
                                          <p:val>
                                            <p:strVal val="#ppt_y"/>
                                          </p:val>
                                        </p:tav>
                                      </p:tavLst>
                                    </p:anim>
                                  </p:childTnLst>
                                </p:cTn>
                              </p:par>
                            </p:childTnLst>
                          </p:cTn>
                        </p:par>
                        <p:par>
                          <p:cTn id="101" fill="hold">
                            <p:stCondLst>
                              <p:cond delay="4000"/>
                            </p:stCondLst>
                            <p:childTnLst>
                              <p:par>
                                <p:cTn id="102" presetID="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250" fill="hold"/>
                                        <p:tgtEl>
                                          <p:spTgt spid="27"/>
                                        </p:tgtEl>
                                        <p:attrNameLst>
                                          <p:attrName>ppt_x</p:attrName>
                                        </p:attrNameLst>
                                      </p:cBhvr>
                                      <p:tavLst>
                                        <p:tav tm="0">
                                          <p:val>
                                            <p:strVal val="#ppt_x"/>
                                          </p:val>
                                        </p:tav>
                                        <p:tav tm="100000">
                                          <p:val>
                                            <p:strVal val="#ppt_x"/>
                                          </p:val>
                                        </p:tav>
                                      </p:tavLst>
                                    </p:anim>
                                    <p:anim calcmode="lin" valueType="num">
                                      <p:cBhvr additive="base">
                                        <p:cTn id="105" dur="250" fill="hold"/>
                                        <p:tgtEl>
                                          <p:spTgt spid="27"/>
                                        </p:tgtEl>
                                        <p:attrNameLst>
                                          <p:attrName>ppt_y</p:attrName>
                                        </p:attrNameLst>
                                      </p:cBhvr>
                                      <p:tavLst>
                                        <p:tav tm="0">
                                          <p:val>
                                            <p:strVal val="1+#ppt_h/2"/>
                                          </p:val>
                                        </p:tav>
                                        <p:tav tm="100000">
                                          <p:val>
                                            <p:strVal val="#ppt_y"/>
                                          </p:val>
                                        </p:tav>
                                      </p:tavLst>
                                    </p:anim>
                                  </p:childTnLst>
                                </p:cTn>
                              </p:par>
                            </p:childTnLst>
                          </p:cTn>
                        </p:par>
                        <p:par>
                          <p:cTn id="106" fill="hold">
                            <p:stCondLst>
                              <p:cond delay="4500"/>
                            </p:stCondLst>
                            <p:childTnLst>
                              <p:par>
                                <p:cTn id="107" presetID="2" presetClass="entr" presetSubtype="4" fill="hold"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250" fill="hold"/>
                                        <p:tgtEl>
                                          <p:spTgt spid="30"/>
                                        </p:tgtEl>
                                        <p:attrNameLst>
                                          <p:attrName>ppt_x</p:attrName>
                                        </p:attrNameLst>
                                      </p:cBhvr>
                                      <p:tavLst>
                                        <p:tav tm="0">
                                          <p:val>
                                            <p:strVal val="#ppt_x"/>
                                          </p:val>
                                        </p:tav>
                                        <p:tav tm="100000">
                                          <p:val>
                                            <p:strVal val="#ppt_x"/>
                                          </p:val>
                                        </p:tav>
                                      </p:tavLst>
                                    </p:anim>
                                    <p:anim calcmode="lin" valueType="num">
                                      <p:cBhvr additive="base">
                                        <p:cTn id="110" dur="250" fill="hold"/>
                                        <p:tgtEl>
                                          <p:spTgt spid="30"/>
                                        </p:tgtEl>
                                        <p:attrNameLst>
                                          <p:attrName>ppt_y</p:attrName>
                                        </p:attrNameLst>
                                      </p:cBhvr>
                                      <p:tavLst>
                                        <p:tav tm="0">
                                          <p:val>
                                            <p:strVal val="1+#ppt_h/2"/>
                                          </p:val>
                                        </p:tav>
                                        <p:tav tm="100000">
                                          <p:val>
                                            <p:strVal val="#ppt_y"/>
                                          </p:val>
                                        </p:tav>
                                      </p:tavLst>
                                    </p:anim>
                                  </p:childTnLst>
                                </p:cTn>
                              </p:par>
                            </p:childTnLst>
                          </p:cTn>
                        </p:par>
                        <p:par>
                          <p:cTn id="111" fill="hold">
                            <p:stCondLst>
                              <p:cond delay="5000"/>
                            </p:stCondLst>
                            <p:childTnLst>
                              <p:par>
                                <p:cTn id="112" presetID="2" presetClass="entr" presetSubtype="4"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250" fill="hold"/>
                                        <p:tgtEl>
                                          <p:spTgt spid="33"/>
                                        </p:tgtEl>
                                        <p:attrNameLst>
                                          <p:attrName>ppt_x</p:attrName>
                                        </p:attrNameLst>
                                      </p:cBhvr>
                                      <p:tavLst>
                                        <p:tav tm="0">
                                          <p:val>
                                            <p:strVal val="#ppt_x"/>
                                          </p:val>
                                        </p:tav>
                                        <p:tav tm="100000">
                                          <p:val>
                                            <p:strVal val="#ppt_x"/>
                                          </p:val>
                                        </p:tav>
                                      </p:tavLst>
                                    </p:anim>
                                    <p:anim calcmode="lin" valueType="num">
                                      <p:cBhvr additive="base">
                                        <p:cTn id="115" dur="250" fill="hold"/>
                                        <p:tgtEl>
                                          <p:spTgt spid="33"/>
                                        </p:tgtEl>
                                        <p:attrNameLst>
                                          <p:attrName>ppt_y</p:attrName>
                                        </p:attrNameLst>
                                      </p:cBhvr>
                                      <p:tavLst>
                                        <p:tav tm="0">
                                          <p:val>
                                            <p:strVal val="1+#ppt_h/2"/>
                                          </p:val>
                                        </p:tav>
                                        <p:tav tm="100000">
                                          <p:val>
                                            <p:strVal val="#ppt_y"/>
                                          </p:val>
                                        </p:tav>
                                      </p:tavLst>
                                    </p:anim>
                                  </p:childTnLst>
                                </p:cTn>
                              </p:par>
                            </p:childTnLst>
                          </p:cTn>
                        </p:par>
                        <p:par>
                          <p:cTn id="116" fill="hold">
                            <p:stCondLst>
                              <p:cond delay="5500"/>
                            </p:stCondLst>
                            <p:childTnLst>
                              <p:par>
                                <p:cTn id="117" presetID="2" presetClass="entr" presetSubtype="4"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250" fill="hold"/>
                                        <p:tgtEl>
                                          <p:spTgt spid="36"/>
                                        </p:tgtEl>
                                        <p:attrNameLst>
                                          <p:attrName>ppt_x</p:attrName>
                                        </p:attrNameLst>
                                      </p:cBhvr>
                                      <p:tavLst>
                                        <p:tav tm="0">
                                          <p:val>
                                            <p:strVal val="#ppt_x"/>
                                          </p:val>
                                        </p:tav>
                                        <p:tav tm="100000">
                                          <p:val>
                                            <p:strVal val="#ppt_x"/>
                                          </p:val>
                                        </p:tav>
                                      </p:tavLst>
                                    </p:anim>
                                    <p:anim calcmode="lin" valueType="num">
                                      <p:cBhvr additive="base">
                                        <p:cTn id="120"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showWhenStopped="0">
                <p:cTn id="121" repeatCount="indefinite" fill="remove" display="0">
                  <p:stCondLst>
                    <p:cond delay="indefinite"/>
                  </p:stCondLst>
                  <p:endCondLst>
                    <p:cond evt="onStopAudio" delay="0">
                      <p:tgtEl>
                        <p:sldTgt/>
                      </p:tgtEl>
                    </p:cond>
                  </p:endCondLst>
                </p:cTn>
                <p:tgtEl>
                  <p:spTgt spid="39"/>
                </p:tgtEl>
              </p:cMediaNode>
            </p:audio>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animBg="1"/>
      <p:bldP spid="20" grpId="0"/>
      <p:bldP spid="23" grpId="0" build="p"/>
      <p:bldP spid="40" grpId="0" animBg="1"/>
      <p:bldP spid="41" grpId="0" animBg="1"/>
      <p:bldP spid="42" grpId="0" animBg="1"/>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经营理念</a:t>
            </a:r>
          </a:p>
        </p:txBody>
      </p:sp>
      <p:grpSp>
        <p:nvGrpSpPr>
          <p:cNvPr id="3" name="组合 2"/>
          <p:cNvGrpSpPr/>
          <p:nvPr/>
        </p:nvGrpSpPr>
        <p:grpSpPr>
          <a:xfrm>
            <a:off x="2565983" y="1437840"/>
            <a:ext cx="1944526" cy="2898322"/>
            <a:chOff x="2565983" y="1596870"/>
            <a:chExt cx="1944526" cy="2898322"/>
          </a:xfrm>
        </p:grpSpPr>
        <p:sp>
          <p:nvSpPr>
            <p:cNvPr id="4" name="矩形 3"/>
            <p:cNvSpPr/>
            <p:nvPr/>
          </p:nvSpPr>
          <p:spPr>
            <a:xfrm>
              <a:off x="2565983" y="1596870"/>
              <a:ext cx="1944526" cy="289832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199780" y="1801960"/>
              <a:ext cx="698127" cy="798234"/>
              <a:chOff x="11864975" y="2498725"/>
              <a:chExt cx="420688" cy="481013"/>
            </a:xfrm>
            <a:solidFill>
              <a:schemeClr val="bg1"/>
            </a:solidFill>
          </p:grpSpPr>
          <p:sp>
            <p:nvSpPr>
              <p:cNvPr id="7" name="Freeform 5"/>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矩形 5"/>
            <p:cNvSpPr/>
            <p:nvPr/>
          </p:nvSpPr>
          <p:spPr>
            <a:xfrm>
              <a:off x="2645249" y="2791504"/>
              <a:ext cx="1785994" cy="1703223"/>
            </a:xfrm>
            <a:prstGeom prst="rect">
              <a:avLst/>
            </a:prstGeom>
          </p:spPr>
          <p:txBody>
            <a:bodyPr wrap="square">
              <a:spAutoFit/>
            </a:bodyPr>
            <a:lstStyle/>
            <a:p>
              <a:pPr algn="just">
                <a:lnSpc>
                  <a:spcPct val="110000"/>
                </a:lnSpc>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您的内容打在这里，或通过复制您的文本您的内容打在这里您的内容打在这里，或通过复制您的文本您的内容打在这里您的内容打在这里，或通过复制您的文本您的内容打在这里</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组合 12"/>
          <p:cNvGrpSpPr/>
          <p:nvPr/>
        </p:nvGrpSpPr>
        <p:grpSpPr>
          <a:xfrm>
            <a:off x="503238" y="1437840"/>
            <a:ext cx="1944526" cy="2898322"/>
            <a:chOff x="503238" y="1596870"/>
            <a:chExt cx="1944526" cy="2898322"/>
          </a:xfrm>
        </p:grpSpPr>
        <p:sp>
          <p:nvSpPr>
            <p:cNvPr id="14" name="矩形 13"/>
            <p:cNvSpPr/>
            <p:nvPr/>
          </p:nvSpPr>
          <p:spPr>
            <a:xfrm>
              <a:off x="503238" y="1596870"/>
              <a:ext cx="1944526" cy="2898322"/>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15" name="矩形 14"/>
            <p:cNvSpPr/>
            <p:nvPr/>
          </p:nvSpPr>
          <p:spPr>
            <a:xfrm>
              <a:off x="921503" y="1779806"/>
              <a:ext cx="1107996" cy="276999"/>
            </a:xfrm>
            <a:prstGeom prst="rect">
              <a:avLst/>
            </a:prstGeom>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此处添加标题</a:t>
              </a:r>
            </a:p>
          </p:txBody>
        </p:sp>
        <p:sp>
          <p:nvSpPr>
            <p:cNvPr id="16" name="矩形 15"/>
            <p:cNvSpPr/>
            <p:nvPr/>
          </p:nvSpPr>
          <p:spPr>
            <a:xfrm>
              <a:off x="503238" y="2087582"/>
              <a:ext cx="1944526" cy="547687"/>
            </a:xfrm>
            <a:prstGeom prst="rect">
              <a:avLst/>
            </a:prstGeom>
            <a:solidFill>
              <a:srgbClr val="CC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34327" y="2150030"/>
              <a:ext cx="1082348" cy="400110"/>
            </a:xfrm>
            <a:prstGeom prst="rect">
              <a:avLst/>
            </a:prstGeom>
          </p:spPr>
          <p:txBody>
            <a:bodyPr wrap="none">
              <a:spAutoFit/>
            </a:bodyPr>
            <a:lstStyle/>
            <a:p>
              <a:r>
                <a:rPr lang="zh-CN" altLang="en-US" sz="2000" dirty="0">
                  <a:solidFill>
                    <a:schemeClr val="bg1"/>
                  </a:solidFill>
                  <a:latin typeface="Century Gothic" panose="020B0502020202020204" pitchFamily="34" charset="0"/>
                  <a:cs typeface="Arial" panose="020B0604020202020204" pitchFamily="34" charset="0"/>
                </a:rPr>
                <a:t>￥</a:t>
              </a:r>
              <a:r>
                <a:rPr lang="en-US" altLang="zh-CN" sz="2000" dirty="0">
                  <a:solidFill>
                    <a:schemeClr val="bg1"/>
                  </a:solidFill>
                  <a:latin typeface="Century Gothic" panose="020B0502020202020204" pitchFamily="34" charset="0"/>
                  <a:cs typeface="Arial" panose="020B0604020202020204" pitchFamily="34" charset="0"/>
                </a:rPr>
                <a:t>19.99</a:t>
              </a:r>
            </a:p>
          </p:txBody>
        </p:sp>
        <p:sp>
          <p:nvSpPr>
            <p:cNvPr id="18" name="矩形 17"/>
            <p:cNvSpPr/>
            <p:nvPr/>
          </p:nvSpPr>
          <p:spPr>
            <a:xfrm>
              <a:off x="979211" y="2792115"/>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sp>
          <p:nvSpPr>
            <p:cNvPr id="19" name="矩形 18"/>
            <p:cNvSpPr/>
            <p:nvPr/>
          </p:nvSpPr>
          <p:spPr>
            <a:xfrm>
              <a:off x="979211" y="3251521"/>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sp>
          <p:nvSpPr>
            <p:cNvPr id="20" name="矩形 19"/>
            <p:cNvSpPr/>
            <p:nvPr/>
          </p:nvSpPr>
          <p:spPr>
            <a:xfrm>
              <a:off x="979211" y="3710927"/>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sp>
          <p:nvSpPr>
            <p:cNvPr id="21" name="矩形 20"/>
            <p:cNvSpPr/>
            <p:nvPr/>
          </p:nvSpPr>
          <p:spPr>
            <a:xfrm>
              <a:off x="979211" y="4170331"/>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cxnSp>
          <p:nvCxnSpPr>
            <p:cNvPr id="22" name="直接连接符 21"/>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628728" y="1437840"/>
            <a:ext cx="1944526" cy="2898322"/>
            <a:chOff x="503238" y="1596870"/>
            <a:chExt cx="1944526" cy="2898322"/>
          </a:xfrm>
        </p:grpSpPr>
        <p:sp>
          <p:nvSpPr>
            <p:cNvPr id="26" name="矩形 25"/>
            <p:cNvSpPr/>
            <p:nvPr/>
          </p:nvSpPr>
          <p:spPr>
            <a:xfrm>
              <a:off x="503238" y="1596870"/>
              <a:ext cx="1944526" cy="2898322"/>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27" name="矩形 26"/>
            <p:cNvSpPr/>
            <p:nvPr/>
          </p:nvSpPr>
          <p:spPr>
            <a:xfrm>
              <a:off x="921503" y="1779806"/>
              <a:ext cx="1107996" cy="276999"/>
            </a:xfrm>
            <a:prstGeom prst="rect">
              <a:avLst/>
            </a:prstGeom>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此处添加标题</a:t>
              </a:r>
            </a:p>
          </p:txBody>
        </p:sp>
        <p:sp>
          <p:nvSpPr>
            <p:cNvPr id="28" name="矩形 27"/>
            <p:cNvSpPr/>
            <p:nvPr/>
          </p:nvSpPr>
          <p:spPr>
            <a:xfrm>
              <a:off x="503238" y="2087582"/>
              <a:ext cx="1944526" cy="547687"/>
            </a:xfrm>
            <a:prstGeom prst="rect">
              <a:avLst/>
            </a:prstGeom>
            <a:solidFill>
              <a:srgbClr val="CC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34327" y="2150030"/>
              <a:ext cx="1082348" cy="400110"/>
            </a:xfrm>
            <a:prstGeom prst="rect">
              <a:avLst/>
            </a:prstGeom>
          </p:spPr>
          <p:txBody>
            <a:bodyPr wrap="none">
              <a:spAutoFit/>
            </a:bodyPr>
            <a:lstStyle/>
            <a:p>
              <a:r>
                <a:rPr lang="zh-CN" altLang="en-US" sz="2000" dirty="0">
                  <a:solidFill>
                    <a:schemeClr val="bg1"/>
                  </a:solidFill>
                  <a:latin typeface="Century Gothic" panose="020B0502020202020204" pitchFamily="34" charset="0"/>
                  <a:cs typeface="Arial" panose="020B0604020202020204" pitchFamily="34" charset="0"/>
                </a:rPr>
                <a:t>￥</a:t>
              </a:r>
              <a:r>
                <a:rPr lang="en-US" altLang="zh-CN" sz="2000" dirty="0">
                  <a:solidFill>
                    <a:schemeClr val="bg1"/>
                  </a:solidFill>
                  <a:latin typeface="Century Gothic" panose="020B0502020202020204" pitchFamily="34" charset="0"/>
                  <a:cs typeface="Arial" panose="020B0604020202020204" pitchFamily="34" charset="0"/>
                </a:rPr>
                <a:t>30.89</a:t>
              </a:r>
            </a:p>
          </p:txBody>
        </p:sp>
        <p:sp>
          <p:nvSpPr>
            <p:cNvPr id="30" name="矩形 29"/>
            <p:cNvSpPr/>
            <p:nvPr/>
          </p:nvSpPr>
          <p:spPr>
            <a:xfrm>
              <a:off x="979211" y="2792115"/>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sp>
          <p:nvSpPr>
            <p:cNvPr id="31" name="矩形 30"/>
            <p:cNvSpPr/>
            <p:nvPr/>
          </p:nvSpPr>
          <p:spPr>
            <a:xfrm>
              <a:off x="979211" y="3251521"/>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sp>
          <p:nvSpPr>
            <p:cNvPr id="32" name="矩形 31"/>
            <p:cNvSpPr/>
            <p:nvPr/>
          </p:nvSpPr>
          <p:spPr>
            <a:xfrm>
              <a:off x="979211" y="3710927"/>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sp>
          <p:nvSpPr>
            <p:cNvPr id="33" name="矩形 32"/>
            <p:cNvSpPr/>
            <p:nvPr/>
          </p:nvSpPr>
          <p:spPr>
            <a:xfrm>
              <a:off x="979211" y="4170331"/>
              <a:ext cx="992579" cy="253916"/>
            </a:xfrm>
            <a:prstGeom prst="rect">
              <a:avLst/>
            </a:prstGeom>
          </p:spPr>
          <p:txBody>
            <a:bodyPr wrap="none">
              <a:spAutoFit/>
            </a:bodyPr>
            <a:lstStyle/>
            <a:p>
              <a:pPr algn="ctr"/>
              <a:r>
                <a:rPr lang="zh-CN" altLang="en-US" sz="1050" b="1" dirty="0">
                  <a:latin typeface="微软雅黑" panose="020B0503020204020204" pitchFamily="34" charset="-122"/>
                  <a:ea typeface="微软雅黑" panose="020B0503020204020204" pitchFamily="34" charset="-122"/>
                </a:rPr>
                <a:t>此处添加标题</a:t>
              </a:r>
            </a:p>
          </p:txBody>
        </p:sp>
        <p:cxnSp>
          <p:nvCxnSpPr>
            <p:cNvPr id="34" name="直接连接符 33"/>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691474" y="1437840"/>
            <a:ext cx="1944526" cy="2898322"/>
            <a:chOff x="6691474" y="1596870"/>
            <a:chExt cx="1944526" cy="2898322"/>
          </a:xfrm>
        </p:grpSpPr>
        <p:sp>
          <p:nvSpPr>
            <p:cNvPr id="38" name="矩形 37"/>
            <p:cNvSpPr/>
            <p:nvPr/>
          </p:nvSpPr>
          <p:spPr>
            <a:xfrm>
              <a:off x="6691474" y="1596870"/>
              <a:ext cx="1944526" cy="289832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770740" y="2780746"/>
              <a:ext cx="1785994" cy="1703223"/>
            </a:xfrm>
            <a:prstGeom prst="rect">
              <a:avLst/>
            </a:prstGeom>
          </p:spPr>
          <p:txBody>
            <a:bodyPr wrap="square">
              <a:spAutoFit/>
            </a:bodyPr>
            <a:lstStyle/>
            <a:p>
              <a:pPr algn="just">
                <a:lnSpc>
                  <a:spcPct val="110000"/>
                </a:lnSpc>
              </a:pPr>
              <a:r>
                <a:rPr lang="zh-CN" altLang="en-US"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您的内容打在这里，或通过复制您的文本您的内容打在这里您的内容打在这里，或通过复制您的文本您的内容打在这里您的内容打在这里，或通过复制您的文本您的内容打在这里</a:t>
              </a:r>
              <a:endParaRPr lang="en-US" altLang="zh-CN" sz="1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0" name="组合 39"/>
            <p:cNvGrpSpPr/>
            <p:nvPr/>
          </p:nvGrpSpPr>
          <p:grpSpPr>
            <a:xfrm>
              <a:off x="7285695" y="1801960"/>
              <a:ext cx="756084" cy="729740"/>
              <a:chOff x="11834813" y="3744913"/>
              <a:chExt cx="455613" cy="439738"/>
            </a:xfrm>
            <a:solidFill>
              <a:schemeClr val="bg1"/>
            </a:solidFill>
          </p:grpSpPr>
          <p:sp>
            <p:nvSpPr>
              <p:cNvPr id="41" name="Freeform 11"/>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16"/>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4"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p:tgtEl>
                                          <p:spTgt spid="13"/>
                                        </p:tgtEl>
                                        <p:attrNameLst>
                                          <p:attrName>ppt_y</p:attrName>
                                        </p:attrNameLst>
                                      </p:cBhvr>
                                      <p:tavLst>
                                        <p:tav tm="0">
                                          <p:val>
                                            <p:strVal val="#ppt_y+#ppt_h*1.125000"/>
                                          </p:val>
                                        </p:tav>
                                        <p:tav tm="100000">
                                          <p:val>
                                            <p:strVal val="#ppt_y"/>
                                          </p:val>
                                        </p:tav>
                                      </p:tavLst>
                                    </p:anim>
                                    <p:animEffect transition="in" filter="wipe(up)">
                                      <p:cBhvr>
                                        <p:cTn id="11" dur="500"/>
                                        <p:tgtEl>
                                          <p:spTgt spid="13"/>
                                        </p:tgtEl>
                                      </p:cBhvr>
                                    </p:animEffect>
                                  </p:childTnLst>
                                </p:cTn>
                              </p:par>
                              <p:par>
                                <p:cTn id="12" presetID="12" presetClass="entr" presetSubtype="1"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down)">
                                      <p:cBhvr>
                                        <p:cTn id="15" dur="500"/>
                                        <p:tgtEl>
                                          <p:spTgt spid="3"/>
                                        </p:tgtEl>
                                      </p:cBhvr>
                                    </p:animEffect>
                                  </p:childTnLst>
                                </p:cTn>
                              </p:par>
                              <p:par>
                                <p:cTn id="16" presetID="12" presetClass="entr" presetSubtype="4" fill="hold" nodeType="withEffect">
                                  <p:stCondLst>
                                    <p:cond delay="100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par>
                                <p:cTn id="20" presetID="12" presetClass="entr" presetSubtype="1" fill="hold" nodeType="withEffect">
                                  <p:stCondLst>
                                    <p:cond delay="125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p:tgtEl>
                                          <p:spTgt spid="37"/>
                                        </p:tgtEl>
                                        <p:attrNameLst>
                                          <p:attrName>ppt_y</p:attrName>
                                        </p:attrNameLst>
                                      </p:cBhvr>
                                      <p:tavLst>
                                        <p:tav tm="0">
                                          <p:val>
                                            <p:strVal val="#ppt_y-#ppt_h*1.125000"/>
                                          </p:val>
                                        </p:tav>
                                        <p:tav tm="100000">
                                          <p:val>
                                            <p:strVal val="#ppt_y"/>
                                          </p:val>
                                        </p:tav>
                                      </p:tavLst>
                                    </p:anim>
                                    <p:animEffect transition="in" filter="wipe(down)">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067944" y="1591650"/>
            <a:ext cx="0" cy="2311243"/>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78899" y="771550"/>
            <a:ext cx="3023905" cy="653256"/>
          </a:xfrm>
          <a:prstGeom prst="rect">
            <a:avLst/>
          </a:prstGeom>
        </p:spPr>
        <p:txBody>
          <a:bodyPr wrap="none" lIns="68580" tIns="34290" rIns="68580" bIns="34290">
            <a:spAutoFit/>
          </a:bodyPr>
          <a:lstStyle/>
          <a:p>
            <a:pPr>
              <a:lnSpc>
                <a:spcPct val="120000"/>
              </a:lnSpc>
              <a:defRPr/>
            </a:pPr>
            <a:r>
              <a:rPr lang="zh-CN" altLang="en-US" sz="3300" kern="0" spc="450" dirty="0">
                <a:solidFill>
                  <a:srgbClr val="CC0000"/>
                </a:solidFill>
                <a:latin typeface="造字工房朗倩（非商用）常规体" pitchFamily="50" charset="-122"/>
                <a:ea typeface="造字工房朗倩（非商用）常规体" pitchFamily="50" charset="-122"/>
              </a:rPr>
              <a:t>我们要做什么</a:t>
            </a:r>
          </a:p>
        </p:txBody>
      </p:sp>
      <p:sp>
        <p:nvSpPr>
          <p:cNvPr id="8" name="矩形 7"/>
          <p:cNvSpPr/>
          <p:nvPr/>
        </p:nvSpPr>
        <p:spPr>
          <a:xfrm>
            <a:off x="4278899" y="1552938"/>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项目介绍</a:t>
            </a:r>
          </a:p>
        </p:txBody>
      </p:sp>
      <p:sp>
        <p:nvSpPr>
          <p:cNvPr id="9" name="矩形 8"/>
          <p:cNvSpPr/>
          <p:nvPr/>
        </p:nvSpPr>
        <p:spPr>
          <a:xfrm>
            <a:off x="4278899" y="2211607"/>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市场分析</a:t>
            </a:r>
          </a:p>
        </p:txBody>
      </p:sp>
      <p:sp>
        <p:nvSpPr>
          <p:cNvPr id="10" name="矩形 9"/>
          <p:cNvSpPr/>
          <p:nvPr/>
        </p:nvSpPr>
        <p:spPr>
          <a:xfrm>
            <a:off x="4278899" y="2870276"/>
            <a:ext cx="1408334"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行业前景</a:t>
            </a:r>
          </a:p>
        </p:txBody>
      </p:sp>
      <p:sp>
        <p:nvSpPr>
          <p:cNvPr id="11" name="矩形 10"/>
          <p:cNvSpPr/>
          <p:nvPr/>
        </p:nvSpPr>
        <p:spPr>
          <a:xfrm>
            <a:off x="4278899" y="3515095"/>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对手介绍</a:t>
            </a:r>
          </a:p>
        </p:txBody>
      </p:sp>
      <p:grpSp>
        <p:nvGrpSpPr>
          <p:cNvPr id="5" name="组合 4"/>
          <p:cNvGrpSpPr/>
          <p:nvPr/>
        </p:nvGrpSpPr>
        <p:grpSpPr>
          <a:xfrm>
            <a:off x="1218045" y="1591650"/>
            <a:ext cx="2273835" cy="1960200"/>
            <a:chOff x="1218045" y="1591650"/>
            <a:chExt cx="2273835" cy="1960200"/>
          </a:xfrm>
        </p:grpSpPr>
        <p:sp>
          <p:nvSpPr>
            <p:cNvPr id="3" name="六边形 2"/>
            <p:cNvSpPr/>
            <p:nvPr/>
          </p:nvSpPr>
          <p:spPr>
            <a:xfrm>
              <a:off x="1218045" y="1591650"/>
              <a:ext cx="2273835" cy="1960200"/>
            </a:xfrm>
            <a:prstGeom prst="hexagon">
              <a:avLst/>
            </a:prstGeom>
            <a:solidFill>
              <a:schemeClr val="tx1"/>
            </a:solidFill>
            <a:ln w="38100">
              <a:gradFill flip="none" rotWithShape="1">
                <a:gsLst>
                  <a:gs pos="100000">
                    <a:schemeClr val="tx1"/>
                  </a:gs>
                  <a:gs pos="0">
                    <a:schemeClr val="tx1"/>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KSO_Shape"/>
            <p:cNvSpPr/>
            <p:nvPr/>
          </p:nvSpPr>
          <p:spPr bwMode="auto">
            <a:xfrm>
              <a:off x="1941298" y="2134466"/>
              <a:ext cx="827328" cy="848544"/>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14" name="组合 13"/>
          <p:cNvGrpSpPr/>
          <p:nvPr/>
        </p:nvGrpSpPr>
        <p:grpSpPr>
          <a:xfrm>
            <a:off x="7238719" y="4739699"/>
            <a:ext cx="256442" cy="221070"/>
            <a:chOff x="9689725" y="6419788"/>
            <a:chExt cx="341923" cy="294760"/>
          </a:xfrm>
        </p:grpSpPr>
        <p:sp>
          <p:nvSpPr>
            <p:cNvPr id="15" name="六边形 14"/>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7" name="组合 16"/>
          <p:cNvGrpSpPr/>
          <p:nvPr/>
        </p:nvGrpSpPr>
        <p:grpSpPr>
          <a:xfrm>
            <a:off x="7604957" y="4739699"/>
            <a:ext cx="256442" cy="221070"/>
            <a:chOff x="10178042" y="6419788"/>
            <a:chExt cx="341923" cy="294760"/>
          </a:xfrm>
        </p:grpSpPr>
        <p:sp>
          <p:nvSpPr>
            <p:cNvPr id="18" name="六边形 17"/>
            <p:cNvSpPr/>
            <p:nvPr/>
          </p:nvSpPr>
          <p:spPr>
            <a:xfrm>
              <a:off x="10178042" y="6419788"/>
              <a:ext cx="341923" cy="294760"/>
            </a:xfrm>
            <a:prstGeom prst="hexagon">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0" name="组合 19"/>
          <p:cNvGrpSpPr/>
          <p:nvPr/>
        </p:nvGrpSpPr>
        <p:grpSpPr>
          <a:xfrm>
            <a:off x="7971195" y="4739699"/>
            <a:ext cx="256442" cy="221070"/>
            <a:chOff x="10666359" y="6419788"/>
            <a:chExt cx="341923" cy="294760"/>
          </a:xfrm>
        </p:grpSpPr>
        <p:sp>
          <p:nvSpPr>
            <p:cNvPr id="21" name="六边形 20"/>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3" name="组合 22"/>
          <p:cNvGrpSpPr/>
          <p:nvPr/>
        </p:nvGrpSpPr>
        <p:grpSpPr>
          <a:xfrm>
            <a:off x="8337433" y="4739699"/>
            <a:ext cx="256442" cy="221070"/>
            <a:chOff x="11154676" y="6419788"/>
            <a:chExt cx="341923" cy="294760"/>
          </a:xfrm>
        </p:grpSpPr>
        <p:sp>
          <p:nvSpPr>
            <p:cNvPr id="24" name="六边形 23"/>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 name="组合 25"/>
          <p:cNvGrpSpPr/>
          <p:nvPr/>
        </p:nvGrpSpPr>
        <p:grpSpPr>
          <a:xfrm>
            <a:off x="8703669" y="4739699"/>
            <a:ext cx="256442" cy="221070"/>
            <a:chOff x="11642991" y="6419788"/>
            <a:chExt cx="341923" cy="294760"/>
          </a:xfrm>
        </p:grpSpPr>
        <p:sp>
          <p:nvSpPr>
            <p:cNvPr id="27" name="六边形 26"/>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7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7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7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1+#ppt_w/2"/>
                                          </p:val>
                                        </p:tav>
                                        <p:tav tm="100000">
                                          <p:val>
                                            <p:strVal val="#ppt_x"/>
                                          </p:val>
                                        </p:tav>
                                      </p:tavLst>
                                    </p:anim>
                                    <p:anim calcmode="lin" valueType="num">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50" fill="hold"/>
                                        <p:tgtEl>
                                          <p:spTgt spid="17"/>
                                        </p:tgtEl>
                                        <p:attrNameLst>
                                          <p:attrName>ppt_x</p:attrName>
                                        </p:attrNameLst>
                                      </p:cBhvr>
                                      <p:tavLst>
                                        <p:tav tm="0">
                                          <p:val>
                                            <p:strVal val="1+#ppt_w/2"/>
                                          </p:val>
                                        </p:tav>
                                        <p:tav tm="100000">
                                          <p:val>
                                            <p:strVal val="#ppt_x"/>
                                          </p:val>
                                        </p:tav>
                                      </p:tavLst>
                                    </p:anim>
                                    <p:anim calcmode="lin" valueType="num">
                                      <p:cBhvr additive="base">
                                        <p:cTn id="53" dur="25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250" fill="hold"/>
                                        <p:tgtEl>
                                          <p:spTgt spid="20"/>
                                        </p:tgtEl>
                                        <p:attrNameLst>
                                          <p:attrName>ppt_x</p:attrName>
                                        </p:attrNameLst>
                                      </p:cBhvr>
                                      <p:tavLst>
                                        <p:tav tm="0">
                                          <p:val>
                                            <p:strVal val="1+#ppt_w/2"/>
                                          </p:val>
                                        </p:tav>
                                        <p:tav tm="100000">
                                          <p:val>
                                            <p:strVal val="#ppt_x"/>
                                          </p:val>
                                        </p:tav>
                                      </p:tavLst>
                                    </p:anim>
                                    <p:anim calcmode="lin" valueType="num">
                                      <p:cBhvr additive="base">
                                        <p:cTn id="58" dur="250" fill="hold"/>
                                        <p:tgtEl>
                                          <p:spTgt spid="2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2"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250" fill="hold"/>
                                        <p:tgtEl>
                                          <p:spTgt spid="23"/>
                                        </p:tgtEl>
                                        <p:attrNameLst>
                                          <p:attrName>ppt_x</p:attrName>
                                        </p:attrNameLst>
                                      </p:cBhvr>
                                      <p:tavLst>
                                        <p:tav tm="0">
                                          <p:val>
                                            <p:strVal val="1+#ppt_w/2"/>
                                          </p:val>
                                        </p:tav>
                                        <p:tav tm="100000">
                                          <p:val>
                                            <p:strVal val="#ppt_x"/>
                                          </p:val>
                                        </p:tav>
                                      </p:tavLst>
                                    </p:anim>
                                    <p:anim calcmode="lin" valueType="num">
                                      <p:cBhvr additive="base">
                                        <p:cTn id="63" dur="250" fill="hold"/>
                                        <p:tgtEl>
                                          <p:spTgt spid="23"/>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250" fill="hold"/>
                                        <p:tgtEl>
                                          <p:spTgt spid="26"/>
                                        </p:tgtEl>
                                        <p:attrNameLst>
                                          <p:attrName>ppt_x</p:attrName>
                                        </p:attrNameLst>
                                      </p:cBhvr>
                                      <p:tavLst>
                                        <p:tav tm="0">
                                          <p:val>
                                            <p:strVal val="1+#ppt_w/2"/>
                                          </p:val>
                                        </p:tav>
                                        <p:tav tm="100000">
                                          <p:val>
                                            <p:strVal val="#ppt_x"/>
                                          </p:val>
                                        </p:tav>
                                      </p:tavLst>
                                    </p:anim>
                                    <p:anim calcmode="lin" valueType="num">
                                      <p:cBhvr additive="base">
                                        <p:cTn id="68"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项目介绍</a:t>
            </a:r>
          </a:p>
        </p:txBody>
      </p:sp>
      <p:sp>
        <p:nvSpPr>
          <p:cNvPr id="32" name="椭圆 31"/>
          <p:cNvSpPr/>
          <p:nvPr/>
        </p:nvSpPr>
        <p:spPr>
          <a:xfrm>
            <a:off x="6479319" y="78695"/>
            <a:ext cx="4497229" cy="4497229"/>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594969" y="3723559"/>
            <a:ext cx="368490" cy="368490"/>
            <a:chOff x="11459959" y="6319279"/>
            <a:chExt cx="491320" cy="491320"/>
          </a:xfrm>
        </p:grpSpPr>
        <p:sp>
          <p:nvSpPr>
            <p:cNvPr id="34" name="椭圆 33"/>
            <p:cNvSpPr/>
            <p:nvPr/>
          </p:nvSpPr>
          <p:spPr>
            <a:xfrm>
              <a:off x="11459959" y="6319279"/>
              <a:ext cx="491320" cy="4913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11624121" y="6482917"/>
              <a:ext cx="190292" cy="164045"/>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7988266" y="3723559"/>
            <a:ext cx="368490" cy="368490"/>
            <a:chOff x="10651021" y="6332442"/>
            <a:chExt cx="491320" cy="491320"/>
          </a:xfrm>
        </p:grpSpPr>
        <p:sp>
          <p:nvSpPr>
            <p:cNvPr id="37" name="椭圆 36"/>
            <p:cNvSpPr/>
            <p:nvPr/>
          </p:nvSpPr>
          <p:spPr>
            <a:xfrm>
              <a:off x="10651021" y="6332442"/>
              <a:ext cx="491320" cy="4913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6200000">
              <a:off x="10787887" y="6496080"/>
              <a:ext cx="190292" cy="164045"/>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1242237" y="1730550"/>
            <a:ext cx="4497229" cy="4497229"/>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0" name="椭圆 29"/>
          <p:cNvSpPr/>
          <p:nvPr/>
        </p:nvSpPr>
        <p:spPr>
          <a:xfrm>
            <a:off x="3064453" y="-6024"/>
            <a:ext cx="3049286" cy="1525936"/>
          </a:xfrm>
          <a:custGeom>
            <a:avLst/>
            <a:gdLst>
              <a:gd name="connsiteX0" fmla="*/ 0 w 4065714"/>
              <a:gd name="connsiteY0" fmla="*/ 2032857 h 4065714"/>
              <a:gd name="connsiteX1" fmla="*/ 2032857 w 4065714"/>
              <a:gd name="connsiteY1" fmla="*/ 0 h 4065714"/>
              <a:gd name="connsiteX2" fmla="*/ 4065714 w 4065714"/>
              <a:gd name="connsiteY2" fmla="*/ 2032857 h 4065714"/>
              <a:gd name="connsiteX3" fmla="*/ 2032857 w 4065714"/>
              <a:gd name="connsiteY3" fmla="*/ 4065714 h 4065714"/>
              <a:gd name="connsiteX4" fmla="*/ 0 w 4065714"/>
              <a:gd name="connsiteY4" fmla="*/ 2032857 h 4065714"/>
              <a:gd name="connsiteX0-1" fmla="*/ 0 w 4122222"/>
              <a:gd name="connsiteY0-2" fmla="*/ 254107 h 2286964"/>
              <a:gd name="connsiteX1-3" fmla="*/ 4065714 w 4122222"/>
              <a:gd name="connsiteY1-4" fmla="*/ 254107 h 2286964"/>
              <a:gd name="connsiteX2-5" fmla="*/ 2032857 w 4122222"/>
              <a:gd name="connsiteY2-6" fmla="*/ 2286964 h 2286964"/>
              <a:gd name="connsiteX3-7" fmla="*/ 0 w 4122222"/>
              <a:gd name="connsiteY3-8" fmla="*/ 254107 h 2286964"/>
              <a:gd name="connsiteX0-9" fmla="*/ 0 w 4065717"/>
              <a:gd name="connsiteY0-10" fmla="*/ 640177 h 2673034"/>
              <a:gd name="connsiteX1-11" fmla="*/ 4065714 w 4065717"/>
              <a:gd name="connsiteY1-12" fmla="*/ 640177 h 2673034"/>
              <a:gd name="connsiteX2-13" fmla="*/ 2032857 w 4065717"/>
              <a:gd name="connsiteY2-14" fmla="*/ 2673034 h 2673034"/>
              <a:gd name="connsiteX3-15" fmla="*/ 0 w 4065717"/>
              <a:gd name="connsiteY3-16" fmla="*/ 640177 h 2673034"/>
              <a:gd name="connsiteX0-17" fmla="*/ 0 w 4065714"/>
              <a:gd name="connsiteY0-18" fmla="*/ 149677 h 2182534"/>
              <a:gd name="connsiteX1-19" fmla="*/ 4065714 w 4065714"/>
              <a:gd name="connsiteY1-20" fmla="*/ 149677 h 2182534"/>
              <a:gd name="connsiteX2-21" fmla="*/ 2032857 w 4065714"/>
              <a:gd name="connsiteY2-22" fmla="*/ 2182534 h 2182534"/>
              <a:gd name="connsiteX3-23" fmla="*/ 0 w 4065714"/>
              <a:gd name="connsiteY3-24" fmla="*/ 149677 h 2182534"/>
              <a:gd name="connsiteX0-25" fmla="*/ 0 w 4065714"/>
              <a:gd name="connsiteY0-26" fmla="*/ 1724 h 2034581"/>
              <a:gd name="connsiteX1-27" fmla="*/ 4065714 w 4065714"/>
              <a:gd name="connsiteY1-28" fmla="*/ 1724 h 2034581"/>
              <a:gd name="connsiteX2-29" fmla="*/ 2032857 w 4065714"/>
              <a:gd name="connsiteY2-30" fmla="*/ 2034581 h 2034581"/>
              <a:gd name="connsiteX3-31" fmla="*/ 0 w 4065714"/>
              <a:gd name="connsiteY3-32" fmla="*/ 1724 h 2034581"/>
            </a:gdLst>
            <a:ahLst/>
            <a:cxnLst>
              <a:cxn ang="0">
                <a:pos x="connsiteX0-1" y="connsiteY0-2"/>
              </a:cxn>
              <a:cxn ang="0">
                <a:pos x="connsiteX1-3" y="connsiteY1-4"/>
              </a:cxn>
              <a:cxn ang="0">
                <a:pos x="connsiteX2-5" y="connsiteY2-6"/>
              </a:cxn>
              <a:cxn ang="0">
                <a:pos x="connsiteX3-7" y="connsiteY3-8"/>
              </a:cxn>
            </a:cxnLst>
            <a:rect l="l" t="t" r="r" b="b"/>
            <a:pathLst>
              <a:path w="4065714" h="2034581">
                <a:moveTo>
                  <a:pt x="0" y="1724"/>
                </a:moveTo>
                <a:cubicBezTo>
                  <a:pt x="4024984" y="-3710"/>
                  <a:pt x="12155" y="5815"/>
                  <a:pt x="4065714" y="1724"/>
                </a:cubicBezTo>
                <a:cubicBezTo>
                  <a:pt x="4061623" y="1254933"/>
                  <a:pt x="3155573" y="2034581"/>
                  <a:pt x="2032857" y="2034581"/>
                </a:cubicBezTo>
                <a:cubicBezTo>
                  <a:pt x="910141" y="2034581"/>
                  <a:pt x="0" y="1124440"/>
                  <a:pt x="0" y="1724"/>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4867465" y="805033"/>
            <a:ext cx="1611854" cy="16118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椭圆 41"/>
          <p:cNvSpPr/>
          <p:nvPr/>
        </p:nvSpPr>
        <p:spPr>
          <a:xfrm>
            <a:off x="2687278" y="2704284"/>
            <a:ext cx="1611854" cy="16118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5" name="组合 54"/>
          <p:cNvGrpSpPr/>
          <p:nvPr/>
        </p:nvGrpSpPr>
        <p:grpSpPr>
          <a:xfrm>
            <a:off x="284373" y="3244431"/>
            <a:ext cx="2323720" cy="1588470"/>
            <a:chOff x="284373" y="3244431"/>
            <a:chExt cx="2323720" cy="1588470"/>
          </a:xfrm>
        </p:grpSpPr>
        <p:sp>
          <p:nvSpPr>
            <p:cNvPr id="43" name="文本框 32"/>
            <p:cNvSpPr txBox="1"/>
            <p:nvPr/>
          </p:nvSpPr>
          <p:spPr>
            <a:xfrm>
              <a:off x="803900" y="3244431"/>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44" name="文本框 33"/>
            <p:cNvSpPr txBox="1"/>
            <p:nvPr/>
          </p:nvSpPr>
          <p:spPr>
            <a:xfrm>
              <a:off x="818852" y="3559026"/>
              <a:ext cx="1789241" cy="1273875"/>
            </a:xfrm>
            <a:prstGeom prst="rect">
              <a:avLst/>
            </a:prstGeom>
            <a:noFill/>
          </p:spPr>
          <p:txBody>
            <a:bodyPr wrap="square" lIns="68580" tIns="34290" rIns="68580" bIns="34290" rtlCol="0">
              <a:spAutoFit/>
            </a:bodyPr>
            <a:lstStyle/>
            <a:p>
              <a:pPr algn="just">
                <a:lnSpc>
                  <a:spcPct val="110000"/>
                </a:lnSpc>
              </a:pPr>
              <a:r>
                <a:rPr lang="zh-CN" altLang="en-US" sz="1200" dirty="0">
                  <a:latin typeface="微软雅黑" panose="020B0503020204020204" pitchFamily="34" charset="-122"/>
                  <a:ea typeface="微软雅黑" panose="020B0503020204020204" pitchFamily="34" charset="-122"/>
                </a:rPr>
                <a:t>您的内容打在这里，或通过复制您的文本您的内容打在这里您的内容打在这里，或通过复制您的文本您的内容打在这里</a:t>
              </a:r>
              <a:endParaRPr lang="en-US" altLang="zh-CN" sz="1200" dirty="0">
                <a:latin typeface="微软雅黑" panose="020B0503020204020204" pitchFamily="34" charset="-122"/>
                <a:ea typeface="微软雅黑" panose="020B0503020204020204" pitchFamily="34" charset="-122"/>
              </a:endParaRPr>
            </a:p>
          </p:txBody>
        </p:sp>
        <p:sp>
          <p:nvSpPr>
            <p:cNvPr id="45" name="Freeform 243"/>
            <p:cNvSpPr>
              <a:spLocks noEditPoints="1"/>
            </p:cNvSpPr>
            <p:nvPr/>
          </p:nvSpPr>
          <p:spPr bwMode="auto">
            <a:xfrm>
              <a:off x="284373" y="3257329"/>
              <a:ext cx="504575" cy="579116"/>
            </a:xfrm>
            <a:custGeom>
              <a:avLst/>
              <a:gdLst>
                <a:gd name="T0" fmla="*/ 88 w 88"/>
                <a:gd name="T1" fmla="*/ 0 h 101"/>
                <a:gd name="T2" fmla="*/ 80 w 88"/>
                <a:gd name="T3" fmla="*/ 92 h 101"/>
                <a:gd name="T4" fmla="*/ 43 w 88"/>
                <a:gd name="T5" fmla="*/ 101 h 101"/>
                <a:gd name="T6" fmla="*/ 7 w 88"/>
                <a:gd name="T7" fmla="*/ 92 h 101"/>
                <a:gd name="T8" fmla="*/ 0 w 88"/>
                <a:gd name="T9" fmla="*/ 0 h 101"/>
                <a:gd name="T10" fmla="*/ 88 w 88"/>
                <a:gd name="T11" fmla="*/ 0 h 101"/>
                <a:gd name="T12" fmla="*/ 71 w 88"/>
                <a:gd name="T13" fmla="*/ 19 h 101"/>
                <a:gd name="T14" fmla="*/ 17 w 88"/>
                <a:gd name="T15" fmla="*/ 19 h 101"/>
                <a:gd name="T16" fmla="*/ 19 w 88"/>
                <a:gd name="T17" fmla="*/ 54 h 101"/>
                <a:gd name="T18" fmla="*/ 57 w 88"/>
                <a:gd name="T19" fmla="*/ 54 h 101"/>
                <a:gd name="T20" fmla="*/ 57 w 88"/>
                <a:gd name="T21" fmla="*/ 68 h 101"/>
                <a:gd name="T22" fmla="*/ 43 w 88"/>
                <a:gd name="T23" fmla="*/ 71 h 101"/>
                <a:gd name="T24" fmla="*/ 31 w 88"/>
                <a:gd name="T25" fmla="*/ 68 h 101"/>
                <a:gd name="T26" fmla="*/ 31 w 88"/>
                <a:gd name="T27" fmla="*/ 59 h 101"/>
                <a:gd name="T28" fmla="*/ 19 w 88"/>
                <a:gd name="T29" fmla="*/ 59 h 101"/>
                <a:gd name="T30" fmla="*/ 21 w 88"/>
                <a:gd name="T31" fmla="*/ 75 h 101"/>
                <a:gd name="T32" fmla="*/ 43 w 88"/>
                <a:gd name="T33" fmla="*/ 82 h 101"/>
                <a:gd name="T34" fmla="*/ 43 w 88"/>
                <a:gd name="T35" fmla="*/ 82 h 101"/>
                <a:gd name="T36" fmla="*/ 43 w 88"/>
                <a:gd name="T37" fmla="*/ 82 h 101"/>
                <a:gd name="T38" fmla="*/ 66 w 88"/>
                <a:gd name="T39" fmla="*/ 75 h 101"/>
                <a:gd name="T40" fmla="*/ 69 w 88"/>
                <a:gd name="T41" fmla="*/ 42 h 101"/>
                <a:gd name="T42" fmla="*/ 28 w 88"/>
                <a:gd name="T43" fmla="*/ 42 h 101"/>
                <a:gd name="T44" fmla="*/ 28 w 88"/>
                <a:gd name="T45" fmla="*/ 30 h 101"/>
                <a:gd name="T46" fmla="*/ 71 w 88"/>
                <a:gd name="T47" fmla="*/ 30 h 101"/>
                <a:gd name="T48" fmla="*/ 71 w 88"/>
                <a:gd name="T49"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1">
                  <a:moveTo>
                    <a:pt x="88" y="0"/>
                  </a:moveTo>
                  <a:lnTo>
                    <a:pt x="80" y="92"/>
                  </a:lnTo>
                  <a:lnTo>
                    <a:pt x="43" y="101"/>
                  </a:lnTo>
                  <a:lnTo>
                    <a:pt x="7" y="92"/>
                  </a:lnTo>
                  <a:lnTo>
                    <a:pt x="0" y="0"/>
                  </a:lnTo>
                  <a:lnTo>
                    <a:pt x="88" y="0"/>
                  </a:lnTo>
                  <a:close/>
                  <a:moveTo>
                    <a:pt x="71" y="19"/>
                  </a:moveTo>
                  <a:lnTo>
                    <a:pt x="17" y="19"/>
                  </a:lnTo>
                  <a:lnTo>
                    <a:pt x="19" y="54"/>
                  </a:lnTo>
                  <a:lnTo>
                    <a:pt x="57" y="54"/>
                  </a:lnTo>
                  <a:lnTo>
                    <a:pt x="57" y="68"/>
                  </a:lnTo>
                  <a:lnTo>
                    <a:pt x="43" y="71"/>
                  </a:lnTo>
                  <a:lnTo>
                    <a:pt x="31" y="68"/>
                  </a:lnTo>
                  <a:lnTo>
                    <a:pt x="31" y="59"/>
                  </a:lnTo>
                  <a:lnTo>
                    <a:pt x="19" y="59"/>
                  </a:lnTo>
                  <a:lnTo>
                    <a:pt x="21" y="75"/>
                  </a:lnTo>
                  <a:lnTo>
                    <a:pt x="43" y="82"/>
                  </a:lnTo>
                  <a:lnTo>
                    <a:pt x="43" y="82"/>
                  </a:lnTo>
                  <a:lnTo>
                    <a:pt x="43" y="82"/>
                  </a:lnTo>
                  <a:lnTo>
                    <a:pt x="66" y="75"/>
                  </a:lnTo>
                  <a:lnTo>
                    <a:pt x="69" y="42"/>
                  </a:lnTo>
                  <a:lnTo>
                    <a:pt x="28" y="42"/>
                  </a:lnTo>
                  <a:lnTo>
                    <a:pt x="28" y="30"/>
                  </a:lnTo>
                  <a:lnTo>
                    <a:pt x="71" y="30"/>
                  </a:lnTo>
                  <a:lnTo>
                    <a:pt x="71" y="19"/>
                  </a:lnTo>
                  <a:close/>
                </a:path>
              </a:pathLst>
            </a:custGeom>
            <a:solidFill>
              <a:srgbClr val="CC0000"/>
            </a:solidFill>
            <a:ln>
              <a:noFill/>
            </a:ln>
          </p:spPr>
          <p:txBody>
            <a:bodyPr vert="horz" wrap="square" lIns="68580" tIns="34290" rIns="68580" bIns="34290" numCol="1" anchor="t" anchorCtr="0" compatLnSpc="1"/>
            <a:lstStyle/>
            <a:p>
              <a:endParaRPr lang="id-ID">
                <a:solidFill>
                  <a:schemeClr val="bg1"/>
                </a:solidFill>
              </a:endParaRPr>
            </a:p>
          </p:txBody>
        </p:sp>
      </p:grpSp>
      <p:grpSp>
        <p:nvGrpSpPr>
          <p:cNvPr id="56" name="组合 55"/>
          <p:cNvGrpSpPr/>
          <p:nvPr/>
        </p:nvGrpSpPr>
        <p:grpSpPr>
          <a:xfrm>
            <a:off x="3469386" y="119986"/>
            <a:ext cx="2409591" cy="898163"/>
            <a:chOff x="3469386" y="119986"/>
            <a:chExt cx="2409591" cy="898163"/>
          </a:xfrm>
        </p:grpSpPr>
        <p:sp>
          <p:nvSpPr>
            <p:cNvPr id="46" name="文本框 35"/>
            <p:cNvSpPr txBox="1"/>
            <p:nvPr/>
          </p:nvSpPr>
          <p:spPr>
            <a:xfrm>
              <a:off x="4014274" y="119986"/>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47" name="文本框 36"/>
            <p:cNvSpPr txBox="1"/>
            <p:nvPr/>
          </p:nvSpPr>
          <p:spPr>
            <a:xfrm>
              <a:off x="4029226" y="339502"/>
              <a:ext cx="1849751" cy="678647"/>
            </a:xfrm>
            <a:prstGeom prst="rect">
              <a:avLst/>
            </a:prstGeom>
            <a:noFill/>
          </p:spPr>
          <p:txBody>
            <a:bodyPr wrap="square" lIns="68580" tIns="34290" rIns="68580" bIns="34290" rtlCol="0">
              <a:spAutoFit/>
            </a:bodyPr>
            <a:lstStyle/>
            <a:p>
              <a:pPr algn="just">
                <a:lnSpc>
                  <a:spcPct val="110000"/>
                </a:lnSpc>
              </a:pPr>
              <a:r>
                <a:rPr lang="zh-CN" altLang="en-US" sz="1200" dirty="0">
                  <a:latin typeface="微软雅黑" panose="020B0503020204020204" pitchFamily="34" charset="-122"/>
                  <a:ea typeface="微软雅黑" panose="020B0503020204020204" pitchFamily="34" charset="-122"/>
                </a:rPr>
                <a:t>您的内容打在这里，或通过复制您的文本您的内容打在这里您的</a:t>
              </a:r>
              <a:endParaRPr lang="en-US" altLang="zh-CN" sz="1200" dirty="0">
                <a:latin typeface="微软雅黑" panose="020B0503020204020204" pitchFamily="34" charset="-122"/>
                <a:ea typeface="微软雅黑" panose="020B0503020204020204" pitchFamily="34" charset="-122"/>
              </a:endParaRPr>
            </a:p>
          </p:txBody>
        </p:sp>
        <p:sp>
          <p:nvSpPr>
            <p:cNvPr id="48" name="Freeform 241"/>
            <p:cNvSpPr>
              <a:spLocks noEditPoints="1"/>
            </p:cNvSpPr>
            <p:nvPr/>
          </p:nvSpPr>
          <p:spPr bwMode="auto">
            <a:xfrm>
              <a:off x="3469386" y="253101"/>
              <a:ext cx="559840" cy="455558"/>
            </a:xfrm>
            <a:custGeom>
              <a:avLst/>
              <a:gdLst>
                <a:gd name="T0" fmla="*/ 41 w 43"/>
                <a:gd name="T1" fmla="*/ 21 h 35"/>
                <a:gd name="T2" fmla="*/ 41 w 43"/>
                <a:gd name="T3" fmla="*/ 21 h 35"/>
                <a:gd name="T4" fmla="*/ 40 w 43"/>
                <a:gd name="T5" fmla="*/ 21 h 35"/>
                <a:gd name="T6" fmla="*/ 40 w 43"/>
                <a:gd name="T7" fmla="*/ 21 h 35"/>
                <a:gd name="T8" fmla="*/ 21 w 43"/>
                <a:gd name="T9" fmla="*/ 5 h 35"/>
                <a:gd name="T10" fmla="*/ 3 w 43"/>
                <a:gd name="T11" fmla="*/ 21 h 35"/>
                <a:gd name="T12" fmla="*/ 2 w 43"/>
                <a:gd name="T13" fmla="*/ 21 h 35"/>
                <a:gd name="T14" fmla="*/ 2 w 43"/>
                <a:gd name="T15" fmla="*/ 21 h 35"/>
                <a:gd name="T16" fmla="*/ 0 w 43"/>
                <a:gd name="T17" fmla="*/ 19 h 35"/>
                <a:gd name="T18" fmla="*/ 0 w 43"/>
                <a:gd name="T19" fmla="*/ 17 h 35"/>
                <a:gd name="T20" fmla="*/ 19 w 43"/>
                <a:gd name="T21" fmla="*/ 1 h 35"/>
                <a:gd name="T22" fmla="*/ 23 w 43"/>
                <a:gd name="T23" fmla="*/ 1 h 35"/>
                <a:gd name="T24" fmla="*/ 30 w 43"/>
                <a:gd name="T25" fmla="*/ 7 h 35"/>
                <a:gd name="T26" fmla="*/ 30 w 43"/>
                <a:gd name="T27" fmla="*/ 2 h 35"/>
                <a:gd name="T28" fmla="*/ 31 w 43"/>
                <a:gd name="T29" fmla="*/ 1 h 35"/>
                <a:gd name="T30" fmla="*/ 36 w 43"/>
                <a:gd name="T31" fmla="*/ 1 h 35"/>
                <a:gd name="T32" fmla="*/ 37 w 43"/>
                <a:gd name="T33" fmla="*/ 2 h 35"/>
                <a:gd name="T34" fmla="*/ 37 w 43"/>
                <a:gd name="T35" fmla="*/ 12 h 35"/>
                <a:gd name="T36" fmla="*/ 43 w 43"/>
                <a:gd name="T37" fmla="*/ 17 h 35"/>
                <a:gd name="T38" fmla="*/ 43 w 43"/>
                <a:gd name="T39" fmla="*/ 19 h 35"/>
                <a:gd name="T40" fmla="*/ 41 w 43"/>
                <a:gd name="T41" fmla="*/ 21 h 35"/>
                <a:gd name="T42" fmla="*/ 37 w 43"/>
                <a:gd name="T43" fmla="*/ 33 h 35"/>
                <a:gd name="T44" fmla="*/ 35 w 43"/>
                <a:gd name="T45" fmla="*/ 35 h 35"/>
                <a:gd name="T46" fmla="*/ 25 w 43"/>
                <a:gd name="T47" fmla="*/ 35 h 35"/>
                <a:gd name="T48" fmla="*/ 25 w 43"/>
                <a:gd name="T49" fmla="*/ 25 h 35"/>
                <a:gd name="T50" fmla="*/ 18 w 43"/>
                <a:gd name="T51" fmla="*/ 25 h 35"/>
                <a:gd name="T52" fmla="*/ 18 w 43"/>
                <a:gd name="T53" fmla="*/ 35 h 35"/>
                <a:gd name="T54" fmla="*/ 8 w 43"/>
                <a:gd name="T55" fmla="*/ 35 h 35"/>
                <a:gd name="T56" fmla="*/ 6 w 43"/>
                <a:gd name="T57" fmla="*/ 33 h 35"/>
                <a:gd name="T58" fmla="*/ 6 w 43"/>
                <a:gd name="T59" fmla="*/ 20 h 35"/>
                <a:gd name="T60" fmla="*/ 6 w 43"/>
                <a:gd name="T61" fmla="*/ 20 h 35"/>
                <a:gd name="T62" fmla="*/ 21 w 43"/>
                <a:gd name="T63" fmla="*/ 8 h 35"/>
                <a:gd name="T64" fmla="*/ 37 w 43"/>
                <a:gd name="T65" fmla="*/ 20 h 35"/>
                <a:gd name="T66" fmla="*/ 37 w 43"/>
                <a:gd name="T67" fmla="*/ 20 h 35"/>
                <a:gd name="T68" fmla="*/ 37 w 43"/>
                <a:gd name="T6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5">
                  <a:moveTo>
                    <a:pt x="41" y="21"/>
                  </a:moveTo>
                  <a:cubicBezTo>
                    <a:pt x="41" y="21"/>
                    <a:pt x="41" y="21"/>
                    <a:pt x="41" y="21"/>
                  </a:cubicBezTo>
                  <a:cubicBezTo>
                    <a:pt x="41" y="21"/>
                    <a:pt x="41" y="21"/>
                    <a:pt x="40" y="21"/>
                  </a:cubicBezTo>
                  <a:cubicBezTo>
                    <a:pt x="40" y="21"/>
                    <a:pt x="40" y="21"/>
                    <a:pt x="40" y="21"/>
                  </a:cubicBezTo>
                  <a:cubicBezTo>
                    <a:pt x="21" y="5"/>
                    <a:pt x="21" y="5"/>
                    <a:pt x="21" y="5"/>
                  </a:cubicBezTo>
                  <a:cubicBezTo>
                    <a:pt x="3" y="21"/>
                    <a:pt x="3" y="21"/>
                    <a:pt x="3" y="21"/>
                  </a:cubicBezTo>
                  <a:cubicBezTo>
                    <a:pt x="3" y="21"/>
                    <a:pt x="2" y="21"/>
                    <a:pt x="2" y="21"/>
                  </a:cubicBezTo>
                  <a:cubicBezTo>
                    <a:pt x="2" y="21"/>
                    <a:pt x="2" y="21"/>
                    <a:pt x="2" y="21"/>
                  </a:cubicBezTo>
                  <a:cubicBezTo>
                    <a:pt x="0" y="19"/>
                    <a:pt x="0" y="19"/>
                    <a:pt x="0" y="19"/>
                  </a:cubicBezTo>
                  <a:cubicBezTo>
                    <a:pt x="0" y="18"/>
                    <a:pt x="0" y="18"/>
                    <a:pt x="0" y="17"/>
                  </a:cubicBezTo>
                  <a:cubicBezTo>
                    <a:pt x="19" y="1"/>
                    <a:pt x="19" y="1"/>
                    <a:pt x="19" y="1"/>
                  </a:cubicBezTo>
                  <a:cubicBezTo>
                    <a:pt x="20" y="0"/>
                    <a:pt x="22" y="0"/>
                    <a:pt x="23" y="1"/>
                  </a:cubicBezTo>
                  <a:cubicBezTo>
                    <a:pt x="30" y="7"/>
                    <a:pt x="30" y="7"/>
                    <a:pt x="30" y="7"/>
                  </a:cubicBezTo>
                  <a:cubicBezTo>
                    <a:pt x="30" y="2"/>
                    <a:pt x="30" y="2"/>
                    <a:pt x="30" y="2"/>
                  </a:cubicBezTo>
                  <a:cubicBezTo>
                    <a:pt x="30" y="1"/>
                    <a:pt x="30" y="1"/>
                    <a:pt x="31" y="1"/>
                  </a:cubicBezTo>
                  <a:cubicBezTo>
                    <a:pt x="36" y="1"/>
                    <a:pt x="36" y="1"/>
                    <a:pt x="36" y="1"/>
                  </a:cubicBezTo>
                  <a:cubicBezTo>
                    <a:pt x="36" y="1"/>
                    <a:pt x="37" y="1"/>
                    <a:pt x="37" y="2"/>
                  </a:cubicBezTo>
                  <a:cubicBezTo>
                    <a:pt x="37" y="12"/>
                    <a:pt x="37" y="12"/>
                    <a:pt x="37" y="12"/>
                  </a:cubicBezTo>
                  <a:cubicBezTo>
                    <a:pt x="43" y="17"/>
                    <a:pt x="43" y="17"/>
                    <a:pt x="43" y="17"/>
                  </a:cubicBezTo>
                  <a:cubicBezTo>
                    <a:pt x="43" y="18"/>
                    <a:pt x="43" y="18"/>
                    <a:pt x="43" y="19"/>
                  </a:cubicBezTo>
                  <a:lnTo>
                    <a:pt x="41" y="21"/>
                  </a:lnTo>
                  <a:close/>
                  <a:moveTo>
                    <a:pt x="37" y="33"/>
                  </a:moveTo>
                  <a:cubicBezTo>
                    <a:pt x="37" y="34"/>
                    <a:pt x="36" y="35"/>
                    <a:pt x="35" y="35"/>
                  </a:cubicBezTo>
                  <a:cubicBezTo>
                    <a:pt x="25" y="35"/>
                    <a:pt x="25" y="35"/>
                    <a:pt x="25" y="35"/>
                  </a:cubicBezTo>
                  <a:cubicBezTo>
                    <a:pt x="25" y="25"/>
                    <a:pt x="25" y="25"/>
                    <a:pt x="25" y="25"/>
                  </a:cubicBezTo>
                  <a:cubicBezTo>
                    <a:pt x="18" y="25"/>
                    <a:pt x="18" y="25"/>
                    <a:pt x="18" y="25"/>
                  </a:cubicBezTo>
                  <a:cubicBezTo>
                    <a:pt x="18" y="35"/>
                    <a:pt x="18" y="35"/>
                    <a:pt x="18" y="35"/>
                  </a:cubicBezTo>
                  <a:cubicBezTo>
                    <a:pt x="8" y="35"/>
                    <a:pt x="8" y="35"/>
                    <a:pt x="8" y="35"/>
                  </a:cubicBezTo>
                  <a:cubicBezTo>
                    <a:pt x="7" y="35"/>
                    <a:pt x="6" y="34"/>
                    <a:pt x="6" y="33"/>
                  </a:cubicBezTo>
                  <a:cubicBezTo>
                    <a:pt x="6" y="20"/>
                    <a:pt x="6" y="20"/>
                    <a:pt x="6" y="20"/>
                  </a:cubicBezTo>
                  <a:cubicBezTo>
                    <a:pt x="6" y="20"/>
                    <a:pt x="6" y="20"/>
                    <a:pt x="6" y="20"/>
                  </a:cubicBezTo>
                  <a:cubicBezTo>
                    <a:pt x="21" y="8"/>
                    <a:pt x="21" y="8"/>
                    <a:pt x="21" y="8"/>
                  </a:cubicBezTo>
                  <a:cubicBezTo>
                    <a:pt x="37" y="20"/>
                    <a:pt x="37" y="20"/>
                    <a:pt x="37" y="20"/>
                  </a:cubicBezTo>
                  <a:cubicBezTo>
                    <a:pt x="37" y="20"/>
                    <a:pt x="37" y="20"/>
                    <a:pt x="37" y="20"/>
                  </a:cubicBezTo>
                  <a:lnTo>
                    <a:pt x="37" y="33"/>
                  </a:lnTo>
                  <a:close/>
                </a:path>
              </a:pathLst>
            </a:custGeom>
            <a:solidFill>
              <a:srgbClr val="CC0000"/>
            </a:solidFill>
            <a:ln>
              <a:noFill/>
            </a:ln>
          </p:spPr>
          <p:txBody>
            <a:bodyPr vert="horz" wrap="square" lIns="68580" tIns="34290" rIns="68580" bIns="34290" numCol="1" anchor="t" anchorCtr="0" compatLnSpc="1"/>
            <a:lstStyle/>
            <a:p>
              <a:endParaRPr lang="id-ID">
                <a:solidFill>
                  <a:schemeClr val="bg1"/>
                </a:solidFill>
              </a:endParaRPr>
            </a:p>
          </p:txBody>
        </p:sp>
      </p:grpSp>
      <p:sp>
        <p:nvSpPr>
          <p:cNvPr id="51" name="Freeform 326"/>
          <p:cNvSpPr>
            <a:spLocks noEditPoints="1"/>
          </p:cNvSpPr>
          <p:nvPr/>
        </p:nvSpPr>
        <p:spPr bwMode="auto">
          <a:xfrm>
            <a:off x="7289521" y="1222486"/>
            <a:ext cx="619730" cy="619730"/>
          </a:xfrm>
          <a:custGeom>
            <a:avLst/>
            <a:gdLst>
              <a:gd name="T0" fmla="*/ 41 w 41"/>
              <a:gd name="T1" fmla="*/ 20 h 41"/>
              <a:gd name="T2" fmla="*/ 21 w 41"/>
              <a:gd name="T3" fmla="*/ 41 h 41"/>
              <a:gd name="T4" fmla="*/ 0 w 41"/>
              <a:gd name="T5" fmla="*/ 20 h 41"/>
              <a:gd name="T6" fmla="*/ 21 w 41"/>
              <a:gd name="T7" fmla="*/ 0 h 41"/>
              <a:gd name="T8" fmla="*/ 41 w 41"/>
              <a:gd name="T9" fmla="*/ 20 h 41"/>
              <a:gd name="T10" fmla="*/ 32 w 41"/>
              <a:gd name="T11" fmla="*/ 20 h 41"/>
              <a:gd name="T12" fmla="*/ 31 w 41"/>
              <a:gd name="T13" fmla="*/ 19 h 41"/>
              <a:gd name="T14" fmla="*/ 16 w 41"/>
              <a:gd name="T15" fmla="*/ 10 h 41"/>
              <a:gd name="T16" fmla="*/ 15 w 41"/>
              <a:gd name="T17" fmla="*/ 10 h 41"/>
              <a:gd name="T18" fmla="*/ 14 w 41"/>
              <a:gd name="T19" fmla="*/ 12 h 41"/>
              <a:gd name="T20" fmla="*/ 14 w 41"/>
              <a:gd name="T21" fmla="*/ 29 h 41"/>
              <a:gd name="T22" fmla="*/ 15 w 41"/>
              <a:gd name="T23" fmla="*/ 30 h 41"/>
              <a:gd name="T24" fmla="*/ 15 w 41"/>
              <a:gd name="T25" fmla="*/ 31 h 41"/>
              <a:gd name="T26" fmla="*/ 16 w 41"/>
              <a:gd name="T27" fmla="*/ 30 h 41"/>
              <a:gd name="T28" fmla="*/ 31 w 41"/>
              <a:gd name="T29" fmla="*/ 22 h 41"/>
              <a:gd name="T30" fmla="*/ 32 w 41"/>
              <a:gd name="T3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41" y="20"/>
                </a:moveTo>
                <a:cubicBezTo>
                  <a:pt x="41" y="32"/>
                  <a:pt x="32" y="41"/>
                  <a:pt x="21" y="41"/>
                </a:cubicBezTo>
                <a:cubicBezTo>
                  <a:pt x="9" y="41"/>
                  <a:pt x="0" y="32"/>
                  <a:pt x="0" y="20"/>
                </a:cubicBezTo>
                <a:cubicBezTo>
                  <a:pt x="0" y="9"/>
                  <a:pt x="9" y="0"/>
                  <a:pt x="21" y="0"/>
                </a:cubicBezTo>
                <a:cubicBezTo>
                  <a:pt x="32" y="0"/>
                  <a:pt x="41" y="9"/>
                  <a:pt x="41" y="20"/>
                </a:cubicBezTo>
                <a:close/>
                <a:moveTo>
                  <a:pt x="32" y="20"/>
                </a:moveTo>
                <a:cubicBezTo>
                  <a:pt x="32" y="20"/>
                  <a:pt x="31" y="19"/>
                  <a:pt x="31" y="19"/>
                </a:cubicBezTo>
                <a:cubicBezTo>
                  <a:pt x="16" y="10"/>
                  <a:pt x="16" y="10"/>
                  <a:pt x="16" y="10"/>
                </a:cubicBezTo>
                <a:cubicBezTo>
                  <a:pt x="16" y="10"/>
                  <a:pt x="15" y="10"/>
                  <a:pt x="15" y="10"/>
                </a:cubicBezTo>
                <a:cubicBezTo>
                  <a:pt x="14" y="10"/>
                  <a:pt x="14" y="11"/>
                  <a:pt x="14" y="12"/>
                </a:cubicBezTo>
                <a:cubicBezTo>
                  <a:pt x="14" y="29"/>
                  <a:pt x="14" y="29"/>
                  <a:pt x="14" y="29"/>
                </a:cubicBezTo>
                <a:cubicBezTo>
                  <a:pt x="14" y="29"/>
                  <a:pt x="14" y="30"/>
                  <a:pt x="15" y="30"/>
                </a:cubicBezTo>
                <a:cubicBezTo>
                  <a:pt x="15" y="30"/>
                  <a:pt x="15" y="31"/>
                  <a:pt x="15" y="31"/>
                </a:cubicBezTo>
                <a:cubicBezTo>
                  <a:pt x="16" y="31"/>
                  <a:pt x="16" y="30"/>
                  <a:pt x="16" y="30"/>
                </a:cubicBezTo>
                <a:cubicBezTo>
                  <a:pt x="31" y="22"/>
                  <a:pt x="31" y="22"/>
                  <a:pt x="31" y="22"/>
                </a:cubicBezTo>
                <a:cubicBezTo>
                  <a:pt x="31" y="21"/>
                  <a:pt x="32" y="21"/>
                  <a:pt x="32" y="20"/>
                </a:cubicBezTo>
                <a:close/>
              </a:path>
            </a:pathLst>
          </a:custGeom>
          <a:solidFill>
            <a:srgbClr val="CC0000"/>
          </a:solidFill>
          <a:ln>
            <a:noFill/>
          </a:ln>
        </p:spPr>
        <p:txBody>
          <a:bodyPr vert="horz" wrap="square" lIns="68580" tIns="34290" rIns="68580" bIns="34290" numCol="1" anchor="t" anchorCtr="0" compatLnSpc="1"/>
          <a:lstStyle/>
          <a:p>
            <a:endParaRPr lang="id-ID">
              <a:solidFill>
                <a:schemeClr val="bg1"/>
              </a:solidFill>
            </a:endParaRPr>
          </a:p>
        </p:txBody>
      </p:sp>
      <p:sp>
        <p:nvSpPr>
          <p:cNvPr id="52" name="文本框 41"/>
          <p:cNvSpPr txBox="1"/>
          <p:nvPr/>
        </p:nvSpPr>
        <p:spPr>
          <a:xfrm>
            <a:off x="2782300" y="3094713"/>
            <a:ext cx="1334741" cy="830997"/>
          </a:xfrm>
          <a:prstGeom prst="rect">
            <a:avLst/>
          </a:prstGeom>
          <a:noFill/>
        </p:spPr>
        <p:txBody>
          <a:bodyPr wrap="none" lIns="68580" tIns="34290" rIns="68580" bIns="34290" rtlCol="0">
            <a:spAutoFit/>
          </a:bodyPr>
          <a:lstStyle/>
          <a:p>
            <a:r>
              <a:rPr lang="en-US" altLang="zh-CN" sz="5000" dirty="0">
                <a:solidFill>
                  <a:schemeClr val="bg1"/>
                </a:solidFill>
                <a:latin typeface="华文细黑" panose="02010600040101010101" pitchFamily="2" charset="-122"/>
                <a:ea typeface="华文细黑" panose="02010600040101010101" pitchFamily="2" charset="-122"/>
              </a:rPr>
              <a:t>80%</a:t>
            </a:r>
            <a:endParaRPr lang="zh-CN" altLang="en-US" sz="5000" dirty="0">
              <a:solidFill>
                <a:schemeClr val="bg1"/>
              </a:solidFill>
              <a:latin typeface="华文细黑" panose="02010600040101010101" pitchFamily="2" charset="-122"/>
              <a:ea typeface="华文细黑" panose="02010600040101010101" pitchFamily="2" charset="-122"/>
            </a:endParaRPr>
          </a:p>
        </p:txBody>
      </p:sp>
      <p:sp>
        <p:nvSpPr>
          <p:cNvPr id="53" name="文本框 42"/>
          <p:cNvSpPr txBox="1"/>
          <p:nvPr/>
        </p:nvSpPr>
        <p:spPr>
          <a:xfrm>
            <a:off x="5042372" y="1222655"/>
            <a:ext cx="1334741" cy="830997"/>
          </a:xfrm>
          <a:prstGeom prst="rect">
            <a:avLst/>
          </a:prstGeom>
          <a:noFill/>
        </p:spPr>
        <p:txBody>
          <a:bodyPr wrap="none" lIns="68580" tIns="34290" rIns="68580" bIns="34290" rtlCol="0">
            <a:spAutoFit/>
          </a:bodyPr>
          <a:lstStyle/>
          <a:p>
            <a:r>
              <a:rPr lang="en-US" altLang="zh-CN" sz="5000" dirty="0">
                <a:solidFill>
                  <a:schemeClr val="bg1"/>
                </a:solidFill>
                <a:latin typeface="华文细黑" panose="02010600040101010101" pitchFamily="2" charset="-122"/>
                <a:ea typeface="华文细黑" panose="02010600040101010101" pitchFamily="2" charset="-122"/>
              </a:rPr>
              <a:t>80%</a:t>
            </a:r>
            <a:endParaRPr lang="zh-CN" altLang="en-US" sz="5000" dirty="0">
              <a:solidFill>
                <a:schemeClr val="bg1"/>
              </a:solidFill>
              <a:latin typeface="华文细黑" panose="02010600040101010101" pitchFamily="2" charset="-122"/>
              <a:ea typeface="华文细黑" panose="02010600040101010101" pitchFamily="2" charset="-122"/>
            </a:endParaRPr>
          </a:p>
        </p:txBody>
      </p:sp>
      <p:grpSp>
        <p:nvGrpSpPr>
          <p:cNvPr id="58" name="组合 57"/>
          <p:cNvGrpSpPr/>
          <p:nvPr/>
        </p:nvGrpSpPr>
        <p:grpSpPr>
          <a:xfrm>
            <a:off x="7176588" y="1770075"/>
            <a:ext cx="1908071" cy="2096260"/>
            <a:chOff x="7176588" y="1770075"/>
            <a:chExt cx="1908071" cy="2096260"/>
          </a:xfrm>
        </p:grpSpPr>
        <p:grpSp>
          <p:nvGrpSpPr>
            <p:cNvPr id="57" name="组合 56"/>
            <p:cNvGrpSpPr/>
            <p:nvPr/>
          </p:nvGrpSpPr>
          <p:grpSpPr>
            <a:xfrm>
              <a:off x="7216466" y="2529692"/>
              <a:ext cx="1868193" cy="1336643"/>
              <a:chOff x="7216466" y="2529692"/>
              <a:chExt cx="1868193" cy="1336643"/>
            </a:xfrm>
          </p:grpSpPr>
          <p:sp>
            <p:nvSpPr>
              <p:cNvPr id="49" name="文本框 38"/>
              <p:cNvSpPr txBox="1"/>
              <p:nvPr/>
            </p:nvSpPr>
            <p:spPr>
              <a:xfrm>
                <a:off x="7216466" y="2529692"/>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50" name="文本框 39"/>
              <p:cNvSpPr txBox="1"/>
              <p:nvPr/>
            </p:nvSpPr>
            <p:spPr>
              <a:xfrm>
                <a:off x="7231419" y="2781423"/>
                <a:ext cx="1853240" cy="1084912"/>
              </a:xfrm>
              <a:prstGeom prst="rect">
                <a:avLst/>
              </a:prstGeom>
              <a:noFill/>
            </p:spPr>
            <p:txBody>
              <a:bodyPr wrap="square" lIns="68580" tIns="34290" rIns="68580" bIns="34290" rtlCol="0">
                <a:spAutoFit/>
              </a:bodyPr>
              <a:lstStyle/>
              <a:p>
                <a:pPr algn="just">
                  <a:lnSpc>
                    <a:spcPct val="110000"/>
                  </a:lnSpc>
                </a:pPr>
                <a:r>
                  <a:rPr lang="zh-CN" altLang="en-US" sz="1200" dirty="0">
                    <a:latin typeface="微软雅黑" panose="020B0503020204020204" pitchFamily="34" charset="-122"/>
                    <a:ea typeface="微软雅黑" panose="020B0503020204020204" pitchFamily="34" charset="-122"/>
                  </a:rPr>
                  <a:t>您的内容打在这里，或通过复制您的文本您的内容打在这里您的内容打在这里，或通过复制您的文本您的内容</a:t>
                </a:r>
                <a:endParaRPr lang="en-US" altLang="zh-CN" sz="1200" dirty="0">
                  <a:latin typeface="微软雅黑" panose="020B0503020204020204" pitchFamily="34" charset="-122"/>
                  <a:ea typeface="微软雅黑" panose="020B0503020204020204" pitchFamily="34" charset="-122"/>
                </a:endParaRPr>
              </a:p>
            </p:txBody>
          </p:sp>
        </p:grpSp>
        <p:sp>
          <p:nvSpPr>
            <p:cNvPr id="54" name="文本框 43"/>
            <p:cNvSpPr txBox="1"/>
            <p:nvPr/>
          </p:nvSpPr>
          <p:spPr>
            <a:xfrm>
              <a:off x="7176588" y="1770075"/>
              <a:ext cx="1334741" cy="830997"/>
            </a:xfrm>
            <a:prstGeom prst="rect">
              <a:avLst/>
            </a:prstGeom>
            <a:noFill/>
          </p:spPr>
          <p:txBody>
            <a:bodyPr wrap="none" lIns="68580" tIns="34290" rIns="68580" bIns="34290" rtlCol="0">
              <a:spAutoFit/>
            </a:bodyPr>
            <a:lstStyle/>
            <a:p>
              <a:r>
                <a:rPr lang="en-US" altLang="zh-CN" sz="5000" dirty="0">
                  <a:latin typeface="华文细黑" panose="02010600040101010101" pitchFamily="2" charset="-122"/>
                  <a:ea typeface="华文细黑" panose="02010600040101010101" pitchFamily="2" charset="-122"/>
                </a:rPr>
                <a:t>80%</a:t>
              </a:r>
              <a:endParaRPr lang="zh-CN" altLang="en-US" sz="5000" dirty="0">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ppt_x"/>
                                          </p:val>
                                        </p:tav>
                                        <p:tav tm="100000">
                                          <p:val>
                                            <p:strVal val="#ppt_x"/>
                                          </p:val>
                                        </p:tav>
                                      </p:tavLst>
                                    </p:anim>
                                    <p:anim calcmode="lin" valueType="num">
                                      <p:cBhvr additive="base">
                                        <p:cTn id="38" dur="500" fill="hold"/>
                                        <p:tgtEl>
                                          <p:spTgt spid="56"/>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500" fill="hold"/>
                                        <p:tgtEl>
                                          <p:spTgt spid="53"/>
                                        </p:tgtEl>
                                        <p:attrNameLst>
                                          <p:attrName>ppt_x</p:attrName>
                                        </p:attrNameLst>
                                      </p:cBhvr>
                                      <p:tavLst>
                                        <p:tav tm="0">
                                          <p:val>
                                            <p:strVal val="#ppt_x"/>
                                          </p:val>
                                        </p:tav>
                                        <p:tav tm="100000">
                                          <p:val>
                                            <p:strVal val="#ppt_x"/>
                                          </p:val>
                                        </p:tav>
                                      </p:tavLst>
                                    </p:anim>
                                    <p:anim calcmode="lin" valueType="num">
                                      <p:cBhvr additive="base">
                                        <p:cTn id="43" dur="500" fill="hold"/>
                                        <p:tgtEl>
                                          <p:spTgt spid="53"/>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2"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500"/>
                                        <p:tgtEl>
                                          <p:spTgt spid="32"/>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5500"/>
                            </p:stCondLst>
                            <p:childTnLst>
                              <p:par>
                                <p:cTn id="53" presetID="2" presetClass="entr" presetSubtype="4"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8"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0-#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1+#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9" grpId="0" animBg="1"/>
      <p:bldP spid="40" grpId="0" animBg="1"/>
      <p:bldP spid="41" grpId="0" animBg="1"/>
      <p:bldP spid="42" grpId="0" animBg="1"/>
      <p:bldP spid="51" grpId="0" animBg="1"/>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项目介绍</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l="14880" t="61391" r="66248" b="5953"/>
          <a:stretch>
            <a:fillRect/>
          </a:stretch>
        </p:blipFill>
        <p:spPr>
          <a:xfrm>
            <a:off x="4450097" y="2854037"/>
            <a:ext cx="842020" cy="967839"/>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l="4650" t="33672" r="76478" b="33672"/>
          <a:stretch>
            <a:fillRect/>
          </a:stretch>
        </p:blipFill>
        <p:spPr>
          <a:xfrm>
            <a:off x="3993665" y="2032536"/>
            <a:ext cx="842020" cy="967839"/>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l="14880" t="5953" r="66248" b="61391"/>
          <a:stretch>
            <a:fillRect/>
          </a:stretch>
        </p:blipFill>
        <p:spPr>
          <a:xfrm>
            <a:off x="4450099" y="1211033"/>
            <a:ext cx="842020" cy="967839"/>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p:spPr>
      </p:pic>
      <p:grpSp>
        <p:nvGrpSpPr>
          <p:cNvPr id="10" name="组合 9"/>
          <p:cNvGrpSpPr/>
          <p:nvPr/>
        </p:nvGrpSpPr>
        <p:grpSpPr>
          <a:xfrm>
            <a:off x="5745067" y="1620687"/>
            <a:ext cx="1038084" cy="632448"/>
            <a:chOff x="5850396" y="1620687"/>
            <a:chExt cx="1615393" cy="632448"/>
          </a:xfrm>
        </p:grpSpPr>
        <p:cxnSp>
          <p:nvCxnSpPr>
            <p:cNvPr id="11" name="直接连接符 10"/>
            <p:cNvCxnSpPr/>
            <p:nvPr/>
          </p:nvCxnSpPr>
          <p:spPr>
            <a:xfrm flipH="1">
              <a:off x="5850396" y="1620687"/>
              <a:ext cx="632448" cy="632448"/>
            </a:xfrm>
            <a:prstGeom prst="line">
              <a:avLst/>
            </a:prstGeom>
            <a:ln w="25400">
              <a:solidFill>
                <a:schemeClr val="tx1">
                  <a:lumMod val="50000"/>
                  <a:lumOff val="50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82844" y="1625858"/>
              <a:ext cx="982945" cy="0"/>
            </a:xfrm>
            <a:prstGeom prst="line">
              <a:avLst/>
            </a:prstGeom>
            <a:ln w="25400">
              <a:solidFill>
                <a:schemeClr val="tx1">
                  <a:lumMod val="50000"/>
                  <a:lumOff val="50000"/>
                </a:schemeClr>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042234" y="1884010"/>
            <a:ext cx="2551937" cy="1794939"/>
            <a:chOff x="8213929" y="2942548"/>
            <a:chExt cx="3115848" cy="2191573"/>
          </a:xfrm>
        </p:grpSpPr>
        <p:sp>
          <p:nvSpPr>
            <p:cNvPr id="14" name="矩形 13"/>
            <p:cNvSpPr/>
            <p:nvPr/>
          </p:nvSpPr>
          <p:spPr>
            <a:xfrm>
              <a:off x="8213930" y="3384284"/>
              <a:ext cx="3115847" cy="1749837"/>
            </a:xfrm>
            <a:prstGeom prst="rect">
              <a:avLst/>
            </a:prstGeom>
          </p:spPr>
          <p:txBody>
            <a:bodyPr wrap="square" lIns="68580" tIns="34290" rIns="68580" bIns="3429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5" name="矩形 14"/>
            <p:cNvSpPr/>
            <p:nvPr/>
          </p:nvSpPr>
          <p:spPr>
            <a:xfrm>
              <a:off x="8213929" y="2942548"/>
              <a:ext cx="1317760" cy="375788"/>
            </a:xfrm>
            <a:prstGeom prst="rect">
              <a:avLst/>
            </a:prstGeom>
          </p:spPr>
          <p:txBody>
            <a:bodyPr wrap="none">
              <a:spAutoFit/>
            </a:bodyPr>
            <a:lstStyle/>
            <a:p>
              <a:pPr fontAlgn="base">
                <a:spcBef>
                  <a:spcPct val="0"/>
                </a:spcBef>
                <a:spcAft>
                  <a:spcPct val="0"/>
                </a:spcAft>
              </a:pPr>
              <a:r>
                <a:rPr lang="en-US" altLang="zh-CN" sz="1400" b="1" dirty="0">
                  <a:latin typeface="微软雅黑" panose="020B0503020204020204" pitchFamily="34" charset="-122"/>
                  <a:ea typeface="微软雅黑" panose="020B0503020204020204" pitchFamily="34" charset="-122"/>
                </a:rPr>
                <a:t>Your Text </a:t>
              </a:r>
            </a:p>
          </p:txBody>
        </p:sp>
      </p:grpSp>
      <p:cxnSp>
        <p:nvCxnSpPr>
          <p:cNvPr id="16" name="直接连接符 15"/>
          <p:cNvCxnSpPr/>
          <p:nvPr/>
        </p:nvCxnSpPr>
        <p:spPr>
          <a:xfrm>
            <a:off x="3043381" y="1684369"/>
            <a:ext cx="466935" cy="0"/>
          </a:xfrm>
          <a:prstGeom prst="line">
            <a:avLst/>
          </a:prstGeom>
          <a:ln w="25400">
            <a:solidFill>
              <a:schemeClr val="tx1">
                <a:lumMod val="50000"/>
                <a:lumOff val="50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40715" y="2854036"/>
            <a:ext cx="842021" cy="967839"/>
            <a:chOff x="3379345" y="2854036"/>
            <a:chExt cx="842021" cy="967839"/>
          </a:xfrm>
        </p:grpSpPr>
        <p:sp>
          <p:nvSpPr>
            <p:cNvPr id="18" name="任意多边形 17"/>
            <p:cNvSpPr/>
            <p:nvPr/>
          </p:nvSpPr>
          <p:spPr>
            <a:xfrm>
              <a:off x="3379345" y="28540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pPr>
              <a:endParaRPr lang="zh-CN" altLang="en-US" sz="2700"/>
            </a:p>
          </p:txBody>
        </p:sp>
        <p:sp>
          <p:nvSpPr>
            <p:cNvPr id="19" name="Freeform 193"/>
            <p:cNvSpPr>
              <a:spLocks noEditPoints="1"/>
            </p:cNvSpPr>
            <p:nvPr/>
          </p:nvSpPr>
          <p:spPr bwMode="auto">
            <a:xfrm>
              <a:off x="3648986" y="3187087"/>
              <a:ext cx="302736" cy="301737"/>
            </a:xfrm>
            <a:custGeom>
              <a:avLst/>
              <a:gdLst>
                <a:gd name="T0" fmla="*/ 54 w 128"/>
                <a:gd name="T1" fmla="*/ 52 h 128"/>
                <a:gd name="T2" fmla="*/ 60 w 128"/>
                <a:gd name="T3" fmla="*/ 46 h 128"/>
                <a:gd name="T4" fmla="*/ 54 w 128"/>
                <a:gd name="T5" fmla="*/ 40 h 128"/>
                <a:gd name="T6" fmla="*/ 48 w 128"/>
                <a:gd name="T7" fmla="*/ 46 h 128"/>
                <a:gd name="T8" fmla="*/ 54 w 128"/>
                <a:gd name="T9" fmla="*/ 52 h 128"/>
                <a:gd name="T10" fmla="*/ 78 w 128"/>
                <a:gd name="T11" fmla="*/ 52 h 128"/>
                <a:gd name="T12" fmla="*/ 84 w 128"/>
                <a:gd name="T13" fmla="*/ 46 h 128"/>
                <a:gd name="T14" fmla="*/ 78 w 128"/>
                <a:gd name="T15" fmla="*/ 40 h 128"/>
                <a:gd name="T16" fmla="*/ 72 w 128"/>
                <a:gd name="T17" fmla="*/ 46 h 128"/>
                <a:gd name="T18" fmla="*/ 78 w 128"/>
                <a:gd name="T19" fmla="*/ 52 h 128"/>
                <a:gd name="T20" fmla="*/ 42 w 128"/>
                <a:gd name="T21" fmla="*/ 90 h 128"/>
                <a:gd name="T22" fmla="*/ 52 w 128"/>
                <a:gd name="T23" fmla="*/ 91 h 128"/>
                <a:gd name="T24" fmla="*/ 104 w 128"/>
                <a:gd name="T25" fmla="*/ 45 h 128"/>
                <a:gd name="T26" fmla="*/ 52 w 128"/>
                <a:gd name="T27" fmla="*/ 0 h 128"/>
                <a:gd name="T28" fmla="*/ 0 w 128"/>
                <a:gd name="T29" fmla="*/ 45 h 128"/>
                <a:gd name="T30" fmla="*/ 20 w 128"/>
                <a:gd name="T31" fmla="*/ 81 h 128"/>
                <a:gd name="T32" fmla="*/ 20 w 128"/>
                <a:gd name="T33" fmla="*/ 104 h 128"/>
                <a:gd name="T34" fmla="*/ 42 w 128"/>
                <a:gd name="T35" fmla="*/ 90 h 128"/>
                <a:gd name="T36" fmla="*/ 8 w 128"/>
                <a:gd name="T37" fmla="*/ 46 h 128"/>
                <a:gd name="T38" fmla="*/ 52 w 128"/>
                <a:gd name="T39" fmla="*/ 8 h 128"/>
                <a:gd name="T40" fmla="*/ 96 w 128"/>
                <a:gd name="T41" fmla="*/ 46 h 128"/>
                <a:gd name="T42" fmla="*/ 52 w 128"/>
                <a:gd name="T43" fmla="*/ 84 h 128"/>
                <a:gd name="T44" fmla="*/ 42 w 128"/>
                <a:gd name="T45" fmla="*/ 83 h 128"/>
                <a:gd name="T46" fmla="*/ 34 w 128"/>
                <a:gd name="T47" fmla="*/ 88 h 128"/>
                <a:gd name="T48" fmla="*/ 34 w 128"/>
                <a:gd name="T49" fmla="*/ 88 h 128"/>
                <a:gd name="T50" fmla="*/ 28 w 128"/>
                <a:gd name="T51" fmla="*/ 92 h 128"/>
                <a:gd name="T52" fmla="*/ 28 w 128"/>
                <a:gd name="T53" fmla="*/ 86 h 128"/>
                <a:gd name="T54" fmla="*/ 28 w 128"/>
                <a:gd name="T55" fmla="*/ 78 h 128"/>
                <a:gd name="T56" fmla="*/ 8 w 128"/>
                <a:gd name="T57" fmla="*/ 46 h 128"/>
                <a:gd name="T58" fmla="*/ 36 w 128"/>
                <a:gd name="T59" fmla="*/ 46 h 128"/>
                <a:gd name="T60" fmla="*/ 30 w 128"/>
                <a:gd name="T61" fmla="*/ 40 h 128"/>
                <a:gd name="T62" fmla="*/ 24 w 128"/>
                <a:gd name="T63" fmla="*/ 46 h 128"/>
                <a:gd name="T64" fmla="*/ 30 w 128"/>
                <a:gd name="T65" fmla="*/ 52 h 128"/>
                <a:gd name="T66" fmla="*/ 36 w 128"/>
                <a:gd name="T67" fmla="*/ 46 h 128"/>
                <a:gd name="T68" fmla="*/ 112 w 128"/>
                <a:gd name="T69" fmla="*/ 37 h 128"/>
                <a:gd name="T70" fmla="*/ 112 w 128"/>
                <a:gd name="T71" fmla="*/ 40 h 128"/>
                <a:gd name="T72" fmla="*/ 111 w 128"/>
                <a:gd name="T73" fmla="*/ 47 h 128"/>
                <a:gd name="T74" fmla="*/ 120 w 128"/>
                <a:gd name="T75" fmla="*/ 70 h 128"/>
                <a:gd name="T76" fmla="*/ 100 w 128"/>
                <a:gd name="T77" fmla="*/ 102 h 128"/>
                <a:gd name="T78" fmla="*/ 100 w 128"/>
                <a:gd name="T79" fmla="*/ 110 h 128"/>
                <a:gd name="T80" fmla="*/ 100 w 128"/>
                <a:gd name="T81" fmla="*/ 116 h 128"/>
                <a:gd name="T82" fmla="*/ 94 w 128"/>
                <a:gd name="T83" fmla="*/ 112 h 128"/>
                <a:gd name="T84" fmla="*/ 94 w 128"/>
                <a:gd name="T85" fmla="*/ 112 h 128"/>
                <a:gd name="T86" fmla="*/ 86 w 128"/>
                <a:gd name="T87" fmla="*/ 107 h 128"/>
                <a:gd name="T88" fmla="*/ 76 w 128"/>
                <a:gd name="T89" fmla="*/ 108 h 128"/>
                <a:gd name="T90" fmla="*/ 49 w 128"/>
                <a:gd name="T91" fmla="*/ 100 h 128"/>
                <a:gd name="T92" fmla="*/ 42 w 128"/>
                <a:gd name="T93" fmla="*/ 100 h 128"/>
                <a:gd name="T94" fmla="*/ 37 w 128"/>
                <a:gd name="T95" fmla="*/ 100 h 128"/>
                <a:gd name="T96" fmla="*/ 76 w 128"/>
                <a:gd name="T97" fmla="*/ 115 h 128"/>
                <a:gd name="T98" fmla="*/ 86 w 128"/>
                <a:gd name="T99" fmla="*/ 114 h 128"/>
                <a:gd name="T100" fmla="*/ 108 w 128"/>
                <a:gd name="T101" fmla="*/ 128 h 128"/>
                <a:gd name="T102" fmla="*/ 108 w 128"/>
                <a:gd name="T103" fmla="*/ 105 h 128"/>
                <a:gd name="T104" fmla="*/ 128 w 128"/>
                <a:gd name="T105" fmla="*/ 69 h 128"/>
                <a:gd name="T106" fmla="*/ 112 w 128"/>
                <a:gd name="T107"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20" name="组合 19"/>
          <p:cNvGrpSpPr/>
          <p:nvPr/>
        </p:nvGrpSpPr>
        <p:grpSpPr>
          <a:xfrm>
            <a:off x="4903047" y="2032536"/>
            <a:ext cx="842021" cy="967839"/>
            <a:chOff x="4741677" y="2032536"/>
            <a:chExt cx="842021" cy="967839"/>
          </a:xfrm>
        </p:grpSpPr>
        <p:sp>
          <p:nvSpPr>
            <p:cNvPr id="21" name="任意多边形 20"/>
            <p:cNvSpPr/>
            <p:nvPr/>
          </p:nvSpPr>
          <p:spPr>
            <a:xfrm>
              <a:off x="4741677" y="20325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2" name="Freeform 221"/>
            <p:cNvSpPr>
              <a:spLocks noEditPoints="1"/>
            </p:cNvSpPr>
            <p:nvPr/>
          </p:nvSpPr>
          <p:spPr bwMode="auto">
            <a:xfrm>
              <a:off x="5011818" y="2380077"/>
              <a:ext cx="301737" cy="301737"/>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CC0000"/>
            </a:solidFill>
            <a:ln>
              <a:noFill/>
            </a:ln>
          </p:spPr>
          <p:txBody>
            <a:bodyPr vert="horz" wrap="square" lIns="68580" tIns="34290" rIns="68580" bIns="34290" numCol="1" anchor="t" anchorCtr="0" compatLnSpc="1"/>
            <a:lstStyle/>
            <a:p>
              <a:endParaRPr lang="zh-CN" altLang="en-US"/>
            </a:p>
          </p:txBody>
        </p:sp>
      </p:grpSp>
      <p:grpSp>
        <p:nvGrpSpPr>
          <p:cNvPr id="23" name="组合 22"/>
          <p:cNvGrpSpPr/>
          <p:nvPr/>
        </p:nvGrpSpPr>
        <p:grpSpPr>
          <a:xfrm>
            <a:off x="3540715" y="1211033"/>
            <a:ext cx="842021" cy="967839"/>
            <a:chOff x="3379345" y="1211033"/>
            <a:chExt cx="842021" cy="967839"/>
          </a:xfrm>
        </p:grpSpPr>
        <p:sp>
          <p:nvSpPr>
            <p:cNvPr id="24" name="任意多边形 23"/>
            <p:cNvSpPr/>
            <p:nvPr/>
          </p:nvSpPr>
          <p:spPr>
            <a:xfrm>
              <a:off x="3379345" y="1211033"/>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C0000"/>
            </a:soli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5" name="Freeform 223"/>
            <p:cNvSpPr>
              <a:spLocks noEditPoints="1"/>
            </p:cNvSpPr>
            <p:nvPr/>
          </p:nvSpPr>
          <p:spPr bwMode="auto">
            <a:xfrm>
              <a:off x="3648987" y="1554253"/>
              <a:ext cx="302736" cy="301737"/>
            </a:xfrm>
            <a:custGeom>
              <a:avLst/>
              <a:gdLst>
                <a:gd name="T0" fmla="*/ 96 w 128"/>
                <a:gd name="T1" fmla="*/ 56 h 128"/>
                <a:gd name="T2" fmla="*/ 32 w 128"/>
                <a:gd name="T3" fmla="*/ 56 h 128"/>
                <a:gd name="T4" fmla="*/ 28 w 128"/>
                <a:gd name="T5" fmla="*/ 60 h 128"/>
                <a:gd name="T6" fmla="*/ 32 w 128"/>
                <a:gd name="T7" fmla="*/ 64 h 128"/>
                <a:gd name="T8" fmla="*/ 96 w 128"/>
                <a:gd name="T9" fmla="*/ 64 h 128"/>
                <a:gd name="T10" fmla="*/ 100 w 128"/>
                <a:gd name="T11" fmla="*/ 60 h 128"/>
                <a:gd name="T12" fmla="*/ 96 w 128"/>
                <a:gd name="T13" fmla="*/ 56 h 128"/>
                <a:gd name="T14" fmla="*/ 96 w 128"/>
                <a:gd name="T15" fmla="*/ 80 h 128"/>
                <a:gd name="T16" fmla="*/ 32 w 128"/>
                <a:gd name="T17" fmla="*/ 80 h 128"/>
                <a:gd name="T18" fmla="*/ 28 w 128"/>
                <a:gd name="T19" fmla="*/ 84 h 128"/>
                <a:gd name="T20" fmla="*/ 32 w 128"/>
                <a:gd name="T21" fmla="*/ 88 h 128"/>
                <a:gd name="T22" fmla="*/ 96 w 128"/>
                <a:gd name="T23" fmla="*/ 88 h 128"/>
                <a:gd name="T24" fmla="*/ 100 w 128"/>
                <a:gd name="T25" fmla="*/ 84 h 128"/>
                <a:gd name="T26" fmla="*/ 96 w 128"/>
                <a:gd name="T27" fmla="*/ 80 h 128"/>
                <a:gd name="T28" fmla="*/ 96 w 128"/>
                <a:gd name="T29" fmla="*/ 32 h 128"/>
                <a:gd name="T30" fmla="*/ 32 w 128"/>
                <a:gd name="T31" fmla="*/ 32 h 128"/>
                <a:gd name="T32" fmla="*/ 28 w 128"/>
                <a:gd name="T33" fmla="*/ 36 h 128"/>
                <a:gd name="T34" fmla="*/ 32 w 128"/>
                <a:gd name="T35" fmla="*/ 40 h 128"/>
                <a:gd name="T36" fmla="*/ 96 w 128"/>
                <a:gd name="T37" fmla="*/ 40 h 128"/>
                <a:gd name="T38" fmla="*/ 100 w 128"/>
                <a:gd name="T39" fmla="*/ 36 h 128"/>
                <a:gd name="T40" fmla="*/ 96 w 128"/>
                <a:gd name="T41" fmla="*/ 32 h 128"/>
                <a:gd name="T42" fmla="*/ 112 w 128"/>
                <a:gd name="T43" fmla="*/ 0 h 128"/>
                <a:gd name="T44" fmla="*/ 16 w 128"/>
                <a:gd name="T45" fmla="*/ 0 h 128"/>
                <a:gd name="T46" fmla="*/ 0 w 128"/>
                <a:gd name="T47" fmla="*/ 17 h 128"/>
                <a:gd name="T48" fmla="*/ 0 w 128"/>
                <a:gd name="T49" fmla="*/ 112 h 128"/>
                <a:gd name="T50" fmla="*/ 16 w 128"/>
                <a:gd name="T51" fmla="*/ 128 h 128"/>
                <a:gd name="T52" fmla="*/ 111 w 128"/>
                <a:gd name="T53" fmla="*/ 128 h 128"/>
                <a:gd name="T54" fmla="*/ 128 w 128"/>
                <a:gd name="T55" fmla="*/ 112 h 128"/>
                <a:gd name="T56" fmla="*/ 128 w 128"/>
                <a:gd name="T57" fmla="*/ 16 h 128"/>
                <a:gd name="T58" fmla="*/ 112 w 128"/>
                <a:gd name="T59" fmla="*/ 0 h 128"/>
                <a:gd name="T60" fmla="*/ 120 w 128"/>
                <a:gd name="T61" fmla="*/ 112 h 128"/>
                <a:gd name="T62" fmla="*/ 111 w 128"/>
                <a:gd name="T63" fmla="*/ 120 h 128"/>
                <a:gd name="T64" fmla="*/ 16 w 128"/>
                <a:gd name="T65" fmla="*/ 120 h 128"/>
                <a:gd name="T66" fmla="*/ 8 w 128"/>
                <a:gd name="T67" fmla="*/ 112 h 128"/>
                <a:gd name="T68" fmla="*/ 8 w 128"/>
                <a:gd name="T69" fmla="*/ 17 h 128"/>
                <a:gd name="T70" fmla="*/ 16 w 128"/>
                <a:gd name="T71" fmla="*/ 8 h 128"/>
                <a:gd name="T72" fmla="*/ 112 w 128"/>
                <a:gd name="T73" fmla="*/ 8 h 128"/>
                <a:gd name="T74" fmla="*/ 120 w 128"/>
                <a:gd name="T75" fmla="*/ 16 h 128"/>
                <a:gd name="T76" fmla="*/ 120 w 128"/>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cxnSp>
        <p:nvCxnSpPr>
          <p:cNvPr id="26" name="直接连接符 25"/>
          <p:cNvCxnSpPr/>
          <p:nvPr/>
        </p:nvCxnSpPr>
        <p:spPr>
          <a:xfrm>
            <a:off x="3043381" y="3348393"/>
            <a:ext cx="466935" cy="0"/>
          </a:xfrm>
          <a:prstGeom prst="line">
            <a:avLst/>
          </a:prstGeom>
          <a:ln w="25400">
            <a:solidFill>
              <a:schemeClr val="tx1">
                <a:lumMod val="50000"/>
                <a:lumOff val="50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44399" y="1500078"/>
            <a:ext cx="2457649" cy="1719633"/>
            <a:chOff x="283029" y="1500078"/>
            <a:chExt cx="2457649" cy="1719633"/>
          </a:xfrm>
        </p:grpSpPr>
        <p:sp>
          <p:nvSpPr>
            <p:cNvPr id="28" name="矩形 27"/>
            <p:cNvSpPr/>
            <p:nvPr/>
          </p:nvSpPr>
          <p:spPr>
            <a:xfrm>
              <a:off x="283029" y="1786562"/>
              <a:ext cx="2457649" cy="1433149"/>
            </a:xfrm>
            <a:prstGeom prst="rect">
              <a:avLst/>
            </a:prstGeom>
          </p:spPr>
          <p:txBody>
            <a:bodyPr wrap="square" lIns="68580" tIns="34290" rIns="68580" bIns="3429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9" name="矩形 28"/>
            <p:cNvSpPr/>
            <p:nvPr/>
          </p:nvSpPr>
          <p:spPr>
            <a:xfrm>
              <a:off x="1707575" y="1500078"/>
              <a:ext cx="1033103" cy="284693"/>
            </a:xfrm>
            <a:prstGeom prst="rect">
              <a:avLst/>
            </a:prstGeom>
          </p:spPr>
          <p:txBody>
            <a:bodyPr wrap="none" lIns="68580" tIns="34290" rIns="68580" bIns="34290">
              <a:spAutoFit/>
            </a:bodyPr>
            <a:lstStyle/>
            <a:p>
              <a:pPr fontAlgn="base">
                <a:spcBef>
                  <a:spcPct val="0"/>
                </a:spcBef>
                <a:spcAft>
                  <a:spcPct val="0"/>
                </a:spcAft>
              </a:pPr>
              <a:r>
                <a:rPr lang="en-US" altLang="zh-CN" sz="1400" b="1" dirty="0">
                  <a:latin typeface="微软雅黑" panose="020B0503020204020204" pitchFamily="34" charset="-122"/>
                  <a:ea typeface="微软雅黑" panose="020B0503020204020204" pitchFamily="34" charset="-122"/>
                </a:rPr>
                <a:t>Your Text </a:t>
              </a:r>
            </a:p>
          </p:txBody>
        </p:sp>
      </p:grpSp>
      <p:grpSp>
        <p:nvGrpSpPr>
          <p:cNvPr id="30" name="组合 29"/>
          <p:cNvGrpSpPr/>
          <p:nvPr/>
        </p:nvGrpSpPr>
        <p:grpSpPr>
          <a:xfrm>
            <a:off x="444399" y="3187087"/>
            <a:ext cx="2457649" cy="1719633"/>
            <a:chOff x="283029" y="3187087"/>
            <a:chExt cx="2457649" cy="1719633"/>
          </a:xfrm>
        </p:grpSpPr>
        <p:sp>
          <p:nvSpPr>
            <p:cNvPr id="31" name="矩形 30"/>
            <p:cNvSpPr/>
            <p:nvPr/>
          </p:nvSpPr>
          <p:spPr>
            <a:xfrm>
              <a:off x="283029" y="3473571"/>
              <a:ext cx="2457649" cy="1433149"/>
            </a:xfrm>
            <a:prstGeom prst="rect">
              <a:avLst/>
            </a:prstGeom>
          </p:spPr>
          <p:txBody>
            <a:bodyPr wrap="square" lIns="68580" tIns="34290" rIns="68580" bIns="3429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2" name="矩形 31"/>
            <p:cNvSpPr/>
            <p:nvPr/>
          </p:nvSpPr>
          <p:spPr>
            <a:xfrm>
              <a:off x="1707575" y="3187087"/>
              <a:ext cx="1033103" cy="284693"/>
            </a:xfrm>
            <a:prstGeom prst="rect">
              <a:avLst/>
            </a:prstGeom>
          </p:spPr>
          <p:txBody>
            <a:bodyPr wrap="none" lIns="68580" tIns="34290" rIns="68580" bIns="34290">
              <a:spAutoFit/>
            </a:bodyPr>
            <a:lstStyle/>
            <a:p>
              <a:pPr fontAlgn="base">
                <a:spcBef>
                  <a:spcPct val="0"/>
                </a:spcBef>
                <a:spcAft>
                  <a:spcPct val="0"/>
                </a:spcAft>
              </a:pPr>
              <a:r>
                <a:rPr lang="en-US" altLang="zh-CN" sz="1400" b="1" dirty="0">
                  <a:latin typeface="微软雅黑" panose="020B0503020204020204" pitchFamily="34" charset="-122"/>
                  <a:ea typeface="微软雅黑" panose="020B0503020204020204" pitchFamily="34" charset="-122"/>
                </a:rPr>
                <a:t>Your Text </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50" fill="hold"/>
                                        <p:tgtEl>
                                          <p:spTgt spid="9"/>
                                        </p:tgtEl>
                                        <p:attrNameLst>
                                          <p:attrName>ppt_w</p:attrName>
                                        </p:attrNameLst>
                                      </p:cBhvr>
                                      <p:tavLst>
                                        <p:tav tm="0">
                                          <p:val>
                                            <p:fltVal val="0"/>
                                          </p:val>
                                        </p:tav>
                                        <p:tav tm="100000">
                                          <p:val>
                                            <p:strVal val="#ppt_w"/>
                                          </p:val>
                                        </p:tav>
                                      </p:tavLst>
                                    </p:anim>
                                    <p:anim calcmode="lin" valueType="num">
                                      <p:cBhvr>
                                        <p:cTn id="26" dur="250" fill="hold"/>
                                        <p:tgtEl>
                                          <p:spTgt spid="9"/>
                                        </p:tgtEl>
                                        <p:attrNameLst>
                                          <p:attrName>ppt_h</p:attrName>
                                        </p:attrNameLst>
                                      </p:cBhvr>
                                      <p:tavLst>
                                        <p:tav tm="0">
                                          <p:val>
                                            <p:fltVal val="0"/>
                                          </p:val>
                                        </p:tav>
                                        <p:tav tm="100000">
                                          <p:val>
                                            <p:strVal val="#ppt_h"/>
                                          </p:val>
                                        </p:tav>
                                      </p:tavLst>
                                    </p:anim>
                                    <p:animEffect transition="in" filter="fade">
                                      <p:cBhvr>
                                        <p:cTn id="27" dur="250"/>
                                        <p:tgtEl>
                                          <p:spTgt spid="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Effect transition="in" filter="fade">
                                      <p:cBhvr>
                                        <p:cTn id="33" dur="250"/>
                                        <p:tgtEl>
                                          <p:spTgt spid="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ppt_w</p:attrName>
                                        </p:attrNameLst>
                                      </p:cBhvr>
                                      <p:tavLst>
                                        <p:tav tm="0">
                                          <p:val>
                                            <p:fltVal val="0"/>
                                          </p:val>
                                        </p:tav>
                                        <p:tav tm="100000">
                                          <p:val>
                                            <p:strVal val="#ppt_w"/>
                                          </p:val>
                                        </p:tav>
                                      </p:tavLst>
                                    </p:anim>
                                    <p:anim calcmode="lin" valueType="num">
                                      <p:cBhvr>
                                        <p:cTn id="38" dur="250" fill="hold"/>
                                        <p:tgtEl>
                                          <p:spTgt spid="17"/>
                                        </p:tgtEl>
                                        <p:attrNameLst>
                                          <p:attrName>ppt_h</p:attrName>
                                        </p:attrNameLst>
                                      </p:cBhvr>
                                      <p:tavLst>
                                        <p:tav tm="0">
                                          <p:val>
                                            <p:fltVal val="0"/>
                                          </p:val>
                                        </p:tav>
                                        <p:tav tm="100000">
                                          <p:val>
                                            <p:strVal val="#ppt_h"/>
                                          </p:val>
                                        </p:tav>
                                      </p:tavLst>
                                    </p:anim>
                                    <p:animEffect transition="in" filter="fade">
                                      <p:cBhvr>
                                        <p:cTn id="39" dur="250"/>
                                        <p:tgtEl>
                                          <p:spTgt spid="17"/>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right)">
                                      <p:cBhvr>
                                        <p:cTn id="47" dur="500"/>
                                        <p:tgtEl>
                                          <p:spTgt spid="3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250" fill="hold"/>
                                        <p:tgtEl>
                                          <p:spTgt spid="7"/>
                                        </p:tgtEl>
                                        <p:attrNameLst>
                                          <p:attrName>ppt_w</p:attrName>
                                        </p:attrNameLst>
                                      </p:cBhvr>
                                      <p:tavLst>
                                        <p:tav tm="0">
                                          <p:val>
                                            <p:fltVal val="0"/>
                                          </p:val>
                                        </p:tav>
                                        <p:tav tm="100000">
                                          <p:val>
                                            <p:strVal val="#ppt_w"/>
                                          </p:val>
                                        </p:tav>
                                      </p:tavLst>
                                    </p:anim>
                                    <p:anim calcmode="lin" valueType="num">
                                      <p:cBhvr>
                                        <p:cTn id="52" dur="250" fill="hold"/>
                                        <p:tgtEl>
                                          <p:spTgt spid="7"/>
                                        </p:tgtEl>
                                        <p:attrNameLst>
                                          <p:attrName>ppt_h</p:attrName>
                                        </p:attrNameLst>
                                      </p:cBhvr>
                                      <p:tavLst>
                                        <p:tav tm="0">
                                          <p:val>
                                            <p:fltVal val="0"/>
                                          </p:val>
                                        </p:tav>
                                        <p:tav tm="100000">
                                          <p:val>
                                            <p:strVal val="#ppt_h"/>
                                          </p:val>
                                        </p:tav>
                                      </p:tavLst>
                                    </p:anim>
                                    <p:animEffect transition="in" filter="fade">
                                      <p:cBhvr>
                                        <p:cTn id="53" dur="250"/>
                                        <p:tgtEl>
                                          <p:spTgt spid="7"/>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250" fill="hold"/>
                                        <p:tgtEl>
                                          <p:spTgt spid="20"/>
                                        </p:tgtEl>
                                        <p:attrNameLst>
                                          <p:attrName>ppt_w</p:attrName>
                                        </p:attrNameLst>
                                      </p:cBhvr>
                                      <p:tavLst>
                                        <p:tav tm="0">
                                          <p:val>
                                            <p:fltVal val="0"/>
                                          </p:val>
                                        </p:tav>
                                        <p:tav tm="100000">
                                          <p:val>
                                            <p:strVal val="#ppt_w"/>
                                          </p:val>
                                        </p:tav>
                                      </p:tavLst>
                                    </p:anim>
                                    <p:anim calcmode="lin" valueType="num">
                                      <p:cBhvr>
                                        <p:cTn id="58" dur="250" fill="hold"/>
                                        <p:tgtEl>
                                          <p:spTgt spid="20"/>
                                        </p:tgtEl>
                                        <p:attrNameLst>
                                          <p:attrName>ppt_h</p:attrName>
                                        </p:attrNameLst>
                                      </p:cBhvr>
                                      <p:tavLst>
                                        <p:tav tm="0">
                                          <p:val>
                                            <p:fltVal val="0"/>
                                          </p:val>
                                        </p:tav>
                                        <p:tav tm="100000">
                                          <p:val>
                                            <p:strVal val="#ppt_h"/>
                                          </p:val>
                                        </p:tav>
                                      </p:tavLst>
                                    </p:anim>
                                    <p:animEffect transition="in" filter="fade">
                                      <p:cBhvr>
                                        <p:cTn id="59" dur="250"/>
                                        <p:tgtEl>
                                          <p:spTgt spid="20"/>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338826" y="2176829"/>
            <a:ext cx="1042523" cy="1042522"/>
            <a:chOff x="1338826" y="2176829"/>
            <a:chExt cx="1042523" cy="1042522"/>
          </a:xfrm>
        </p:grpSpPr>
        <p:sp>
          <p:nvSpPr>
            <p:cNvPr id="15" name="椭圆 14"/>
            <p:cNvSpPr/>
            <p:nvPr/>
          </p:nvSpPr>
          <p:spPr>
            <a:xfrm>
              <a:off x="1338826" y="2176829"/>
              <a:ext cx="1042523" cy="1042522"/>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文本框 51"/>
            <p:cNvSpPr txBox="1"/>
            <p:nvPr/>
          </p:nvSpPr>
          <p:spPr>
            <a:xfrm>
              <a:off x="1452604" y="2336100"/>
              <a:ext cx="877484" cy="500137"/>
            </a:xfrm>
            <a:prstGeom prst="rect">
              <a:avLst/>
            </a:prstGeom>
            <a:noFill/>
          </p:spPr>
          <p:txBody>
            <a:bodyPr wrap="none" lIns="68580" tIns="34290" rIns="68580" bIns="34290"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25%</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683568" y="146042"/>
            <a:ext cx="1165960" cy="424732"/>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市场分析</a:t>
            </a:r>
          </a:p>
        </p:txBody>
      </p:sp>
      <p:grpSp>
        <p:nvGrpSpPr>
          <p:cNvPr id="3" name="组合 2"/>
          <p:cNvGrpSpPr/>
          <p:nvPr/>
        </p:nvGrpSpPr>
        <p:grpSpPr>
          <a:xfrm>
            <a:off x="8202394" y="4039034"/>
            <a:ext cx="334991" cy="334991"/>
            <a:chOff x="11459959" y="6319279"/>
            <a:chExt cx="491320" cy="491320"/>
          </a:xfrm>
        </p:grpSpPr>
        <p:sp>
          <p:nvSpPr>
            <p:cNvPr id="4" name="椭圆 3"/>
            <p:cNvSpPr/>
            <p:nvPr/>
          </p:nvSpPr>
          <p:spPr>
            <a:xfrm>
              <a:off x="11459959" y="6319279"/>
              <a:ext cx="491320" cy="4913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等腰三角形 4"/>
            <p:cNvSpPr/>
            <p:nvPr/>
          </p:nvSpPr>
          <p:spPr>
            <a:xfrm rot="5400000">
              <a:off x="11624121" y="6482917"/>
              <a:ext cx="190292" cy="164045"/>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650846" y="4039034"/>
            <a:ext cx="334991" cy="334991"/>
            <a:chOff x="10651021" y="6332442"/>
            <a:chExt cx="491320" cy="491320"/>
          </a:xfrm>
        </p:grpSpPr>
        <p:sp>
          <p:nvSpPr>
            <p:cNvPr id="7" name="椭圆 6"/>
            <p:cNvSpPr/>
            <p:nvPr/>
          </p:nvSpPr>
          <p:spPr>
            <a:xfrm>
              <a:off x="10651021" y="6332442"/>
              <a:ext cx="491320" cy="4913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等腰三角形 7"/>
            <p:cNvSpPr/>
            <p:nvPr/>
          </p:nvSpPr>
          <p:spPr>
            <a:xfrm rot="16200000">
              <a:off x="10787887" y="6496080"/>
              <a:ext cx="190292" cy="164045"/>
            </a:xfrm>
            <a:prstGeom prs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cxnSp>
        <p:nvCxnSpPr>
          <p:cNvPr id="17" name="直接连接符 16"/>
          <p:cNvCxnSpPr>
            <a:stCxn id="15" idx="7"/>
            <a:endCxn id="21" idx="2"/>
          </p:cNvCxnSpPr>
          <p:nvPr/>
        </p:nvCxnSpPr>
        <p:spPr>
          <a:xfrm flipV="1">
            <a:off x="2228675" y="1453740"/>
            <a:ext cx="968454" cy="8757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9" idx="5"/>
            <a:endCxn id="23" idx="1"/>
          </p:cNvCxnSpPr>
          <p:nvPr/>
        </p:nvCxnSpPr>
        <p:spPr>
          <a:xfrm>
            <a:off x="4981534" y="2036195"/>
            <a:ext cx="456325" cy="11852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5" idx="7"/>
            <a:endCxn id="30" idx="3"/>
          </p:cNvCxnSpPr>
          <p:nvPr/>
        </p:nvCxnSpPr>
        <p:spPr>
          <a:xfrm flipV="1">
            <a:off x="6964179" y="2282048"/>
            <a:ext cx="776380" cy="9512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501616" y="2342885"/>
            <a:ext cx="891747" cy="891747"/>
            <a:chOff x="501616" y="2342885"/>
            <a:chExt cx="891747" cy="891747"/>
          </a:xfrm>
        </p:grpSpPr>
        <p:sp>
          <p:nvSpPr>
            <p:cNvPr id="14" name="椭圆 13"/>
            <p:cNvSpPr/>
            <p:nvPr/>
          </p:nvSpPr>
          <p:spPr>
            <a:xfrm>
              <a:off x="501616" y="2342885"/>
              <a:ext cx="891747" cy="891747"/>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文本框 43"/>
            <p:cNvSpPr txBox="1"/>
            <p:nvPr/>
          </p:nvSpPr>
          <p:spPr>
            <a:xfrm>
              <a:off x="752668" y="2456765"/>
              <a:ext cx="409407" cy="623248"/>
            </a:xfrm>
            <a:prstGeom prst="rect">
              <a:avLst/>
            </a:prstGeom>
            <a:noFill/>
          </p:spPr>
          <p:txBody>
            <a:bodyPr wrap="none" lIns="68580" tIns="34290" rIns="68580" bIns="34290" rtlCol="0">
              <a:spAutoFit/>
            </a:bodyPr>
            <a:lstStyle/>
            <a:p>
              <a:r>
                <a:rPr lang="en-US" altLang="zh-CN" sz="3600" dirty="0">
                  <a:solidFill>
                    <a:srgbClr val="CC0000"/>
                  </a:solidFill>
                  <a:latin typeface="微软雅黑" panose="020B0503020204020204" pitchFamily="34" charset="-122"/>
                  <a:ea typeface="微软雅黑" panose="020B0503020204020204" pitchFamily="34" charset="-122"/>
                </a:rPr>
                <a:t>1</a:t>
              </a:r>
              <a:endParaRPr lang="zh-CN" altLang="en-US" sz="3600" dirty="0">
                <a:solidFill>
                  <a:srgbClr val="CC0000"/>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3197129" y="771550"/>
            <a:ext cx="1937078" cy="2339625"/>
            <a:chOff x="3197129" y="771550"/>
            <a:chExt cx="1937078" cy="2339625"/>
          </a:xfrm>
        </p:grpSpPr>
        <p:grpSp>
          <p:nvGrpSpPr>
            <p:cNvPr id="18" name="组合 17"/>
            <p:cNvGrpSpPr/>
            <p:nvPr/>
          </p:nvGrpSpPr>
          <p:grpSpPr>
            <a:xfrm>
              <a:off x="3197129" y="771550"/>
              <a:ext cx="1937078" cy="2339625"/>
              <a:chOff x="3658273" y="460266"/>
              <a:chExt cx="5206667" cy="6288674"/>
            </a:xfrm>
          </p:grpSpPr>
          <p:sp>
            <p:nvSpPr>
              <p:cNvPr id="19" name="椭圆 18"/>
              <p:cNvSpPr/>
              <p:nvPr/>
            </p:nvSpPr>
            <p:spPr>
              <a:xfrm>
                <a:off x="6062747" y="1467680"/>
                <a:ext cx="2802193" cy="2802194"/>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4144122" y="3156655"/>
                <a:ext cx="3592285" cy="3592285"/>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椭圆 20"/>
              <p:cNvSpPr/>
              <p:nvPr/>
            </p:nvSpPr>
            <p:spPr>
              <a:xfrm>
                <a:off x="3658273" y="460266"/>
                <a:ext cx="3667314" cy="3667315"/>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3" name="文本框 44"/>
            <p:cNvSpPr txBox="1"/>
            <p:nvPr/>
          </p:nvSpPr>
          <p:spPr>
            <a:xfrm>
              <a:off x="4668588" y="1324746"/>
              <a:ext cx="409407" cy="623248"/>
            </a:xfrm>
            <a:prstGeom prst="rect">
              <a:avLst/>
            </a:prstGeom>
            <a:noFill/>
          </p:spPr>
          <p:txBody>
            <a:bodyPr wrap="none" lIns="68580" tIns="34290" rIns="68580" bIns="34290" rtlCol="0">
              <a:spAutoFit/>
            </a:bodyPr>
            <a:lstStyle/>
            <a:p>
              <a:r>
                <a:rPr lang="en-US" altLang="zh-CN" sz="3600" dirty="0">
                  <a:solidFill>
                    <a:srgbClr val="CC0000"/>
                  </a:solidFill>
                  <a:latin typeface="微软雅黑" panose="020B0503020204020204" pitchFamily="34" charset="-122"/>
                  <a:ea typeface="微软雅黑" panose="020B0503020204020204" pitchFamily="34" charset="-122"/>
                </a:rPr>
                <a:t>2</a:t>
              </a:r>
              <a:endParaRPr lang="zh-CN" altLang="en-US" sz="3600" dirty="0">
                <a:solidFill>
                  <a:srgbClr val="CC0000"/>
                </a:solidFill>
                <a:latin typeface="微软雅黑" panose="020B0503020204020204" pitchFamily="34" charset="-122"/>
                <a:ea typeface="微软雅黑" panose="020B0503020204020204" pitchFamily="34" charset="-122"/>
              </a:endParaRPr>
            </a:p>
          </p:txBody>
        </p:sp>
        <p:sp>
          <p:nvSpPr>
            <p:cNvPr id="36" name="Freeform 244"/>
            <p:cNvSpPr>
              <a:spLocks noEditPoints="1"/>
            </p:cNvSpPr>
            <p:nvPr/>
          </p:nvSpPr>
          <p:spPr bwMode="auto">
            <a:xfrm>
              <a:off x="3549300" y="1172574"/>
              <a:ext cx="654343" cy="524557"/>
            </a:xfrm>
            <a:custGeom>
              <a:avLst/>
              <a:gdLst>
                <a:gd name="T0" fmla="*/ 51 w 51"/>
                <a:gd name="T1" fmla="*/ 37 h 41"/>
                <a:gd name="T2" fmla="*/ 47 w 51"/>
                <a:gd name="T3" fmla="*/ 41 h 41"/>
                <a:gd name="T4" fmla="*/ 4 w 51"/>
                <a:gd name="T5" fmla="*/ 41 h 41"/>
                <a:gd name="T6" fmla="*/ 0 w 51"/>
                <a:gd name="T7" fmla="*/ 37 h 41"/>
                <a:gd name="T8" fmla="*/ 0 w 51"/>
                <a:gd name="T9" fmla="*/ 4 h 41"/>
                <a:gd name="T10" fmla="*/ 4 w 51"/>
                <a:gd name="T11" fmla="*/ 0 h 41"/>
                <a:gd name="T12" fmla="*/ 47 w 51"/>
                <a:gd name="T13" fmla="*/ 0 h 41"/>
                <a:gd name="T14" fmla="*/ 51 w 51"/>
                <a:gd name="T15" fmla="*/ 4 h 41"/>
                <a:gd name="T16" fmla="*/ 51 w 51"/>
                <a:gd name="T17" fmla="*/ 37 h 41"/>
                <a:gd name="T18" fmla="*/ 4 w 51"/>
                <a:gd name="T19" fmla="*/ 4 h 41"/>
                <a:gd name="T20" fmla="*/ 3 w 51"/>
                <a:gd name="T21" fmla="*/ 4 h 41"/>
                <a:gd name="T22" fmla="*/ 3 w 51"/>
                <a:gd name="T23" fmla="*/ 37 h 41"/>
                <a:gd name="T24" fmla="*/ 4 w 51"/>
                <a:gd name="T25" fmla="*/ 38 h 41"/>
                <a:gd name="T26" fmla="*/ 47 w 51"/>
                <a:gd name="T27" fmla="*/ 38 h 41"/>
                <a:gd name="T28" fmla="*/ 48 w 51"/>
                <a:gd name="T29" fmla="*/ 37 h 41"/>
                <a:gd name="T30" fmla="*/ 48 w 51"/>
                <a:gd name="T31" fmla="*/ 4 h 41"/>
                <a:gd name="T32" fmla="*/ 47 w 51"/>
                <a:gd name="T33" fmla="*/ 4 h 41"/>
                <a:gd name="T34" fmla="*/ 4 w 51"/>
                <a:gd name="T35" fmla="*/ 4 h 41"/>
                <a:gd name="T36" fmla="*/ 12 w 51"/>
                <a:gd name="T37" fmla="*/ 17 h 41"/>
                <a:gd name="T38" fmla="*/ 7 w 51"/>
                <a:gd name="T39" fmla="*/ 12 h 41"/>
                <a:gd name="T40" fmla="*/ 12 w 51"/>
                <a:gd name="T41" fmla="*/ 7 h 41"/>
                <a:gd name="T42" fmla="*/ 17 w 51"/>
                <a:gd name="T43" fmla="*/ 12 h 41"/>
                <a:gd name="T44" fmla="*/ 12 w 51"/>
                <a:gd name="T45" fmla="*/ 17 h 41"/>
                <a:gd name="T46" fmla="*/ 44 w 51"/>
                <a:gd name="T47" fmla="*/ 34 h 41"/>
                <a:gd name="T48" fmla="*/ 7 w 51"/>
                <a:gd name="T49" fmla="*/ 34 h 41"/>
                <a:gd name="T50" fmla="*/ 7 w 51"/>
                <a:gd name="T51" fmla="*/ 29 h 41"/>
                <a:gd name="T52" fmla="*/ 15 w 51"/>
                <a:gd name="T53" fmla="*/ 21 h 41"/>
                <a:gd name="T54" fmla="*/ 19 w 51"/>
                <a:gd name="T55" fmla="*/ 25 h 41"/>
                <a:gd name="T56" fmla="*/ 33 w 51"/>
                <a:gd name="T57" fmla="*/ 11 h 41"/>
                <a:gd name="T58" fmla="*/ 44 w 51"/>
                <a:gd name="T59" fmla="*/ 22 h 41"/>
                <a:gd name="T60" fmla="*/ 44 w 51"/>
                <a:gd name="T61"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1">
                  <a:moveTo>
                    <a:pt x="51" y="37"/>
                  </a:moveTo>
                  <a:cubicBezTo>
                    <a:pt x="51" y="39"/>
                    <a:pt x="49" y="41"/>
                    <a:pt x="47" y="41"/>
                  </a:cubicBezTo>
                  <a:cubicBezTo>
                    <a:pt x="4" y="41"/>
                    <a:pt x="4" y="41"/>
                    <a:pt x="4" y="41"/>
                  </a:cubicBezTo>
                  <a:cubicBezTo>
                    <a:pt x="2" y="41"/>
                    <a:pt x="0" y="39"/>
                    <a:pt x="0" y="37"/>
                  </a:cubicBezTo>
                  <a:cubicBezTo>
                    <a:pt x="0" y="4"/>
                    <a:pt x="0" y="4"/>
                    <a:pt x="0" y="4"/>
                  </a:cubicBezTo>
                  <a:cubicBezTo>
                    <a:pt x="0" y="2"/>
                    <a:pt x="2" y="0"/>
                    <a:pt x="4" y="0"/>
                  </a:cubicBezTo>
                  <a:cubicBezTo>
                    <a:pt x="47" y="0"/>
                    <a:pt x="47" y="0"/>
                    <a:pt x="47" y="0"/>
                  </a:cubicBezTo>
                  <a:cubicBezTo>
                    <a:pt x="49" y="0"/>
                    <a:pt x="51" y="2"/>
                    <a:pt x="51" y="4"/>
                  </a:cubicBezTo>
                  <a:lnTo>
                    <a:pt x="51" y="37"/>
                  </a:lnTo>
                  <a:close/>
                  <a:moveTo>
                    <a:pt x="4" y="4"/>
                  </a:moveTo>
                  <a:cubicBezTo>
                    <a:pt x="4" y="4"/>
                    <a:pt x="3" y="4"/>
                    <a:pt x="3" y="4"/>
                  </a:cubicBezTo>
                  <a:cubicBezTo>
                    <a:pt x="3" y="37"/>
                    <a:pt x="3" y="37"/>
                    <a:pt x="3" y="37"/>
                  </a:cubicBezTo>
                  <a:cubicBezTo>
                    <a:pt x="3" y="37"/>
                    <a:pt x="4" y="38"/>
                    <a:pt x="4" y="38"/>
                  </a:cubicBezTo>
                  <a:cubicBezTo>
                    <a:pt x="47" y="38"/>
                    <a:pt x="47" y="38"/>
                    <a:pt x="47" y="38"/>
                  </a:cubicBezTo>
                  <a:cubicBezTo>
                    <a:pt x="47" y="38"/>
                    <a:pt x="48" y="37"/>
                    <a:pt x="48" y="37"/>
                  </a:cubicBezTo>
                  <a:cubicBezTo>
                    <a:pt x="48" y="4"/>
                    <a:pt x="48" y="4"/>
                    <a:pt x="48" y="4"/>
                  </a:cubicBezTo>
                  <a:cubicBezTo>
                    <a:pt x="48" y="4"/>
                    <a:pt x="47" y="4"/>
                    <a:pt x="47" y="4"/>
                  </a:cubicBezTo>
                  <a:lnTo>
                    <a:pt x="4" y="4"/>
                  </a:lnTo>
                  <a:close/>
                  <a:moveTo>
                    <a:pt x="12" y="17"/>
                  </a:moveTo>
                  <a:cubicBezTo>
                    <a:pt x="9" y="17"/>
                    <a:pt x="7" y="15"/>
                    <a:pt x="7" y="12"/>
                  </a:cubicBezTo>
                  <a:cubicBezTo>
                    <a:pt x="7" y="9"/>
                    <a:pt x="9" y="7"/>
                    <a:pt x="12" y="7"/>
                  </a:cubicBezTo>
                  <a:cubicBezTo>
                    <a:pt x="15" y="7"/>
                    <a:pt x="17" y="9"/>
                    <a:pt x="17" y="12"/>
                  </a:cubicBezTo>
                  <a:cubicBezTo>
                    <a:pt x="17" y="15"/>
                    <a:pt x="15" y="17"/>
                    <a:pt x="12" y="17"/>
                  </a:cubicBezTo>
                  <a:close/>
                  <a:moveTo>
                    <a:pt x="44" y="34"/>
                  </a:moveTo>
                  <a:cubicBezTo>
                    <a:pt x="7" y="34"/>
                    <a:pt x="7" y="34"/>
                    <a:pt x="7" y="34"/>
                  </a:cubicBezTo>
                  <a:cubicBezTo>
                    <a:pt x="7" y="29"/>
                    <a:pt x="7" y="29"/>
                    <a:pt x="7" y="29"/>
                  </a:cubicBezTo>
                  <a:cubicBezTo>
                    <a:pt x="15" y="21"/>
                    <a:pt x="15" y="21"/>
                    <a:pt x="15" y="21"/>
                  </a:cubicBezTo>
                  <a:cubicBezTo>
                    <a:pt x="19" y="25"/>
                    <a:pt x="19" y="25"/>
                    <a:pt x="19" y="25"/>
                  </a:cubicBezTo>
                  <a:cubicBezTo>
                    <a:pt x="33" y="11"/>
                    <a:pt x="33" y="11"/>
                    <a:pt x="33" y="11"/>
                  </a:cubicBezTo>
                  <a:cubicBezTo>
                    <a:pt x="44" y="22"/>
                    <a:pt x="44" y="22"/>
                    <a:pt x="44" y="22"/>
                  </a:cubicBezTo>
                  <a:lnTo>
                    <a:pt x="44" y="34"/>
                  </a:lnTo>
                  <a:close/>
                </a:path>
              </a:pathLst>
            </a:custGeom>
            <a:solidFill>
              <a:schemeClr val="tx1"/>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11337" y="2865941"/>
            <a:ext cx="1214970" cy="1214969"/>
            <a:chOff x="811337" y="2865941"/>
            <a:chExt cx="1214970" cy="1214969"/>
          </a:xfrm>
        </p:grpSpPr>
        <p:sp>
          <p:nvSpPr>
            <p:cNvPr id="16" name="椭圆 15"/>
            <p:cNvSpPr/>
            <p:nvPr/>
          </p:nvSpPr>
          <p:spPr>
            <a:xfrm>
              <a:off x="811337" y="2865941"/>
              <a:ext cx="1214970" cy="1214969"/>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Freeform 326"/>
            <p:cNvSpPr>
              <a:spLocks noEditPoints="1"/>
            </p:cNvSpPr>
            <p:nvPr/>
          </p:nvSpPr>
          <p:spPr bwMode="auto">
            <a:xfrm>
              <a:off x="1123820" y="3177669"/>
              <a:ext cx="591512" cy="591512"/>
            </a:xfrm>
            <a:custGeom>
              <a:avLst/>
              <a:gdLst>
                <a:gd name="T0" fmla="*/ 41 w 41"/>
                <a:gd name="T1" fmla="*/ 20 h 41"/>
                <a:gd name="T2" fmla="*/ 21 w 41"/>
                <a:gd name="T3" fmla="*/ 41 h 41"/>
                <a:gd name="T4" fmla="*/ 0 w 41"/>
                <a:gd name="T5" fmla="*/ 20 h 41"/>
                <a:gd name="T6" fmla="*/ 21 w 41"/>
                <a:gd name="T7" fmla="*/ 0 h 41"/>
                <a:gd name="T8" fmla="*/ 41 w 41"/>
                <a:gd name="T9" fmla="*/ 20 h 41"/>
                <a:gd name="T10" fmla="*/ 32 w 41"/>
                <a:gd name="T11" fmla="*/ 20 h 41"/>
                <a:gd name="T12" fmla="*/ 31 w 41"/>
                <a:gd name="T13" fmla="*/ 19 h 41"/>
                <a:gd name="T14" fmla="*/ 16 w 41"/>
                <a:gd name="T15" fmla="*/ 10 h 41"/>
                <a:gd name="T16" fmla="*/ 15 w 41"/>
                <a:gd name="T17" fmla="*/ 10 h 41"/>
                <a:gd name="T18" fmla="*/ 14 w 41"/>
                <a:gd name="T19" fmla="*/ 12 h 41"/>
                <a:gd name="T20" fmla="*/ 14 w 41"/>
                <a:gd name="T21" fmla="*/ 29 h 41"/>
                <a:gd name="T22" fmla="*/ 15 w 41"/>
                <a:gd name="T23" fmla="*/ 30 h 41"/>
                <a:gd name="T24" fmla="*/ 15 w 41"/>
                <a:gd name="T25" fmla="*/ 31 h 41"/>
                <a:gd name="T26" fmla="*/ 16 w 41"/>
                <a:gd name="T27" fmla="*/ 30 h 41"/>
                <a:gd name="T28" fmla="*/ 31 w 41"/>
                <a:gd name="T29" fmla="*/ 22 h 41"/>
                <a:gd name="T30" fmla="*/ 32 w 41"/>
                <a:gd name="T3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41" y="20"/>
                  </a:moveTo>
                  <a:cubicBezTo>
                    <a:pt x="41" y="32"/>
                    <a:pt x="32" y="41"/>
                    <a:pt x="21" y="41"/>
                  </a:cubicBezTo>
                  <a:cubicBezTo>
                    <a:pt x="9" y="41"/>
                    <a:pt x="0" y="32"/>
                    <a:pt x="0" y="20"/>
                  </a:cubicBezTo>
                  <a:cubicBezTo>
                    <a:pt x="0" y="9"/>
                    <a:pt x="9" y="0"/>
                    <a:pt x="21" y="0"/>
                  </a:cubicBezTo>
                  <a:cubicBezTo>
                    <a:pt x="32" y="0"/>
                    <a:pt x="41" y="9"/>
                    <a:pt x="41" y="20"/>
                  </a:cubicBezTo>
                  <a:close/>
                  <a:moveTo>
                    <a:pt x="32" y="20"/>
                  </a:moveTo>
                  <a:cubicBezTo>
                    <a:pt x="32" y="20"/>
                    <a:pt x="31" y="19"/>
                    <a:pt x="31" y="19"/>
                  </a:cubicBezTo>
                  <a:cubicBezTo>
                    <a:pt x="16" y="10"/>
                    <a:pt x="16" y="10"/>
                    <a:pt x="16" y="10"/>
                  </a:cubicBezTo>
                  <a:cubicBezTo>
                    <a:pt x="16" y="10"/>
                    <a:pt x="15" y="10"/>
                    <a:pt x="15" y="10"/>
                  </a:cubicBezTo>
                  <a:cubicBezTo>
                    <a:pt x="14" y="10"/>
                    <a:pt x="14" y="11"/>
                    <a:pt x="14" y="12"/>
                  </a:cubicBezTo>
                  <a:cubicBezTo>
                    <a:pt x="14" y="29"/>
                    <a:pt x="14" y="29"/>
                    <a:pt x="14" y="29"/>
                  </a:cubicBezTo>
                  <a:cubicBezTo>
                    <a:pt x="14" y="29"/>
                    <a:pt x="14" y="30"/>
                    <a:pt x="15" y="30"/>
                  </a:cubicBezTo>
                  <a:cubicBezTo>
                    <a:pt x="15" y="30"/>
                    <a:pt x="15" y="31"/>
                    <a:pt x="15" y="31"/>
                  </a:cubicBezTo>
                  <a:cubicBezTo>
                    <a:pt x="16" y="31"/>
                    <a:pt x="16" y="30"/>
                    <a:pt x="16" y="30"/>
                  </a:cubicBezTo>
                  <a:cubicBezTo>
                    <a:pt x="31" y="22"/>
                    <a:pt x="31" y="22"/>
                    <a:pt x="31" y="22"/>
                  </a:cubicBezTo>
                  <a:cubicBezTo>
                    <a:pt x="31" y="21"/>
                    <a:pt x="32" y="21"/>
                    <a:pt x="32" y="20"/>
                  </a:cubicBezTo>
                  <a:close/>
                </a:path>
              </a:pathLst>
            </a:custGeom>
            <a:solidFill>
              <a:schemeClr val="tx1"/>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41" name="文本框 52"/>
          <p:cNvSpPr txBox="1"/>
          <p:nvPr/>
        </p:nvSpPr>
        <p:spPr>
          <a:xfrm>
            <a:off x="3605901" y="2290670"/>
            <a:ext cx="877484" cy="500137"/>
          </a:xfrm>
          <a:prstGeom prst="rect">
            <a:avLst/>
          </a:prstGeom>
          <a:noFill/>
        </p:spPr>
        <p:txBody>
          <a:bodyPr wrap="none" lIns="68580" tIns="34290" rIns="68580" bIns="34290"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25%</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307265" y="2342885"/>
            <a:ext cx="1852635" cy="2031141"/>
            <a:chOff x="5307265" y="2342885"/>
            <a:chExt cx="1852635" cy="2031141"/>
          </a:xfrm>
        </p:grpSpPr>
        <p:grpSp>
          <p:nvGrpSpPr>
            <p:cNvPr id="22" name="组合 21"/>
            <p:cNvGrpSpPr/>
            <p:nvPr/>
          </p:nvGrpSpPr>
          <p:grpSpPr>
            <a:xfrm>
              <a:off x="5307265" y="2342885"/>
              <a:ext cx="1852635" cy="2031141"/>
              <a:chOff x="2756714" y="1289439"/>
              <a:chExt cx="4979693" cy="5459501"/>
            </a:xfrm>
          </p:grpSpPr>
          <p:sp>
            <p:nvSpPr>
              <p:cNvPr id="23" name="椭圆 22"/>
              <p:cNvSpPr/>
              <p:nvPr/>
            </p:nvSpPr>
            <p:spPr>
              <a:xfrm>
                <a:off x="2756714" y="3299931"/>
                <a:ext cx="2396923" cy="2396924"/>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a:xfrm>
                <a:off x="3738852" y="1289439"/>
                <a:ext cx="2802194" cy="2802194"/>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4144122" y="3156655"/>
                <a:ext cx="3592285" cy="3592285"/>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4" name="文本框 45"/>
            <p:cNvSpPr txBox="1"/>
            <p:nvPr/>
          </p:nvSpPr>
          <p:spPr>
            <a:xfrm>
              <a:off x="5461383" y="3235726"/>
              <a:ext cx="409407" cy="623248"/>
            </a:xfrm>
            <a:prstGeom prst="rect">
              <a:avLst/>
            </a:prstGeom>
            <a:noFill/>
          </p:spPr>
          <p:txBody>
            <a:bodyPr wrap="none" lIns="68580" tIns="34290" rIns="68580" bIns="34290" rtlCol="0">
              <a:spAutoFit/>
            </a:bodyPr>
            <a:lstStyle/>
            <a:p>
              <a:r>
                <a:rPr lang="en-US" altLang="zh-CN" sz="3600" dirty="0">
                  <a:solidFill>
                    <a:srgbClr val="CC0000"/>
                  </a:solidFill>
                  <a:latin typeface="微软雅黑" panose="020B0503020204020204" pitchFamily="34" charset="-122"/>
                  <a:ea typeface="微软雅黑" panose="020B0503020204020204" pitchFamily="34" charset="-122"/>
                </a:rPr>
                <a:t>3</a:t>
              </a:r>
              <a:endParaRPr lang="zh-CN" altLang="en-US" sz="3600" dirty="0">
                <a:solidFill>
                  <a:srgbClr val="CC0000"/>
                </a:solidFill>
                <a:latin typeface="微软雅黑" panose="020B0503020204020204" pitchFamily="34" charset="-122"/>
                <a:ea typeface="微软雅黑" panose="020B0503020204020204" pitchFamily="34" charset="-122"/>
              </a:endParaRPr>
            </a:p>
          </p:txBody>
        </p:sp>
        <p:sp>
          <p:nvSpPr>
            <p:cNvPr id="37" name="Freeform 243"/>
            <p:cNvSpPr>
              <a:spLocks noEditPoints="1"/>
            </p:cNvSpPr>
            <p:nvPr/>
          </p:nvSpPr>
          <p:spPr bwMode="auto">
            <a:xfrm>
              <a:off x="5979058" y="2530110"/>
              <a:ext cx="425168" cy="487978"/>
            </a:xfrm>
            <a:custGeom>
              <a:avLst/>
              <a:gdLst>
                <a:gd name="T0" fmla="*/ 88 w 88"/>
                <a:gd name="T1" fmla="*/ 0 h 101"/>
                <a:gd name="T2" fmla="*/ 80 w 88"/>
                <a:gd name="T3" fmla="*/ 92 h 101"/>
                <a:gd name="T4" fmla="*/ 43 w 88"/>
                <a:gd name="T5" fmla="*/ 101 h 101"/>
                <a:gd name="T6" fmla="*/ 7 w 88"/>
                <a:gd name="T7" fmla="*/ 92 h 101"/>
                <a:gd name="T8" fmla="*/ 0 w 88"/>
                <a:gd name="T9" fmla="*/ 0 h 101"/>
                <a:gd name="T10" fmla="*/ 88 w 88"/>
                <a:gd name="T11" fmla="*/ 0 h 101"/>
                <a:gd name="T12" fmla="*/ 71 w 88"/>
                <a:gd name="T13" fmla="*/ 19 h 101"/>
                <a:gd name="T14" fmla="*/ 17 w 88"/>
                <a:gd name="T15" fmla="*/ 19 h 101"/>
                <a:gd name="T16" fmla="*/ 19 w 88"/>
                <a:gd name="T17" fmla="*/ 54 h 101"/>
                <a:gd name="T18" fmla="*/ 57 w 88"/>
                <a:gd name="T19" fmla="*/ 54 h 101"/>
                <a:gd name="T20" fmla="*/ 57 w 88"/>
                <a:gd name="T21" fmla="*/ 68 h 101"/>
                <a:gd name="T22" fmla="*/ 43 w 88"/>
                <a:gd name="T23" fmla="*/ 71 h 101"/>
                <a:gd name="T24" fmla="*/ 31 w 88"/>
                <a:gd name="T25" fmla="*/ 68 h 101"/>
                <a:gd name="T26" fmla="*/ 31 w 88"/>
                <a:gd name="T27" fmla="*/ 59 h 101"/>
                <a:gd name="T28" fmla="*/ 19 w 88"/>
                <a:gd name="T29" fmla="*/ 59 h 101"/>
                <a:gd name="T30" fmla="*/ 21 w 88"/>
                <a:gd name="T31" fmla="*/ 75 h 101"/>
                <a:gd name="T32" fmla="*/ 43 w 88"/>
                <a:gd name="T33" fmla="*/ 82 h 101"/>
                <a:gd name="T34" fmla="*/ 43 w 88"/>
                <a:gd name="T35" fmla="*/ 82 h 101"/>
                <a:gd name="T36" fmla="*/ 43 w 88"/>
                <a:gd name="T37" fmla="*/ 82 h 101"/>
                <a:gd name="T38" fmla="*/ 66 w 88"/>
                <a:gd name="T39" fmla="*/ 75 h 101"/>
                <a:gd name="T40" fmla="*/ 69 w 88"/>
                <a:gd name="T41" fmla="*/ 42 h 101"/>
                <a:gd name="T42" fmla="*/ 28 w 88"/>
                <a:gd name="T43" fmla="*/ 42 h 101"/>
                <a:gd name="T44" fmla="*/ 28 w 88"/>
                <a:gd name="T45" fmla="*/ 30 h 101"/>
                <a:gd name="T46" fmla="*/ 71 w 88"/>
                <a:gd name="T47" fmla="*/ 30 h 101"/>
                <a:gd name="T48" fmla="*/ 71 w 88"/>
                <a:gd name="T49"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1">
                  <a:moveTo>
                    <a:pt x="88" y="0"/>
                  </a:moveTo>
                  <a:lnTo>
                    <a:pt x="80" y="92"/>
                  </a:lnTo>
                  <a:lnTo>
                    <a:pt x="43" y="101"/>
                  </a:lnTo>
                  <a:lnTo>
                    <a:pt x="7" y="92"/>
                  </a:lnTo>
                  <a:lnTo>
                    <a:pt x="0" y="0"/>
                  </a:lnTo>
                  <a:lnTo>
                    <a:pt x="88" y="0"/>
                  </a:lnTo>
                  <a:close/>
                  <a:moveTo>
                    <a:pt x="71" y="19"/>
                  </a:moveTo>
                  <a:lnTo>
                    <a:pt x="17" y="19"/>
                  </a:lnTo>
                  <a:lnTo>
                    <a:pt x="19" y="54"/>
                  </a:lnTo>
                  <a:lnTo>
                    <a:pt x="57" y="54"/>
                  </a:lnTo>
                  <a:lnTo>
                    <a:pt x="57" y="68"/>
                  </a:lnTo>
                  <a:lnTo>
                    <a:pt x="43" y="71"/>
                  </a:lnTo>
                  <a:lnTo>
                    <a:pt x="31" y="68"/>
                  </a:lnTo>
                  <a:lnTo>
                    <a:pt x="31" y="59"/>
                  </a:lnTo>
                  <a:lnTo>
                    <a:pt x="19" y="59"/>
                  </a:lnTo>
                  <a:lnTo>
                    <a:pt x="21" y="75"/>
                  </a:lnTo>
                  <a:lnTo>
                    <a:pt x="43" y="82"/>
                  </a:lnTo>
                  <a:lnTo>
                    <a:pt x="43" y="82"/>
                  </a:lnTo>
                  <a:lnTo>
                    <a:pt x="43" y="82"/>
                  </a:lnTo>
                  <a:lnTo>
                    <a:pt x="66" y="75"/>
                  </a:lnTo>
                  <a:lnTo>
                    <a:pt x="69" y="42"/>
                  </a:lnTo>
                  <a:lnTo>
                    <a:pt x="28" y="42"/>
                  </a:lnTo>
                  <a:lnTo>
                    <a:pt x="28" y="30"/>
                  </a:lnTo>
                  <a:lnTo>
                    <a:pt x="71" y="30"/>
                  </a:lnTo>
                  <a:lnTo>
                    <a:pt x="71" y="19"/>
                  </a:lnTo>
                  <a:close/>
                </a:path>
              </a:pathLst>
            </a:custGeom>
            <a:solidFill>
              <a:schemeClr val="tx1"/>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2" name="文本框 53"/>
            <p:cNvSpPr txBox="1"/>
            <p:nvPr/>
          </p:nvSpPr>
          <p:spPr>
            <a:xfrm>
              <a:off x="6066138" y="3483145"/>
              <a:ext cx="877484" cy="500137"/>
            </a:xfrm>
            <a:prstGeom prst="rect">
              <a:avLst/>
            </a:prstGeom>
            <a:noFill/>
          </p:spPr>
          <p:txBody>
            <a:bodyPr wrap="none" lIns="68580" tIns="34290" rIns="68580" bIns="34290"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25%</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6932930" y="870286"/>
            <a:ext cx="1654824" cy="1557117"/>
            <a:chOff x="6932930" y="870286"/>
            <a:chExt cx="1654824" cy="1557117"/>
          </a:xfrm>
        </p:grpSpPr>
        <p:grpSp>
          <p:nvGrpSpPr>
            <p:cNvPr id="27" name="组合 26"/>
            <p:cNvGrpSpPr/>
            <p:nvPr/>
          </p:nvGrpSpPr>
          <p:grpSpPr>
            <a:xfrm>
              <a:off x="6932930" y="870286"/>
              <a:ext cx="1654824" cy="1557117"/>
              <a:chOff x="3474907" y="1467680"/>
              <a:chExt cx="5989209" cy="5635585"/>
            </a:xfrm>
          </p:grpSpPr>
          <p:sp>
            <p:nvSpPr>
              <p:cNvPr id="28" name="椭圆 27"/>
              <p:cNvSpPr/>
              <p:nvPr/>
            </p:nvSpPr>
            <p:spPr>
              <a:xfrm>
                <a:off x="3474907" y="1914021"/>
                <a:ext cx="2396924" cy="2396924"/>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椭圆 28"/>
              <p:cNvSpPr/>
              <p:nvPr/>
            </p:nvSpPr>
            <p:spPr>
              <a:xfrm>
                <a:off x="5725241" y="1467680"/>
                <a:ext cx="2802194" cy="2802194"/>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椭圆 29"/>
              <p:cNvSpPr/>
              <p:nvPr/>
            </p:nvSpPr>
            <p:spPr>
              <a:xfrm>
                <a:off x="5871831" y="3510981"/>
                <a:ext cx="3592285" cy="3592284"/>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5" name="文本框 46"/>
            <p:cNvSpPr txBox="1"/>
            <p:nvPr/>
          </p:nvSpPr>
          <p:spPr>
            <a:xfrm>
              <a:off x="7078276" y="1028112"/>
              <a:ext cx="409407" cy="623248"/>
            </a:xfrm>
            <a:prstGeom prst="rect">
              <a:avLst/>
            </a:prstGeom>
            <a:noFill/>
          </p:spPr>
          <p:txBody>
            <a:bodyPr wrap="none" lIns="68580" tIns="34290" rIns="68580" bIns="34290" rtlCol="0">
              <a:spAutoFit/>
            </a:bodyPr>
            <a:lstStyle/>
            <a:p>
              <a:r>
                <a:rPr lang="en-US" altLang="zh-CN" sz="3600" dirty="0">
                  <a:solidFill>
                    <a:srgbClr val="CC0000"/>
                  </a:solidFill>
                  <a:latin typeface="微软雅黑" panose="020B0503020204020204" pitchFamily="34" charset="-122"/>
                  <a:ea typeface="微软雅黑" panose="020B0503020204020204" pitchFamily="34" charset="-122"/>
                </a:rPr>
                <a:t>4</a:t>
              </a:r>
              <a:endParaRPr lang="zh-CN" altLang="en-US" sz="3600" dirty="0">
                <a:solidFill>
                  <a:srgbClr val="CC0000"/>
                </a:solidFill>
                <a:latin typeface="微软雅黑" panose="020B0503020204020204" pitchFamily="34" charset="-122"/>
                <a:ea typeface="微软雅黑" panose="020B0503020204020204" pitchFamily="34" charset="-122"/>
              </a:endParaRPr>
            </a:p>
          </p:txBody>
        </p:sp>
        <p:sp>
          <p:nvSpPr>
            <p:cNvPr id="39" name="Freeform 241"/>
            <p:cNvSpPr>
              <a:spLocks noEditPoints="1"/>
            </p:cNvSpPr>
            <p:nvPr/>
          </p:nvSpPr>
          <p:spPr bwMode="auto">
            <a:xfrm>
              <a:off x="7627558" y="934226"/>
              <a:ext cx="603345" cy="490960"/>
            </a:xfrm>
            <a:custGeom>
              <a:avLst/>
              <a:gdLst>
                <a:gd name="T0" fmla="*/ 41 w 43"/>
                <a:gd name="T1" fmla="*/ 21 h 35"/>
                <a:gd name="T2" fmla="*/ 41 w 43"/>
                <a:gd name="T3" fmla="*/ 21 h 35"/>
                <a:gd name="T4" fmla="*/ 40 w 43"/>
                <a:gd name="T5" fmla="*/ 21 h 35"/>
                <a:gd name="T6" fmla="*/ 40 w 43"/>
                <a:gd name="T7" fmla="*/ 21 h 35"/>
                <a:gd name="T8" fmla="*/ 21 w 43"/>
                <a:gd name="T9" fmla="*/ 5 h 35"/>
                <a:gd name="T10" fmla="*/ 3 w 43"/>
                <a:gd name="T11" fmla="*/ 21 h 35"/>
                <a:gd name="T12" fmla="*/ 2 w 43"/>
                <a:gd name="T13" fmla="*/ 21 h 35"/>
                <a:gd name="T14" fmla="*/ 2 w 43"/>
                <a:gd name="T15" fmla="*/ 21 h 35"/>
                <a:gd name="T16" fmla="*/ 0 w 43"/>
                <a:gd name="T17" fmla="*/ 19 h 35"/>
                <a:gd name="T18" fmla="*/ 0 w 43"/>
                <a:gd name="T19" fmla="*/ 17 h 35"/>
                <a:gd name="T20" fmla="*/ 19 w 43"/>
                <a:gd name="T21" fmla="*/ 1 h 35"/>
                <a:gd name="T22" fmla="*/ 23 w 43"/>
                <a:gd name="T23" fmla="*/ 1 h 35"/>
                <a:gd name="T24" fmla="*/ 30 w 43"/>
                <a:gd name="T25" fmla="*/ 7 h 35"/>
                <a:gd name="T26" fmla="*/ 30 w 43"/>
                <a:gd name="T27" fmla="*/ 2 h 35"/>
                <a:gd name="T28" fmla="*/ 31 w 43"/>
                <a:gd name="T29" fmla="*/ 1 h 35"/>
                <a:gd name="T30" fmla="*/ 36 w 43"/>
                <a:gd name="T31" fmla="*/ 1 h 35"/>
                <a:gd name="T32" fmla="*/ 37 w 43"/>
                <a:gd name="T33" fmla="*/ 2 h 35"/>
                <a:gd name="T34" fmla="*/ 37 w 43"/>
                <a:gd name="T35" fmla="*/ 12 h 35"/>
                <a:gd name="T36" fmla="*/ 43 w 43"/>
                <a:gd name="T37" fmla="*/ 17 h 35"/>
                <a:gd name="T38" fmla="*/ 43 w 43"/>
                <a:gd name="T39" fmla="*/ 19 h 35"/>
                <a:gd name="T40" fmla="*/ 41 w 43"/>
                <a:gd name="T41" fmla="*/ 21 h 35"/>
                <a:gd name="T42" fmla="*/ 37 w 43"/>
                <a:gd name="T43" fmla="*/ 33 h 35"/>
                <a:gd name="T44" fmla="*/ 35 w 43"/>
                <a:gd name="T45" fmla="*/ 35 h 35"/>
                <a:gd name="T46" fmla="*/ 25 w 43"/>
                <a:gd name="T47" fmla="*/ 35 h 35"/>
                <a:gd name="T48" fmla="*/ 25 w 43"/>
                <a:gd name="T49" fmla="*/ 25 h 35"/>
                <a:gd name="T50" fmla="*/ 18 w 43"/>
                <a:gd name="T51" fmla="*/ 25 h 35"/>
                <a:gd name="T52" fmla="*/ 18 w 43"/>
                <a:gd name="T53" fmla="*/ 35 h 35"/>
                <a:gd name="T54" fmla="*/ 8 w 43"/>
                <a:gd name="T55" fmla="*/ 35 h 35"/>
                <a:gd name="T56" fmla="*/ 6 w 43"/>
                <a:gd name="T57" fmla="*/ 33 h 35"/>
                <a:gd name="T58" fmla="*/ 6 w 43"/>
                <a:gd name="T59" fmla="*/ 20 h 35"/>
                <a:gd name="T60" fmla="*/ 6 w 43"/>
                <a:gd name="T61" fmla="*/ 20 h 35"/>
                <a:gd name="T62" fmla="*/ 21 w 43"/>
                <a:gd name="T63" fmla="*/ 8 h 35"/>
                <a:gd name="T64" fmla="*/ 37 w 43"/>
                <a:gd name="T65" fmla="*/ 20 h 35"/>
                <a:gd name="T66" fmla="*/ 37 w 43"/>
                <a:gd name="T67" fmla="*/ 20 h 35"/>
                <a:gd name="T68" fmla="*/ 37 w 43"/>
                <a:gd name="T6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5">
                  <a:moveTo>
                    <a:pt x="41" y="21"/>
                  </a:moveTo>
                  <a:cubicBezTo>
                    <a:pt x="41" y="21"/>
                    <a:pt x="41" y="21"/>
                    <a:pt x="41" y="21"/>
                  </a:cubicBezTo>
                  <a:cubicBezTo>
                    <a:pt x="41" y="21"/>
                    <a:pt x="41" y="21"/>
                    <a:pt x="40" y="21"/>
                  </a:cubicBezTo>
                  <a:cubicBezTo>
                    <a:pt x="40" y="21"/>
                    <a:pt x="40" y="21"/>
                    <a:pt x="40" y="21"/>
                  </a:cubicBezTo>
                  <a:cubicBezTo>
                    <a:pt x="21" y="5"/>
                    <a:pt x="21" y="5"/>
                    <a:pt x="21" y="5"/>
                  </a:cubicBezTo>
                  <a:cubicBezTo>
                    <a:pt x="3" y="21"/>
                    <a:pt x="3" y="21"/>
                    <a:pt x="3" y="21"/>
                  </a:cubicBezTo>
                  <a:cubicBezTo>
                    <a:pt x="3" y="21"/>
                    <a:pt x="2" y="21"/>
                    <a:pt x="2" y="21"/>
                  </a:cubicBezTo>
                  <a:cubicBezTo>
                    <a:pt x="2" y="21"/>
                    <a:pt x="2" y="21"/>
                    <a:pt x="2" y="21"/>
                  </a:cubicBezTo>
                  <a:cubicBezTo>
                    <a:pt x="0" y="19"/>
                    <a:pt x="0" y="19"/>
                    <a:pt x="0" y="19"/>
                  </a:cubicBezTo>
                  <a:cubicBezTo>
                    <a:pt x="0" y="18"/>
                    <a:pt x="0" y="18"/>
                    <a:pt x="0" y="17"/>
                  </a:cubicBezTo>
                  <a:cubicBezTo>
                    <a:pt x="19" y="1"/>
                    <a:pt x="19" y="1"/>
                    <a:pt x="19" y="1"/>
                  </a:cubicBezTo>
                  <a:cubicBezTo>
                    <a:pt x="20" y="0"/>
                    <a:pt x="22" y="0"/>
                    <a:pt x="23" y="1"/>
                  </a:cubicBezTo>
                  <a:cubicBezTo>
                    <a:pt x="30" y="7"/>
                    <a:pt x="30" y="7"/>
                    <a:pt x="30" y="7"/>
                  </a:cubicBezTo>
                  <a:cubicBezTo>
                    <a:pt x="30" y="2"/>
                    <a:pt x="30" y="2"/>
                    <a:pt x="30" y="2"/>
                  </a:cubicBezTo>
                  <a:cubicBezTo>
                    <a:pt x="30" y="1"/>
                    <a:pt x="30" y="1"/>
                    <a:pt x="31" y="1"/>
                  </a:cubicBezTo>
                  <a:cubicBezTo>
                    <a:pt x="36" y="1"/>
                    <a:pt x="36" y="1"/>
                    <a:pt x="36" y="1"/>
                  </a:cubicBezTo>
                  <a:cubicBezTo>
                    <a:pt x="36" y="1"/>
                    <a:pt x="37" y="1"/>
                    <a:pt x="37" y="2"/>
                  </a:cubicBezTo>
                  <a:cubicBezTo>
                    <a:pt x="37" y="12"/>
                    <a:pt x="37" y="12"/>
                    <a:pt x="37" y="12"/>
                  </a:cubicBezTo>
                  <a:cubicBezTo>
                    <a:pt x="43" y="17"/>
                    <a:pt x="43" y="17"/>
                    <a:pt x="43" y="17"/>
                  </a:cubicBezTo>
                  <a:cubicBezTo>
                    <a:pt x="43" y="18"/>
                    <a:pt x="43" y="18"/>
                    <a:pt x="43" y="19"/>
                  </a:cubicBezTo>
                  <a:lnTo>
                    <a:pt x="41" y="21"/>
                  </a:lnTo>
                  <a:close/>
                  <a:moveTo>
                    <a:pt x="37" y="33"/>
                  </a:moveTo>
                  <a:cubicBezTo>
                    <a:pt x="37" y="34"/>
                    <a:pt x="36" y="35"/>
                    <a:pt x="35" y="35"/>
                  </a:cubicBezTo>
                  <a:cubicBezTo>
                    <a:pt x="25" y="35"/>
                    <a:pt x="25" y="35"/>
                    <a:pt x="25" y="35"/>
                  </a:cubicBezTo>
                  <a:cubicBezTo>
                    <a:pt x="25" y="25"/>
                    <a:pt x="25" y="25"/>
                    <a:pt x="25" y="25"/>
                  </a:cubicBezTo>
                  <a:cubicBezTo>
                    <a:pt x="18" y="25"/>
                    <a:pt x="18" y="25"/>
                    <a:pt x="18" y="25"/>
                  </a:cubicBezTo>
                  <a:cubicBezTo>
                    <a:pt x="18" y="35"/>
                    <a:pt x="18" y="35"/>
                    <a:pt x="18" y="35"/>
                  </a:cubicBezTo>
                  <a:cubicBezTo>
                    <a:pt x="8" y="35"/>
                    <a:pt x="8" y="35"/>
                    <a:pt x="8" y="35"/>
                  </a:cubicBezTo>
                  <a:cubicBezTo>
                    <a:pt x="7" y="35"/>
                    <a:pt x="6" y="34"/>
                    <a:pt x="6" y="33"/>
                  </a:cubicBezTo>
                  <a:cubicBezTo>
                    <a:pt x="6" y="20"/>
                    <a:pt x="6" y="20"/>
                    <a:pt x="6" y="20"/>
                  </a:cubicBezTo>
                  <a:cubicBezTo>
                    <a:pt x="6" y="20"/>
                    <a:pt x="6" y="20"/>
                    <a:pt x="6" y="20"/>
                  </a:cubicBezTo>
                  <a:cubicBezTo>
                    <a:pt x="21" y="8"/>
                    <a:pt x="21" y="8"/>
                    <a:pt x="21" y="8"/>
                  </a:cubicBezTo>
                  <a:cubicBezTo>
                    <a:pt x="37" y="20"/>
                    <a:pt x="37" y="20"/>
                    <a:pt x="37" y="20"/>
                  </a:cubicBezTo>
                  <a:cubicBezTo>
                    <a:pt x="37" y="20"/>
                    <a:pt x="37" y="20"/>
                    <a:pt x="37" y="20"/>
                  </a:cubicBezTo>
                  <a:lnTo>
                    <a:pt x="37" y="33"/>
                  </a:lnTo>
                  <a:close/>
                </a:path>
              </a:pathLst>
            </a:custGeom>
            <a:solidFill>
              <a:schemeClr val="tx1"/>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3" name="文本框 54"/>
            <p:cNvSpPr txBox="1"/>
            <p:nvPr/>
          </p:nvSpPr>
          <p:spPr>
            <a:xfrm>
              <a:off x="7620318" y="1628832"/>
              <a:ext cx="877484" cy="500137"/>
            </a:xfrm>
            <a:prstGeom prst="rect">
              <a:avLst/>
            </a:prstGeom>
            <a:noFill/>
          </p:spPr>
          <p:txBody>
            <a:bodyPr wrap="none" lIns="68580" tIns="34290" rIns="68580" bIns="34290"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25%</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149922" y="3323544"/>
            <a:ext cx="1557982" cy="974250"/>
            <a:chOff x="2149922" y="3323544"/>
            <a:chExt cx="1557982" cy="974250"/>
          </a:xfrm>
        </p:grpSpPr>
        <p:sp>
          <p:nvSpPr>
            <p:cNvPr id="44" name="文本框 55"/>
            <p:cNvSpPr txBox="1"/>
            <p:nvPr/>
          </p:nvSpPr>
          <p:spPr>
            <a:xfrm>
              <a:off x="2158409" y="3323544"/>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45" name="文本框 56"/>
            <p:cNvSpPr txBox="1"/>
            <p:nvPr/>
          </p:nvSpPr>
          <p:spPr>
            <a:xfrm>
              <a:off x="2149922" y="3536047"/>
              <a:ext cx="1557982" cy="761747"/>
            </a:xfrm>
            <a:prstGeom prst="rect">
              <a:avLst/>
            </a:prstGeom>
            <a:noFill/>
          </p:spPr>
          <p:txBody>
            <a:bodyPr wrap="square" lIns="68580" tIns="34290" rIns="68580" bIns="34290" rtlCol="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4283967" y="3746167"/>
            <a:ext cx="1450005" cy="974249"/>
            <a:chOff x="4283967" y="3746167"/>
            <a:chExt cx="1450005" cy="974249"/>
          </a:xfrm>
        </p:grpSpPr>
        <p:sp>
          <p:nvSpPr>
            <p:cNvPr id="46" name="文本框 57"/>
            <p:cNvSpPr txBox="1"/>
            <p:nvPr/>
          </p:nvSpPr>
          <p:spPr>
            <a:xfrm>
              <a:off x="4283968" y="3746167"/>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47" name="文本框 58"/>
            <p:cNvSpPr txBox="1"/>
            <p:nvPr/>
          </p:nvSpPr>
          <p:spPr>
            <a:xfrm>
              <a:off x="4283967" y="3958669"/>
              <a:ext cx="1450005" cy="761747"/>
            </a:xfrm>
            <a:prstGeom prst="rect">
              <a:avLst/>
            </a:prstGeom>
            <a:noFill/>
          </p:spPr>
          <p:txBody>
            <a:bodyPr wrap="square" lIns="68580" tIns="34290" rIns="68580" bIns="34290" rtlCol="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7524328" y="2520117"/>
            <a:ext cx="1286056" cy="974248"/>
            <a:chOff x="7524328" y="2520117"/>
            <a:chExt cx="1286056" cy="974248"/>
          </a:xfrm>
        </p:grpSpPr>
        <p:sp>
          <p:nvSpPr>
            <p:cNvPr id="48" name="文本框 59"/>
            <p:cNvSpPr txBox="1"/>
            <p:nvPr/>
          </p:nvSpPr>
          <p:spPr>
            <a:xfrm>
              <a:off x="7532814" y="2520117"/>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49" name="文本框 60"/>
            <p:cNvSpPr txBox="1"/>
            <p:nvPr/>
          </p:nvSpPr>
          <p:spPr>
            <a:xfrm>
              <a:off x="7524328" y="2732618"/>
              <a:ext cx="1286056" cy="761747"/>
            </a:xfrm>
            <a:prstGeom prst="rect">
              <a:avLst/>
            </a:prstGeom>
            <a:noFill/>
          </p:spPr>
          <p:txBody>
            <a:bodyPr wrap="square" lIns="68580" tIns="34290" rIns="68580" bIns="34290" rtlCol="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198579" y="894529"/>
            <a:ext cx="1516602" cy="974249"/>
            <a:chOff x="5198579" y="894529"/>
            <a:chExt cx="1516602" cy="974249"/>
          </a:xfrm>
        </p:grpSpPr>
        <p:sp>
          <p:nvSpPr>
            <p:cNvPr id="50" name="文本框 61"/>
            <p:cNvSpPr txBox="1"/>
            <p:nvPr/>
          </p:nvSpPr>
          <p:spPr>
            <a:xfrm>
              <a:off x="5207066" y="894529"/>
              <a:ext cx="856645" cy="284693"/>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添加标题</a:t>
              </a:r>
            </a:p>
          </p:txBody>
        </p:sp>
        <p:sp>
          <p:nvSpPr>
            <p:cNvPr id="51" name="文本框 62"/>
            <p:cNvSpPr txBox="1"/>
            <p:nvPr/>
          </p:nvSpPr>
          <p:spPr>
            <a:xfrm>
              <a:off x="5198579" y="1107031"/>
              <a:ext cx="1516602" cy="761747"/>
            </a:xfrm>
            <a:prstGeom prst="rect">
              <a:avLst/>
            </a:prstGeom>
            <a:noFill/>
          </p:spPr>
          <p:txBody>
            <a:bodyPr wrap="square" lIns="68580" tIns="34290" rIns="68580" bIns="34290" rtlCol="0">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anim calcmode="lin" valueType="num">
                                      <p:cBhvr>
                                        <p:cTn id="24" dur="500" fill="hold"/>
                                        <p:tgtEl>
                                          <p:spTgt spid="56"/>
                                        </p:tgtEl>
                                        <p:attrNameLst>
                                          <p:attrName>ppt_x</p:attrName>
                                        </p:attrNameLst>
                                      </p:cBhvr>
                                      <p:tavLst>
                                        <p:tav tm="0">
                                          <p:val>
                                            <p:strVal val="#ppt_x"/>
                                          </p:val>
                                        </p:tav>
                                        <p:tav tm="100000">
                                          <p:val>
                                            <p:strVal val="#ppt_x"/>
                                          </p:val>
                                        </p:tav>
                                      </p:tavLst>
                                    </p:anim>
                                    <p:anim calcmode="lin" valueType="num">
                                      <p:cBhvr>
                                        <p:cTn id="25" dur="500" fill="hold"/>
                                        <p:tgtEl>
                                          <p:spTgt spid="5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250"/>
                                        <p:tgtEl>
                                          <p:spTgt spid="17"/>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strVal val="#ppt_x"/>
                                          </p:val>
                                        </p:tav>
                                        <p:tav tm="100000">
                                          <p:val>
                                            <p:strVal val="#ppt_x"/>
                                          </p:val>
                                        </p:tav>
                                      </p:tavLst>
                                    </p:anim>
                                    <p:anim calcmode="lin" valueType="num">
                                      <p:cBhvr>
                                        <p:cTn id="39" dur="500" fill="hold"/>
                                        <p:tgtEl>
                                          <p:spTgt spid="59"/>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250"/>
                                        <p:tgtEl>
                                          <p:spTgt spid="26"/>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anim calcmode="lin" valueType="num">
                                      <p:cBhvr>
                                        <p:cTn id="52" dur="500" fill="hold"/>
                                        <p:tgtEl>
                                          <p:spTgt spid="61"/>
                                        </p:tgtEl>
                                        <p:attrNameLst>
                                          <p:attrName>ppt_x</p:attrName>
                                        </p:attrNameLst>
                                      </p:cBhvr>
                                      <p:tavLst>
                                        <p:tav tm="0">
                                          <p:val>
                                            <p:strVal val="#ppt_x"/>
                                          </p:val>
                                        </p:tav>
                                        <p:tav tm="100000">
                                          <p:val>
                                            <p:strVal val="#ppt_x"/>
                                          </p:val>
                                        </p:tav>
                                      </p:tavLst>
                                    </p:anim>
                                    <p:anim calcmode="lin" valueType="num">
                                      <p:cBhvr>
                                        <p:cTn id="53" dur="500" fill="hold"/>
                                        <p:tgtEl>
                                          <p:spTgt spid="6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250"/>
                                        <p:tgtEl>
                                          <p:spTgt spid="31"/>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6500"/>
                            </p:stCondLst>
                            <p:childTnLst>
                              <p:par>
                                <p:cTn id="63" presetID="42" presetClass="entr" presetSubtype="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anim calcmode="lin" valueType="num">
                                      <p:cBhvr>
                                        <p:cTn id="66" dur="500" fill="hold"/>
                                        <p:tgtEl>
                                          <p:spTgt spid="63"/>
                                        </p:tgtEl>
                                        <p:attrNameLst>
                                          <p:attrName>ppt_x</p:attrName>
                                        </p:attrNameLst>
                                      </p:cBhvr>
                                      <p:tavLst>
                                        <p:tav tm="0">
                                          <p:val>
                                            <p:strVal val="#ppt_x"/>
                                          </p:val>
                                        </p:tav>
                                        <p:tav tm="100000">
                                          <p:val>
                                            <p:strVal val="#ppt_x"/>
                                          </p:val>
                                        </p:tav>
                                      </p:tavLst>
                                    </p:anim>
                                    <p:anim calcmode="lin" valueType="num">
                                      <p:cBhvr>
                                        <p:cTn id="67" dur="500" fill="hold"/>
                                        <p:tgtEl>
                                          <p:spTgt spid="63"/>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行业前景</a:t>
            </a:r>
          </a:p>
        </p:txBody>
      </p:sp>
      <p:grpSp>
        <p:nvGrpSpPr>
          <p:cNvPr id="102" name="组合 101"/>
          <p:cNvGrpSpPr/>
          <p:nvPr/>
        </p:nvGrpSpPr>
        <p:grpSpPr>
          <a:xfrm>
            <a:off x="502333" y="1203598"/>
            <a:ext cx="681881" cy="975313"/>
            <a:chOff x="502333" y="1203598"/>
            <a:chExt cx="681881" cy="975313"/>
          </a:xfrm>
        </p:grpSpPr>
        <p:grpSp>
          <p:nvGrpSpPr>
            <p:cNvPr id="5" name="组合 4"/>
            <p:cNvGrpSpPr/>
            <p:nvPr/>
          </p:nvGrpSpPr>
          <p:grpSpPr>
            <a:xfrm>
              <a:off x="503238" y="1203598"/>
              <a:ext cx="612620" cy="612620"/>
              <a:chOff x="503238" y="1734936"/>
              <a:chExt cx="612620" cy="612620"/>
            </a:xfrm>
          </p:grpSpPr>
          <p:sp>
            <p:nvSpPr>
              <p:cNvPr id="89" name="椭圆 88"/>
              <p:cNvSpPr/>
              <p:nvPr/>
            </p:nvSpPr>
            <p:spPr>
              <a:xfrm>
                <a:off x="503238" y="1734936"/>
                <a:ext cx="612620" cy="61262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90" name="组合 89"/>
              <p:cNvGrpSpPr/>
              <p:nvPr/>
            </p:nvGrpSpPr>
            <p:grpSpPr>
              <a:xfrm>
                <a:off x="650052" y="1881750"/>
                <a:ext cx="318993" cy="318993"/>
                <a:chOff x="13405333" y="-598488"/>
                <a:chExt cx="479425" cy="479425"/>
              </a:xfrm>
              <a:solidFill>
                <a:schemeClr val="bg1"/>
              </a:solidFill>
            </p:grpSpPr>
            <p:sp>
              <p:nvSpPr>
                <p:cNvPr id="91"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Rectangle 10"/>
                <p:cNvSpPr>
                  <a:spLocks noChangeArrowheads="1"/>
                </p:cNvSpPr>
                <p:nvPr/>
              </p:nvSpPr>
              <p:spPr bwMode="auto">
                <a:xfrm>
                  <a:off x="13494233" y="-328613"/>
                  <a:ext cx="300037"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Rectangle 11"/>
                <p:cNvSpPr>
                  <a:spLocks noChangeArrowheads="1"/>
                </p:cNvSpPr>
                <p:nvPr/>
              </p:nvSpPr>
              <p:spPr bwMode="auto">
                <a:xfrm>
                  <a:off x="13494233" y="-269875"/>
                  <a:ext cx="300037"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12"/>
                <p:cNvSpPr>
                  <a:spLocks noChangeArrowheads="1"/>
                </p:cNvSpPr>
                <p:nvPr/>
              </p:nvSpPr>
              <p:spPr bwMode="auto">
                <a:xfrm>
                  <a:off x="13494233" y="-209550"/>
                  <a:ext cx="300037"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502333" y="1901912"/>
              <a:ext cx="681881" cy="276999"/>
              <a:chOff x="502333" y="2433250"/>
              <a:chExt cx="681881" cy="276999"/>
            </a:xfrm>
          </p:grpSpPr>
          <p:sp>
            <p:nvSpPr>
              <p:cNvPr id="87" name="矩形 86"/>
              <p:cNvSpPr/>
              <p:nvPr/>
            </p:nvSpPr>
            <p:spPr>
              <a:xfrm>
                <a:off x="502333" y="2463737"/>
                <a:ext cx="681881"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8" name="矩形 87"/>
              <p:cNvSpPr/>
              <p:nvPr/>
            </p:nvSpPr>
            <p:spPr>
              <a:xfrm>
                <a:off x="632318" y="2433250"/>
                <a:ext cx="492443"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文字</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502333" y="2893133"/>
            <a:ext cx="681881" cy="986276"/>
            <a:chOff x="502333" y="3322345"/>
            <a:chExt cx="681881" cy="986276"/>
          </a:xfrm>
        </p:grpSpPr>
        <p:grpSp>
          <p:nvGrpSpPr>
            <p:cNvPr id="77" name="组合 76"/>
            <p:cNvGrpSpPr/>
            <p:nvPr/>
          </p:nvGrpSpPr>
          <p:grpSpPr>
            <a:xfrm>
              <a:off x="503238" y="3696001"/>
              <a:ext cx="612620" cy="612620"/>
              <a:chOff x="503238" y="3039802"/>
              <a:chExt cx="612620" cy="612620"/>
            </a:xfrm>
          </p:grpSpPr>
          <p:sp>
            <p:nvSpPr>
              <p:cNvPr id="81" name="椭圆 80"/>
              <p:cNvSpPr/>
              <p:nvPr/>
            </p:nvSpPr>
            <p:spPr>
              <a:xfrm>
                <a:off x="503238" y="3039802"/>
                <a:ext cx="612620" cy="61262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2" name="组合 81"/>
              <p:cNvGrpSpPr/>
              <p:nvPr/>
            </p:nvGrpSpPr>
            <p:grpSpPr>
              <a:xfrm>
                <a:off x="655333" y="3191368"/>
                <a:ext cx="308431" cy="309488"/>
                <a:chOff x="13416445" y="3094038"/>
                <a:chExt cx="463550" cy="465138"/>
              </a:xfrm>
              <a:solidFill>
                <a:schemeClr val="bg1"/>
              </a:solidFill>
            </p:grpSpPr>
            <p:sp>
              <p:nvSpPr>
                <p:cNvPr id="83"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8" name="组合 77"/>
            <p:cNvGrpSpPr/>
            <p:nvPr/>
          </p:nvGrpSpPr>
          <p:grpSpPr>
            <a:xfrm>
              <a:off x="502333" y="3322345"/>
              <a:ext cx="681881" cy="276999"/>
              <a:chOff x="502333" y="2433250"/>
              <a:chExt cx="681881" cy="276999"/>
            </a:xfrm>
          </p:grpSpPr>
          <p:sp>
            <p:nvSpPr>
              <p:cNvPr id="79" name="矩形 78"/>
              <p:cNvSpPr/>
              <p:nvPr/>
            </p:nvSpPr>
            <p:spPr>
              <a:xfrm>
                <a:off x="502333" y="2463737"/>
                <a:ext cx="681881"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597052" y="2433250"/>
                <a:ext cx="492443"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文字</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04" name="组合 103"/>
          <p:cNvGrpSpPr/>
          <p:nvPr/>
        </p:nvGrpSpPr>
        <p:grpSpPr>
          <a:xfrm>
            <a:off x="843273" y="1522591"/>
            <a:ext cx="7782438" cy="2722422"/>
            <a:chOff x="843273" y="1522591"/>
            <a:chExt cx="7782438" cy="2722422"/>
          </a:xfrm>
        </p:grpSpPr>
        <p:grpSp>
          <p:nvGrpSpPr>
            <p:cNvPr id="103" name="组合 102"/>
            <p:cNvGrpSpPr/>
            <p:nvPr/>
          </p:nvGrpSpPr>
          <p:grpSpPr>
            <a:xfrm>
              <a:off x="843273" y="1853674"/>
              <a:ext cx="901707" cy="1412240"/>
              <a:chOff x="843273" y="1853674"/>
              <a:chExt cx="901707" cy="1412240"/>
            </a:xfrm>
          </p:grpSpPr>
          <p:cxnSp>
            <p:nvCxnSpPr>
              <p:cNvPr id="4" name="直接连接符 3"/>
              <p:cNvCxnSpPr/>
              <p:nvPr/>
            </p:nvCxnSpPr>
            <p:spPr>
              <a:xfrm>
                <a:off x="843273" y="2148423"/>
                <a:ext cx="0" cy="778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43273" y="2537623"/>
                <a:ext cx="901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37353" y="1853674"/>
                <a:ext cx="0" cy="1412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p:nvPr/>
          </p:nvCxnSpPr>
          <p:spPr>
            <a:xfrm>
              <a:off x="1744980" y="1853674"/>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339752" y="1612575"/>
              <a:ext cx="1166682" cy="475665"/>
              <a:chOff x="2339752" y="2133801"/>
              <a:chExt cx="1166682" cy="475665"/>
            </a:xfrm>
          </p:grpSpPr>
          <p:sp>
            <p:nvSpPr>
              <p:cNvPr id="73" name="矩形 72"/>
              <p:cNvSpPr/>
              <p:nvPr/>
            </p:nvSpPr>
            <p:spPr>
              <a:xfrm>
                <a:off x="2339752" y="2135739"/>
                <a:ext cx="1166682" cy="4717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4" name="组合 73"/>
              <p:cNvGrpSpPr/>
              <p:nvPr/>
            </p:nvGrpSpPr>
            <p:grpSpPr>
              <a:xfrm>
                <a:off x="2355470" y="2133801"/>
                <a:ext cx="1135247" cy="475665"/>
                <a:chOff x="2362474" y="2127368"/>
                <a:chExt cx="1135247" cy="475665"/>
              </a:xfrm>
            </p:grpSpPr>
            <p:sp>
              <p:nvSpPr>
                <p:cNvPr id="75" name="矩形 74"/>
                <p:cNvSpPr/>
                <p:nvPr/>
              </p:nvSpPr>
              <p:spPr>
                <a:xfrm>
                  <a:off x="2362474" y="2127368"/>
                  <a:ext cx="1107996"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矩形 75"/>
                <p:cNvSpPr/>
                <p:nvPr/>
              </p:nvSpPr>
              <p:spPr>
                <a:xfrm>
                  <a:off x="2362474" y="2326034"/>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4535996" y="1612575"/>
              <a:ext cx="1166682" cy="475665"/>
              <a:chOff x="2339752" y="2133801"/>
              <a:chExt cx="1166682" cy="475665"/>
            </a:xfrm>
          </p:grpSpPr>
          <p:sp>
            <p:nvSpPr>
              <p:cNvPr id="67" name="矩形 66"/>
              <p:cNvSpPr/>
              <p:nvPr/>
            </p:nvSpPr>
            <p:spPr>
              <a:xfrm>
                <a:off x="2339752" y="2135739"/>
                <a:ext cx="1166682" cy="4717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68" name="组合 67"/>
              <p:cNvGrpSpPr/>
              <p:nvPr/>
            </p:nvGrpSpPr>
            <p:grpSpPr>
              <a:xfrm>
                <a:off x="2355470" y="2133801"/>
                <a:ext cx="1135247" cy="475665"/>
                <a:chOff x="2362474" y="2127368"/>
                <a:chExt cx="1135247" cy="475665"/>
              </a:xfrm>
            </p:grpSpPr>
            <p:sp>
              <p:nvSpPr>
                <p:cNvPr id="69" name="矩形 68"/>
                <p:cNvSpPr/>
                <p:nvPr/>
              </p:nvSpPr>
              <p:spPr>
                <a:xfrm>
                  <a:off x="2362474" y="2127368"/>
                  <a:ext cx="1135247" cy="276999"/>
                </a:xfrm>
                <a:prstGeom prst="rect">
                  <a:avLst/>
                </a:prstGeom>
              </p:spPr>
              <p:txBody>
                <a:bodyPr wrap="none">
                  <a:spAutoFit/>
                </a:bodyPr>
                <a:lstStyle/>
                <a:p>
                  <a:r>
                    <a:rPr lang="zh-CN" altLang="en-US"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2362474" y="2326034"/>
                  <a:ext cx="1135247" cy="276999"/>
                </a:xfrm>
                <a:prstGeom prst="rect">
                  <a:avLst/>
                </a:prstGeom>
              </p:spPr>
              <p:txBody>
                <a:bodyPr wrap="none">
                  <a:spAutoFit/>
                </a:bodyPr>
                <a:lstStyle/>
                <a:p>
                  <a:r>
                    <a:rPr lang="zh-CN" altLang="en-US"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4" name="组合 13"/>
            <p:cNvGrpSpPr/>
            <p:nvPr/>
          </p:nvGrpSpPr>
          <p:grpSpPr>
            <a:xfrm>
              <a:off x="6732240" y="1612575"/>
              <a:ext cx="1166682" cy="475665"/>
              <a:chOff x="2339752" y="2133801"/>
              <a:chExt cx="1166682" cy="475665"/>
            </a:xfrm>
          </p:grpSpPr>
          <p:sp>
            <p:nvSpPr>
              <p:cNvPr id="63" name="矩形 62"/>
              <p:cNvSpPr/>
              <p:nvPr/>
            </p:nvSpPr>
            <p:spPr>
              <a:xfrm>
                <a:off x="2339752" y="2135739"/>
                <a:ext cx="1166682" cy="4717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355470" y="2133801"/>
                <a:ext cx="1135247" cy="475665"/>
                <a:chOff x="2362474" y="2127368"/>
                <a:chExt cx="1135247" cy="475665"/>
              </a:xfrm>
            </p:grpSpPr>
            <p:sp>
              <p:nvSpPr>
                <p:cNvPr id="65" name="矩形 64"/>
                <p:cNvSpPr/>
                <p:nvPr/>
              </p:nvSpPr>
              <p:spPr>
                <a:xfrm>
                  <a:off x="2362474" y="2127368"/>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65"/>
                <p:cNvSpPr/>
                <p:nvPr/>
              </p:nvSpPr>
              <p:spPr>
                <a:xfrm>
                  <a:off x="2362474" y="2326034"/>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5" name="组合 14"/>
            <p:cNvGrpSpPr/>
            <p:nvPr/>
          </p:nvGrpSpPr>
          <p:grpSpPr>
            <a:xfrm>
              <a:off x="8013091" y="1522591"/>
              <a:ext cx="612620" cy="612620"/>
              <a:chOff x="7917574" y="2043817"/>
              <a:chExt cx="612620" cy="612620"/>
            </a:xfrm>
          </p:grpSpPr>
          <p:sp>
            <p:nvSpPr>
              <p:cNvPr id="51" name="椭圆 50"/>
              <p:cNvSpPr/>
              <p:nvPr/>
            </p:nvSpPr>
            <p:spPr>
              <a:xfrm>
                <a:off x="7917574" y="2043817"/>
                <a:ext cx="612620" cy="61262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064388" y="2240275"/>
                <a:ext cx="318993" cy="219704"/>
                <a:chOff x="12175020" y="4395788"/>
                <a:chExt cx="479425" cy="330200"/>
              </a:xfrm>
              <a:solidFill>
                <a:schemeClr val="bg1"/>
              </a:solidFill>
            </p:grpSpPr>
            <p:sp>
              <p:nvSpPr>
                <p:cNvPr id="53" name="Rectangle 27"/>
                <p:cNvSpPr>
                  <a:spLocks noChangeArrowheads="1"/>
                </p:cNvSpPr>
                <p:nvPr/>
              </p:nvSpPr>
              <p:spPr bwMode="auto">
                <a:xfrm>
                  <a:off x="12263920" y="4530725"/>
                  <a:ext cx="30162"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28"/>
                <p:cNvSpPr>
                  <a:spLocks noChangeArrowheads="1"/>
                </p:cNvSpPr>
                <p:nvPr/>
              </p:nvSpPr>
              <p:spPr bwMode="auto">
                <a:xfrm>
                  <a:off x="12354408" y="4530725"/>
                  <a:ext cx="30162"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29"/>
                <p:cNvSpPr>
                  <a:spLocks noChangeArrowheads="1"/>
                </p:cNvSpPr>
                <p:nvPr/>
              </p:nvSpPr>
              <p:spPr bwMode="auto">
                <a:xfrm>
                  <a:off x="12444895" y="4530725"/>
                  <a:ext cx="30162"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30"/>
                <p:cNvSpPr>
                  <a:spLocks noChangeArrowheads="1"/>
                </p:cNvSpPr>
                <p:nvPr/>
              </p:nvSpPr>
              <p:spPr bwMode="auto">
                <a:xfrm>
                  <a:off x="12535383" y="4530725"/>
                  <a:ext cx="28575"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31"/>
                <p:cNvSpPr>
                  <a:spLocks noChangeArrowheads="1"/>
                </p:cNvSpPr>
                <p:nvPr/>
              </p:nvSpPr>
              <p:spPr bwMode="auto">
                <a:xfrm>
                  <a:off x="12263920" y="4470400"/>
                  <a:ext cx="30162"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32"/>
                <p:cNvSpPr>
                  <a:spLocks noChangeArrowheads="1"/>
                </p:cNvSpPr>
                <p:nvPr/>
              </p:nvSpPr>
              <p:spPr bwMode="auto">
                <a:xfrm>
                  <a:off x="12354408" y="4470400"/>
                  <a:ext cx="30162"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33"/>
                <p:cNvSpPr>
                  <a:spLocks noChangeArrowheads="1"/>
                </p:cNvSpPr>
                <p:nvPr/>
              </p:nvSpPr>
              <p:spPr bwMode="auto">
                <a:xfrm>
                  <a:off x="12444895" y="4470400"/>
                  <a:ext cx="30162"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34"/>
                <p:cNvSpPr>
                  <a:spLocks noChangeArrowheads="1"/>
                </p:cNvSpPr>
                <p:nvPr/>
              </p:nvSpPr>
              <p:spPr bwMode="auto">
                <a:xfrm>
                  <a:off x="12535383" y="4470400"/>
                  <a:ext cx="28575"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35"/>
                <p:cNvSpPr>
                  <a:spLocks noChangeArrowheads="1"/>
                </p:cNvSpPr>
                <p:nvPr/>
              </p:nvSpPr>
              <p:spPr bwMode="auto">
                <a:xfrm>
                  <a:off x="12294083" y="4621213"/>
                  <a:ext cx="241300"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36"/>
                <p:cNvSpPr/>
                <p:nvPr/>
              </p:nvSpPr>
              <p:spPr bwMode="auto">
                <a:xfrm>
                  <a:off x="12175020" y="4395788"/>
                  <a:ext cx="479425" cy="33020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17" name="直接连接符 16"/>
            <p:cNvCxnSpPr/>
            <p:nvPr/>
          </p:nvCxnSpPr>
          <p:spPr>
            <a:xfrm>
              <a:off x="1744980" y="3280824"/>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339752" y="3039725"/>
              <a:ext cx="1166682" cy="475665"/>
              <a:chOff x="2339752" y="2133801"/>
              <a:chExt cx="1166682" cy="475665"/>
            </a:xfrm>
          </p:grpSpPr>
          <p:sp>
            <p:nvSpPr>
              <p:cNvPr id="45" name="矩形 44"/>
              <p:cNvSpPr/>
              <p:nvPr/>
            </p:nvSpPr>
            <p:spPr>
              <a:xfrm>
                <a:off x="2339752" y="2135739"/>
                <a:ext cx="1166682" cy="4717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355470" y="2133801"/>
                <a:ext cx="1135247" cy="475665"/>
                <a:chOff x="2362474" y="2127368"/>
                <a:chExt cx="1135247" cy="475665"/>
              </a:xfrm>
            </p:grpSpPr>
            <p:sp>
              <p:nvSpPr>
                <p:cNvPr id="47" name="矩形 46"/>
                <p:cNvSpPr/>
                <p:nvPr/>
              </p:nvSpPr>
              <p:spPr>
                <a:xfrm>
                  <a:off x="2362474" y="2127368"/>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矩形 47"/>
                <p:cNvSpPr/>
                <p:nvPr/>
              </p:nvSpPr>
              <p:spPr>
                <a:xfrm>
                  <a:off x="2362474" y="2326034"/>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0" name="组合 19"/>
            <p:cNvGrpSpPr/>
            <p:nvPr/>
          </p:nvGrpSpPr>
          <p:grpSpPr>
            <a:xfrm>
              <a:off x="4535995" y="3039725"/>
              <a:ext cx="1361473" cy="475665"/>
              <a:chOff x="2339751" y="2133801"/>
              <a:chExt cx="1361473" cy="475665"/>
            </a:xfrm>
          </p:grpSpPr>
          <p:sp>
            <p:nvSpPr>
              <p:cNvPr id="39" name="矩形 38"/>
              <p:cNvSpPr/>
              <p:nvPr/>
            </p:nvSpPr>
            <p:spPr>
              <a:xfrm>
                <a:off x="2339751" y="2135739"/>
                <a:ext cx="1361473" cy="4717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0" name="组合 39"/>
              <p:cNvGrpSpPr/>
              <p:nvPr/>
            </p:nvGrpSpPr>
            <p:grpSpPr>
              <a:xfrm>
                <a:off x="2527953" y="2133801"/>
                <a:ext cx="1135247" cy="475665"/>
                <a:chOff x="2534957" y="2127368"/>
                <a:chExt cx="1135247" cy="475665"/>
              </a:xfrm>
            </p:grpSpPr>
            <p:sp>
              <p:nvSpPr>
                <p:cNvPr id="41" name="矩形 40"/>
                <p:cNvSpPr/>
                <p:nvPr/>
              </p:nvSpPr>
              <p:spPr>
                <a:xfrm>
                  <a:off x="2534957" y="2127368"/>
                  <a:ext cx="1135247" cy="276999"/>
                </a:xfrm>
                <a:prstGeom prst="rect">
                  <a:avLst/>
                </a:prstGeom>
              </p:spPr>
              <p:txBody>
                <a:bodyPr wrap="none">
                  <a:spAutoFit/>
                </a:bodyPr>
                <a:lstStyle/>
                <a:p>
                  <a:r>
                    <a:rPr lang="zh-CN" altLang="en-US"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矩形 41"/>
                <p:cNvSpPr/>
                <p:nvPr/>
              </p:nvSpPr>
              <p:spPr>
                <a:xfrm>
                  <a:off x="2534957" y="2326034"/>
                  <a:ext cx="1135247" cy="276999"/>
                </a:xfrm>
                <a:prstGeom prst="rect">
                  <a:avLst/>
                </a:prstGeom>
              </p:spPr>
              <p:txBody>
                <a:bodyPr wrap="none">
                  <a:spAutoFit/>
                </a:bodyPr>
                <a:lstStyle/>
                <a:p>
                  <a:r>
                    <a:rPr lang="zh-CN" altLang="en-US"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1" name="组合 20"/>
            <p:cNvGrpSpPr/>
            <p:nvPr/>
          </p:nvGrpSpPr>
          <p:grpSpPr>
            <a:xfrm>
              <a:off x="6732240" y="3039725"/>
              <a:ext cx="1166682" cy="475665"/>
              <a:chOff x="2339752" y="2133801"/>
              <a:chExt cx="1166682" cy="475665"/>
            </a:xfrm>
          </p:grpSpPr>
          <p:sp>
            <p:nvSpPr>
              <p:cNvPr id="35" name="矩形 34"/>
              <p:cNvSpPr/>
              <p:nvPr/>
            </p:nvSpPr>
            <p:spPr>
              <a:xfrm>
                <a:off x="2339752" y="2135739"/>
                <a:ext cx="1166682" cy="4717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355470" y="2133801"/>
                <a:ext cx="1135247" cy="475665"/>
                <a:chOff x="2362474" y="2127368"/>
                <a:chExt cx="1135247" cy="475665"/>
              </a:xfrm>
            </p:grpSpPr>
            <p:sp>
              <p:nvSpPr>
                <p:cNvPr id="37" name="矩形 36"/>
                <p:cNvSpPr/>
                <p:nvPr/>
              </p:nvSpPr>
              <p:spPr>
                <a:xfrm>
                  <a:off x="2362474" y="2127368"/>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37"/>
                <p:cNvSpPr/>
                <p:nvPr/>
              </p:nvSpPr>
              <p:spPr>
                <a:xfrm>
                  <a:off x="2362474" y="2326034"/>
                  <a:ext cx="1135247" cy="276999"/>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cs typeface="Arial" panose="020B0604020202020204" pitchFamily="34" charset="0"/>
                    </a:rPr>
                    <a:t>添加文字标题</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23" name="椭圆 22"/>
            <p:cNvSpPr/>
            <p:nvPr/>
          </p:nvSpPr>
          <p:spPr>
            <a:xfrm>
              <a:off x="4300649" y="2876818"/>
              <a:ext cx="470454" cy="470454"/>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373859" y="2949555"/>
              <a:ext cx="324274" cy="318993"/>
              <a:chOff x="14627708" y="5551488"/>
              <a:chExt cx="487362" cy="479425"/>
            </a:xfrm>
            <a:solidFill>
              <a:schemeClr val="bg1"/>
            </a:solidFill>
          </p:grpSpPr>
          <p:sp>
            <p:nvSpPr>
              <p:cNvPr id="25"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8" name="组合 97"/>
            <p:cNvGrpSpPr/>
            <p:nvPr/>
          </p:nvGrpSpPr>
          <p:grpSpPr>
            <a:xfrm>
              <a:off x="2051721" y="2115602"/>
              <a:ext cx="1728192" cy="2129411"/>
              <a:chOff x="2051721" y="2115602"/>
              <a:chExt cx="1728192" cy="2129411"/>
            </a:xfrm>
          </p:grpSpPr>
          <p:sp>
            <p:nvSpPr>
              <p:cNvPr id="72" name="矩形 71"/>
              <p:cNvSpPr/>
              <p:nvPr/>
            </p:nvSpPr>
            <p:spPr>
              <a:xfrm>
                <a:off x="2051721" y="2115602"/>
                <a:ext cx="1728192" cy="701731"/>
              </a:xfrm>
              <a:prstGeom prst="rect">
                <a:avLst/>
              </a:prstGeom>
            </p:spPr>
            <p:txBody>
              <a:bodyPr wrap="square">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矩形 96"/>
              <p:cNvSpPr/>
              <p:nvPr/>
            </p:nvSpPr>
            <p:spPr>
              <a:xfrm>
                <a:off x="2051721" y="3543282"/>
                <a:ext cx="1728192" cy="701731"/>
              </a:xfrm>
              <a:prstGeom prst="rect">
                <a:avLst/>
              </a:prstGeom>
            </p:spPr>
            <p:txBody>
              <a:bodyPr wrap="square">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9" name="组合 98"/>
            <p:cNvGrpSpPr/>
            <p:nvPr/>
          </p:nvGrpSpPr>
          <p:grpSpPr>
            <a:xfrm>
              <a:off x="6441238" y="2115602"/>
              <a:ext cx="1728192" cy="2129411"/>
              <a:chOff x="2051721" y="2115602"/>
              <a:chExt cx="1728192" cy="2129411"/>
            </a:xfrm>
          </p:grpSpPr>
          <p:sp>
            <p:nvSpPr>
              <p:cNvPr id="100" name="矩形 99"/>
              <p:cNvSpPr/>
              <p:nvPr/>
            </p:nvSpPr>
            <p:spPr>
              <a:xfrm>
                <a:off x="2051721" y="2115602"/>
                <a:ext cx="1728192" cy="701731"/>
              </a:xfrm>
              <a:prstGeom prst="rect">
                <a:avLst/>
              </a:prstGeom>
            </p:spPr>
            <p:txBody>
              <a:bodyPr wrap="square">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1" name="矩形 100"/>
              <p:cNvSpPr/>
              <p:nvPr/>
            </p:nvSpPr>
            <p:spPr>
              <a:xfrm>
                <a:off x="2051721" y="3543282"/>
                <a:ext cx="1728192" cy="701731"/>
              </a:xfrm>
              <a:prstGeom prst="rect">
                <a:avLst/>
              </a:prstGeom>
            </p:spPr>
            <p:txBody>
              <a:bodyPr wrap="square">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500"/>
                                        <p:tgtEl>
                                          <p:spTgt spid="102"/>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wipe(left)">
                                      <p:cBhvr>
                                        <p:cTn id="18"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行业前景</a:t>
            </a:r>
          </a:p>
        </p:txBody>
      </p:sp>
      <p:sp>
        <p:nvSpPr>
          <p:cNvPr id="3" name="矩形 2"/>
          <p:cNvSpPr/>
          <p:nvPr/>
        </p:nvSpPr>
        <p:spPr>
          <a:xfrm>
            <a:off x="503238" y="1631496"/>
            <a:ext cx="3276674" cy="2494030"/>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sz="1400">
              <a:solidFill>
                <a:schemeClr val="tx1"/>
              </a:solidFill>
              <a:latin typeface="微软雅黑" panose="020B0503020204020204" pitchFamily="34" charset="-122"/>
              <a:ea typeface="微软雅黑" panose="020B0503020204020204" pitchFamily="34" charset="-122"/>
            </a:endParaRPr>
          </a:p>
        </p:txBody>
      </p:sp>
      <p:pic>
        <p:nvPicPr>
          <p:cNvPr id="4" name="Picture 2" descr="C:\Users\Admin\Desktop\Nipic_2716341_201009211203190548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2" t="1031" r="5163" b="1671"/>
          <a:stretch>
            <a:fillRect/>
          </a:stretch>
        </p:blipFill>
        <p:spPr bwMode="auto">
          <a:xfrm>
            <a:off x="3592465" y="1080352"/>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grpSp>
        <p:nvGrpSpPr>
          <p:cNvPr id="55" name="组合 54"/>
          <p:cNvGrpSpPr/>
          <p:nvPr/>
        </p:nvGrpSpPr>
        <p:grpSpPr>
          <a:xfrm>
            <a:off x="572736" y="3482894"/>
            <a:ext cx="3019729" cy="553998"/>
            <a:chOff x="572736" y="3482894"/>
            <a:chExt cx="3019729" cy="553998"/>
          </a:xfrm>
        </p:grpSpPr>
        <p:grpSp>
          <p:nvGrpSpPr>
            <p:cNvPr id="6" name="组合 5"/>
            <p:cNvGrpSpPr/>
            <p:nvPr/>
          </p:nvGrpSpPr>
          <p:grpSpPr>
            <a:xfrm>
              <a:off x="572736" y="3536872"/>
              <a:ext cx="378868" cy="335242"/>
              <a:chOff x="3889375" y="3302000"/>
              <a:chExt cx="261938" cy="231776"/>
            </a:xfrm>
            <a:solidFill>
              <a:srgbClr val="CC0000"/>
            </a:solidFill>
          </p:grpSpPr>
          <p:sp>
            <p:nvSpPr>
              <p:cNvPr id="8"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矩形 6"/>
            <p:cNvSpPr/>
            <p:nvPr/>
          </p:nvSpPr>
          <p:spPr>
            <a:xfrm>
              <a:off x="1022342" y="3482894"/>
              <a:ext cx="2570123" cy="553998"/>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71589" y="2656912"/>
            <a:ext cx="3020878" cy="553998"/>
            <a:chOff x="571589" y="2656912"/>
            <a:chExt cx="3020878" cy="553998"/>
          </a:xfrm>
        </p:grpSpPr>
        <p:grpSp>
          <p:nvGrpSpPr>
            <p:cNvPr id="14" name="组合 13"/>
            <p:cNvGrpSpPr/>
            <p:nvPr/>
          </p:nvGrpSpPr>
          <p:grpSpPr>
            <a:xfrm>
              <a:off x="571589" y="2690225"/>
              <a:ext cx="355907" cy="376572"/>
              <a:chOff x="5908675" y="1281113"/>
              <a:chExt cx="246063" cy="260350"/>
            </a:xfrm>
            <a:solidFill>
              <a:srgbClr val="CC0000"/>
            </a:solidFill>
          </p:grpSpPr>
          <p:sp>
            <p:nvSpPr>
              <p:cNvPr id="16"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1022342" y="2656912"/>
              <a:ext cx="2570125" cy="553998"/>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64703" y="1830931"/>
            <a:ext cx="3027764" cy="553998"/>
            <a:chOff x="5900720" y="1014083"/>
            <a:chExt cx="3027764" cy="553998"/>
          </a:xfrm>
        </p:grpSpPr>
        <p:grpSp>
          <p:nvGrpSpPr>
            <p:cNvPr id="22" name="组合 21"/>
            <p:cNvGrpSpPr/>
            <p:nvPr/>
          </p:nvGrpSpPr>
          <p:grpSpPr>
            <a:xfrm>
              <a:off x="5900720" y="1049692"/>
              <a:ext cx="371979" cy="371980"/>
              <a:chOff x="5903913" y="4632325"/>
              <a:chExt cx="257175" cy="257176"/>
            </a:xfrm>
            <a:solidFill>
              <a:schemeClr val="bg1"/>
            </a:solidFill>
          </p:grpSpPr>
          <p:sp>
            <p:nvSpPr>
              <p:cNvPr id="24"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矩形 22"/>
            <p:cNvSpPr/>
            <p:nvPr/>
          </p:nvSpPr>
          <p:spPr>
            <a:xfrm>
              <a:off x="6358360" y="1014083"/>
              <a:ext cx="2570124" cy="553998"/>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71153" y="2461949"/>
            <a:ext cx="3021313" cy="7143"/>
            <a:chOff x="5934316" y="1592499"/>
            <a:chExt cx="2714384" cy="7143"/>
          </a:xfrm>
        </p:grpSpPr>
        <p:cxnSp>
          <p:nvCxnSpPr>
            <p:cNvPr id="29" name="直接连接符 28"/>
            <p:cNvCxnSpPr/>
            <p:nvPr/>
          </p:nvCxnSpPr>
          <p:spPr>
            <a:xfrm>
              <a:off x="5934316" y="1599642"/>
              <a:ext cx="27143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934316" y="1592499"/>
              <a:ext cx="27143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71153" y="3287930"/>
            <a:ext cx="3021313" cy="7143"/>
            <a:chOff x="5934316" y="1592499"/>
            <a:chExt cx="2714384" cy="7143"/>
          </a:xfrm>
        </p:grpSpPr>
        <p:cxnSp>
          <p:nvCxnSpPr>
            <p:cNvPr id="32" name="直接连接符 31"/>
            <p:cNvCxnSpPr/>
            <p:nvPr/>
          </p:nvCxnSpPr>
          <p:spPr>
            <a:xfrm>
              <a:off x="5934316" y="1599642"/>
              <a:ext cx="27143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934316" y="1592499"/>
              <a:ext cx="271438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6330755" y="1814955"/>
            <a:ext cx="2305245" cy="461665"/>
            <a:chOff x="6330755" y="1631535"/>
            <a:chExt cx="2305245" cy="461665"/>
          </a:xfrm>
        </p:grpSpPr>
        <p:sp>
          <p:nvSpPr>
            <p:cNvPr id="35" name="矩形 34"/>
            <p:cNvSpPr/>
            <p:nvPr/>
          </p:nvSpPr>
          <p:spPr>
            <a:xfrm>
              <a:off x="6934889" y="1668343"/>
              <a:ext cx="880369" cy="261610"/>
            </a:xfrm>
            <a:prstGeom prst="rect">
              <a:avLst/>
            </a:prstGeom>
          </p:spPr>
          <p:txBody>
            <a:bodyPr wrap="none">
              <a:spAutoFit/>
            </a:bodyPr>
            <a:lstStyle/>
            <a:p>
              <a:r>
                <a:rPr lang="en-US" altLang="zh-CN" sz="1100" b="1" dirty="0">
                  <a:solidFill>
                    <a:srgbClr val="F44F56"/>
                  </a:solidFill>
                  <a:latin typeface="Century Gothic" panose="020B0502020202020204" pitchFamily="34" charset="0"/>
                  <a:cs typeface="Arial" panose="020B0604020202020204" pitchFamily="34" charset="0"/>
                </a:rPr>
                <a:t>New Yorrk</a:t>
              </a:r>
            </a:p>
          </p:txBody>
        </p:sp>
        <p:sp>
          <p:nvSpPr>
            <p:cNvPr id="36" name="矩形 35"/>
            <p:cNvSpPr/>
            <p:nvPr/>
          </p:nvSpPr>
          <p:spPr>
            <a:xfrm>
              <a:off x="7026906" y="1926523"/>
              <a:ext cx="1609094" cy="4571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330755" y="1631535"/>
              <a:ext cx="694421" cy="461665"/>
            </a:xfrm>
            <a:prstGeom prst="rect">
              <a:avLst/>
            </a:prstGeom>
          </p:spPr>
          <p:txBody>
            <a:bodyPr wrap="square">
              <a:spAutoFit/>
            </a:bodyPr>
            <a:lstStyle/>
            <a:p>
              <a:r>
                <a:rPr lang="en-US" altLang="zh-CN" sz="2400" dirty="0">
                  <a:solidFill>
                    <a:srgbClr val="CC0000"/>
                  </a:solidFill>
                  <a:latin typeface="Century Gothic" panose="020B0502020202020204" pitchFamily="34" charset="0"/>
                  <a:cs typeface="Arial" panose="020B0604020202020204" pitchFamily="34" charset="0"/>
                </a:rPr>
                <a:t>200</a:t>
              </a:r>
            </a:p>
          </p:txBody>
        </p:sp>
      </p:grpSp>
      <p:grpSp>
        <p:nvGrpSpPr>
          <p:cNvPr id="38" name="组合 37"/>
          <p:cNvGrpSpPr/>
          <p:nvPr/>
        </p:nvGrpSpPr>
        <p:grpSpPr>
          <a:xfrm>
            <a:off x="6510776" y="2273065"/>
            <a:ext cx="1801044" cy="461665"/>
            <a:chOff x="6510776" y="2089645"/>
            <a:chExt cx="1801044" cy="461665"/>
          </a:xfrm>
        </p:grpSpPr>
        <p:grpSp>
          <p:nvGrpSpPr>
            <p:cNvPr id="39" name="组合 38"/>
            <p:cNvGrpSpPr/>
            <p:nvPr/>
          </p:nvGrpSpPr>
          <p:grpSpPr>
            <a:xfrm>
              <a:off x="6934889" y="2115778"/>
              <a:ext cx="1376931" cy="307329"/>
              <a:chOff x="6934889" y="2115778"/>
              <a:chExt cx="1376931" cy="307329"/>
            </a:xfrm>
          </p:grpSpPr>
          <p:sp>
            <p:nvSpPr>
              <p:cNvPr id="41" name="矩形 40"/>
              <p:cNvSpPr/>
              <p:nvPr/>
            </p:nvSpPr>
            <p:spPr>
              <a:xfrm>
                <a:off x="7031023" y="2377388"/>
                <a:ext cx="128079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934889" y="2115778"/>
                <a:ext cx="48923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Paris</a:t>
                </a:r>
              </a:p>
            </p:txBody>
          </p:sp>
        </p:grpSp>
        <p:sp>
          <p:nvSpPr>
            <p:cNvPr id="40" name="矩形 39"/>
            <p:cNvSpPr/>
            <p:nvPr/>
          </p:nvSpPr>
          <p:spPr>
            <a:xfrm>
              <a:off x="6510776" y="2089645"/>
              <a:ext cx="584124" cy="461665"/>
            </a:xfrm>
            <a:prstGeom prst="rect">
              <a:avLst/>
            </a:prstGeom>
          </p:spPr>
          <p:txBody>
            <a:bodyPr wrap="square">
              <a:spAutoFit/>
            </a:bodyPr>
            <a:lstStyle/>
            <a:p>
              <a:r>
                <a:rPr lang="en-US" altLang="zh-CN" sz="2400" dirty="0">
                  <a:latin typeface="Century Gothic" panose="020B0502020202020204" pitchFamily="34" charset="0"/>
                  <a:cs typeface="Arial" panose="020B0604020202020204" pitchFamily="34" charset="0"/>
                </a:rPr>
                <a:t>60</a:t>
              </a:r>
            </a:p>
          </p:txBody>
        </p:sp>
      </p:grpSp>
      <p:grpSp>
        <p:nvGrpSpPr>
          <p:cNvPr id="43" name="组合 42"/>
          <p:cNvGrpSpPr/>
          <p:nvPr/>
        </p:nvGrpSpPr>
        <p:grpSpPr>
          <a:xfrm>
            <a:off x="6510775" y="2698420"/>
            <a:ext cx="1373520" cy="461665"/>
            <a:chOff x="6510775" y="2515000"/>
            <a:chExt cx="1373520" cy="461665"/>
          </a:xfrm>
        </p:grpSpPr>
        <p:sp>
          <p:nvSpPr>
            <p:cNvPr id="44" name="矩形 43"/>
            <p:cNvSpPr/>
            <p:nvPr/>
          </p:nvSpPr>
          <p:spPr>
            <a:xfrm>
              <a:off x="7031024" y="2819948"/>
              <a:ext cx="85327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934889" y="2555830"/>
              <a:ext cx="705642"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London</a:t>
              </a:r>
            </a:p>
          </p:txBody>
        </p:sp>
        <p:sp>
          <p:nvSpPr>
            <p:cNvPr id="46" name="矩形 45"/>
            <p:cNvSpPr/>
            <p:nvPr/>
          </p:nvSpPr>
          <p:spPr>
            <a:xfrm>
              <a:off x="6510775" y="2515000"/>
              <a:ext cx="584125" cy="461665"/>
            </a:xfrm>
            <a:prstGeom prst="rect">
              <a:avLst/>
            </a:prstGeom>
          </p:spPr>
          <p:txBody>
            <a:bodyPr wrap="square">
              <a:spAutoFit/>
            </a:bodyPr>
            <a:lstStyle/>
            <a:p>
              <a:r>
                <a:rPr lang="en-US" altLang="zh-CN" sz="2400" dirty="0">
                  <a:latin typeface="Century Gothic" panose="020B0502020202020204" pitchFamily="34" charset="0"/>
                  <a:cs typeface="Arial" panose="020B0604020202020204" pitchFamily="34" charset="0"/>
                </a:rPr>
                <a:t>48</a:t>
              </a:r>
            </a:p>
          </p:txBody>
        </p:sp>
      </p:grpSp>
      <p:grpSp>
        <p:nvGrpSpPr>
          <p:cNvPr id="47" name="组合 46"/>
          <p:cNvGrpSpPr/>
          <p:nvPr/>
        </p:nvGrpSpPr>
        <p:grpSpPr>
          <a:xfrm>
            <a:off x="6546779" y="3103110"/>
            <a:ext cx="1765041" cy="461665"/>
            <a:chOff x="6546779" y="2919690"/>
            <a:chExt cx="1765041" cy="461665"/>
          </a:xfrm>
        </p:grpSpPr>
        <p:sp>
          <p:nvSpPr>
            <p:cNvPr id="48" name="矩形 47"/>
            <p:cNvSpPr/>
            <p:nvPr/>
          </p:nvSpPr>
          <p:spPr>
            <a:xfrm>
              <a:off x="7031024" y="3282111"/>
              <a:ext cx="128079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934889" y="3018978"/>
              <a:ext cx="489236"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Paris</a:t>
              </a:r>
            </a:p>
          </p:txBody>
        </p:sp>
        <p:sp>
          <p:nvSpPr>
            <p:cNvPr id="50" name="矩形 49"/>
            <p:cNvSpPr/>
            <p:nvPr/>
          </p:nvSpPr>
          <p:spPr>
            <a:xfrm>
              <a:off x="6546779" y="2919690"/>
              <a:ext cx="548121" cy="461665"/>
            </a:xfrm>
            <a:prstGeom prst="rect">
              <a:avLst/>
            </a:prstGeom>
          </p:spPr>
          <p:txBody>
            <a:bodyPr wrap="square">
              <a:spAutoFit/>
            </a:bodyPr>
            <a:lstStyle/>
            <a:p>
              <a:r>
                <a:rPr lang="en-US" altLang="zh-CN" sz="2400" dirty="0">
                  <a:latin typeface="Century Gothic" panose="020B0502020202020204" pitchFamily="34" charset="0"/>
                  <a:cs typeface="Arial" panose="020B0604020202020204" pitchFamily="34" charset="0"/>
                </a:rPr>
                <a:t>57</a:t>
              </a:r>
            </a:p>
          </p:txBody>
        </p:sp>
      </p:grpSp>
      <p:grpSp>
        <p:nvGrpSpPr>
          <p:cNvPr id="51" name="组合 50"/>
          <p:cNvGrpSpPr/>
          <p:nvPr/>
        </p:nvGrpSpPr>
        <p:grpSpPr>
          <a:xfrm>
            <a:off x="6330755" y="3612690"/>
            <a:ext cx="2069691" cy="461665"/>
            <a:chOff x="6330755" y="3429270"/>
            <a:chExt cx="2069691" cy="461665"/>
          </a:xfrm>
        </p:grpSpPr>
        <p:sp>
          <p:nvSpPr>
            <p:cNvPr id="52" name="矩形 51"/>
            <p:cNvSpPr/>
            <p:nvPr/>
          </p:nvSpPr>
          <p:spPr>
            <a:xfrm>
              <a:off x="7031024" y="3748593"/>
              <a:ext cx="136942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934889" y="3487626"/>
              <a:ext cx="705642" cy="261610"/>
            </a:xfrm>
            <a:prstGeom prst="rect">
              <a:avLst/>
            </a:prstGeom>
          </p:spPr>
          <p:txBody>
            <a:bodyPr wrap="none">
              <a:spAutoFit/>
            </a:bodyPr>
            <a:lstStyle/>
            <a:p>
              <a:r>
                <a:rPr lang="en-US" altLang="zh-CN" sz="1100" dirty="0">
                  <a:solidFill>
                    <a:schemeClr val="bg1">
                      <a:lumMod val="50000"/>
                    </a:schemeClr>
                  </a:solidFill>
                  <a:latin typeface="Century Gothic" panose="020B0502020202020204" pitchFamily="34" charset="0"/>
                  <a:cs typeface="Arial" panose="020B0604020202020204" pitchFamily="34" charset="0"/>
                </a:rPr>
                <a:t>London</a:t>
              </a:r>
            </a:p>
          </p:txBody>
        </p:sp>
        <p:sp>
          <p:nvSpPr>
            <p:cNvPr id="54" name="矩形 53"/>
            <p:cNvSpPr/>
            <p:nvPr/>
          </p:nvSpPr>
          <p:spPr>
            <a:xfrm>
              <a:off x="6330755" y="3429270"/>
              <a:ext cx="694421" cy="461665"/>
            </a:xfrm>
            <a:prstGeom prst="rect">
              <a:avLst/>
            </a:prstGeom>
          </p:spPr>
          <p:txBody>
            <a:bodyPr wrap="square">
              <a:spAutoFit/>
            </a:bodyPr>
            <a:lstStyle/>
            <a:p>
              <a:r>
                <a:rPr lang="en-US" altLang="zh-CN" sz="2400" dirty="0">
                  <a:latin typeface="Century Gothic" panose="020B0502020202020204" pitchFamily="34" charset="0"/>
                  <a:cs typeface="Arial" panose="020B0604020202020204" pitchFamily="34" charset="0"/>
                </a:rPr>
                <a:t>139</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2" fill="hold" grpId="0" nodeType="with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par>
                                <p:cTn id="16" presetID="2" presetClass="entr" presetSubtype="8" decel="100000" fill="hold" nodeType="withEffect">
                                  <p:stCondLst>
                                    <p:cond delay="20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0-#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fill="hold"/>
                                        <p:tgtEl>
                                          <p:spTgt spid="56"/>
                                        </p:tgtEl>
                                        <p:attrNameLst>
                                          <p:attrName>ppt_x</p:attrName>
                                        </p:attrNameLst>
                                      </p:cBhvr>
                                      <p:tavLst>
                                        <p:tav tm="0">
                                          <p:val>
                                            <p:strVal val="0-#ppt_w/2"/>
                                          </p:val>
                                        </p:tav>
                                        <p:tav tm="100000">
                                          <p:val>
                                            <p:strVal val="#ppt_x"/>
                                          </p:val>
                                        </p:tav>
                                      </p:tavLst>
                                    </p:anim>
                                    <p:anim calcmode="lin" valueType="num">
                                      <p:cBhvr additive="base">
                                        <p:cTn id="23" dur="50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300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0-#ppt_w/2"/>
                                          </p:val>
                                        </p:tav>
                                        <p:tav tm="100000">
                                          <p:val>
                                            <p:strVal val="#ppt_x"/>
                                          </p:val>
                                        </p:tav>
                                      </p:tavLst>
                                    </p:anim>
                                    <p:anim calcmode="lin" valueType="num">
                                      <p:cBhvr additive="base">
                                        <p:cTn id="27" dur="500" fill="hold"/>
                                        <p:tgtEl>
                                          <p:spTgt spid="55"/>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30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2" presetClass="entr" presetSubtype="2" decel="100000" fill="hold" nodeType="withEffect">
                                  <p:stCondLst>
                                    <p:cond delay="300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1+#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325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1+#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350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375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400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500" fill="hold"/>
                                        <p:tgtEl>
                                          <p:spTgt spid="51"/>
                                        </p:tgtEl>
                                        <p:attrNameLst>
                                          <p:attrName>ppt_x</p:attrName>
                                        </p:attrNameLst>
                                      </p:cBhvr>
                                      <p:tavLst>
                                        <p:tav tm="0">
                                          <p:val>
                                            <p:strVal val="1+#ppt_w/2"/>
                                          </p:val>
                                        </p:tav>
                                        <p:tav tm="100000">
                                          <p:val>
                                            <p:strVal val="#ppt_x"/>
                                          </p:val>
                                        </p:tav>
                                      </p:tavLst>
                                    </p:anim>
                                    <p:anim calcmode="lin" valueType="num">
                                      <p:cBhvr additive="base">
                                        <p:cTn id="53"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对手介绍</a:t>
            </a:r>
          </a:p>
        </p:txBody>
      </p:sp>
      <p:grpSp>
        <p:nvGrpSpPr>
          <p:cNvPr id="45" name="组合 44"/>
          <p:cNvGrpSpPr/>
          <p:nvPr/>
        </p:nvGrpSpPr>
        <p:grpSpPr>
          <a:xfrm>
            <a:off x="668626" y="738140"/>
            <a:ext cx="3084113" cy="3084113"/>
            <a:chOff x="668626" y="738140"/>
            <a:chExt cx="3084113" cy="3084113"/>
          </a:xfrm>
        </p:grpSpPr>
        <p:sp>
          <p:nvSpPr>
            <p:cNvPr id="25" name="弦形 24"/>
            <p:cNvSpPr/>
            <p:nvPr/>
          </p:nvSpPr>
          <p:spPr>
            <a:xfrm rot="6740902">
              <a:off x="668626" y="738140"/>
              <a:ext cx="3084113" cy="3084113"/>
            </a:xfrm>
            <a:prstGeom prst="chord">
              <a:avLst>
                <a:gd name="adj1" fmla="val 2700000"/>
                <a:gd name="adj2" fmla="val 16236116"/>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Freeform 228"/>
            <p:cNvSpPr>
              <a:spLocks noEditPoints="1"/>
            </p:cNvSpPr>
            <p:nvPr/>
          </p:nvSpPr>
          <p:spPr bwMode="auto">
            <a:xfrm>
              <a:off x="983674" y="1488754"/>
              <a:ext cx="1015859" cy="941527"/>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rgbClr val="CC0000"/>
            </a:solidFill>
            <a:ln>
              <a:noFill/>
            </a:ln>
          </p:spPr>
          <p:txBody>
            <a:bodyPr vert="horz" wrap="square" lIns="68580" tIns="34290" rIns="68580" bIns="34290" numCol="1" anchor="t" anchorCtr="0" compatLnSpc="1"/>
            <a:lstStyle/>
            <a:p>
              <a:endParaRPr lang="id-ID"/>
            </a:p>
          </p:txBody>
        </p:sp>
        <p:sp>
          <p:nvSpPr>
            <p:cNvPr id="30" name="文本框 26"/>
            <p:cNvSpPr txBox="1"/>
            <p:nvPr/>
          </p:nvSpPr>
          <p:spPr>
            <a:xfrm>
              <a:off x="2086273" y="1586338"/>
              <a:ext cx="1201291" cy="746358"/>
            </a:xfrm>
            <a:prstGeom prst="rect">
              <a:avLst/>
            </a:prstGeom>
            <a:noFill/>
          </p:spPr>
          <p:txBody>
            <a:bodyPr wrap="none" lIns="68580" tIns="34290" rIns="68580" bIns="34290" rtlCol="0">
              <a:spAutoFit/>
            </a:bodyPr>
            <a:lstStyle/>
            <a:p>
              <a:r>
                <a:rPr lang="en-US" altLang="zh-CN" sz="4400" dirty="0">
                  <a:solidFill>
                    <a:srgbClr val="CC0000"/>
                  </a:solidFill>
                  <a:latin typeface="华文细黑" panose="02010600040101010101" pitchFamily="2" charset="-122"/>
                  <a:ea typeface="华文细黑" panose="02010600040101010101" pitchFamily="2" charset="-122"/>
                </a:rPr>
                <a:t>42%</a:t>
              </a:r>
              <a:endParaRPr lang="zh-CN" altLang="en-US" sz="4400" dirty="0">
                <a:solidFill>
                  <a:srgbClr val="CC0000"/>
                </a:solidFill>
                <a:latin typeface="华文细黑" panose="02010600040101010101" pitchFamily="2" charset="-122"/>
                <a:ea typeface="华文细黑" panose="02010600040101010101" pitchFamily="2" charset="-122"/>
              </a:endParaRPr>
            </a:p>
          </p:txBody>
        </p:sp>
      </p:grpSp>
      <p:grpSp>
        <p:nvGrpSpPr>
          <p:cNvPr id="47" name="组合 46"/>
          <p:cNvGrpSpPr/>
          <p:nvPr/>
        </p:nvGrpSpPr>
        <p:grpSpPr>
          <a:xfrm>
            <a:off x="3560645" y="2309302"/>
            <a:ext cx="1827548" cy="1827548"/>
            <a:chOff x="3560645" y="2309302"/>
            <a:chExt cx="1827548" cy="1827548"/>
          </a:xfrm>
        </p:grpSpPr>
        <p:sp>
          <p:nvSpPr>
            <p:cNvPr id="27" name="弦形 26"/>
            <p:cNvSpPr/>
            <p:nvPr/>
          </p:nvSpPr>
          <p:spPr>
            <a:xfrm rot="17509447">
              <a:off x="3560645" y="2309302"/>
              <a:ext cx="1827548" cy="1827548"/>
            </a:xfrm>
            <a:prstGeom prst="chord">
              <a:avLst>
                <a:gd name="adj1" fmla="val 2766421"/>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文本框 28"/>
            <p:cNvSpPr txBox="1"/>
            <p:nvPr/>
          </p:nvSpPr>
          <p:spPr>
            <a:xfrm>
              <a:off x="3784807" y="3188214"/>
              <a:ext cx="1215717" cy="392415"/>
            </a:xfrm>
            <a:prstGeom prst="rect">
              <a:avLst/>
            </a:prstGeom>
            <a:noFill/>
          </p:spPr>
          <p:txBody>
            <a:bodyPr wrap="none" lIns="68580" tIns="34290" rIns="68580" bIns="34290" rtlCol="0">
              <a:spAutoFit/>
            </a:bodyPr>
            <a:lstStyle/>
            <a:p>
              <a:r>
                <a:rPr lang="zh-CN" altLang="en-US" sz="2100" dirty="0">
                  <a:solidFill>
                    <a:srgbClr val="F2F2F2"/>
                  </a:solidFill>
                  <a:latin typeface="微软雅黑" panose="020B0503020204020204" pitchFamily="34" charset="-122"/>
                  <a:ea typeface="微软雅黑" panose="020B0503020204020204" pitchFamily="34" charset="-122"/>
                </a:rPr>
                <a:t>添加标题</a:t>
              </a:r>
            </a:p>
          </p:txBody>
        </p:sp>
      </p:grpSp>
      <p:grpSp>
        <p:nvGrpSpPr>
          <p:cNvPr id="46" name="组合 45"/>
          <p:cNvGrpSpPr/>
          <p:nvPr/>
        </p:nvGrpSpPr>
        <p:grpSpPr>
          <a:xfrm>
            <a:off x="6035219" y="2164747"/>
            <a:ext cx="2514641" cy="2514641"/>
            <a:chOff x="6035219" y="2164747"/>
            <a:chExt cx="2514641" cy="2514641"/>
          </a:xfrm>
        </p:grpSpPr>
        <p:sp>
          <p:nvSpPr>
            <p:cNvPr id="28" name="弦形 27"/>
            <p:cNvSpPr/>
            <p:nvPr/>
          </p:nvSpPr>
          <p:spPr>
            <a:xfrm rot="17509447">
              <a:off x="6035219" y="2164747"/>
              <a:ext cx="2514641" cy="2514641"/>
            </a:xfrm>
            <a:prstGeom prst="chord">
              <a:avLst>
                <a:gd name="adj1" fmla="val 2766421"/>
                <a:gd name="adj2" fmla="val 16200000"/>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Freeform 228"/>
            <p:cNvSpPr>
              <a:spLocks noEditPoints="1"/>
            </p:cNvSpPr>
            <p:nvPr/>
          </p:nvSpPr>
          <p:spPr bwMode="auto">
            <a:xfrm>
              <a:off x="6229217" y="3162650"/>
              <a:ext cx="887348" cy="822419"/>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rgbClr val="CC0000"/>
            </a:solidFill>
            <a:ln>
              <a:noFill/>
            </a:ln>
          </p:spPr>
          <p:txBody>
            <a:bodyPr vert="horz" wrap="square" lIns="68580" tIns="34290" rIns="68580" bIns="34290" numCol="1" anchor="t" anchorCtr="0" compatLnSpc="1"/>
            <a:lstStyle/>
            <a:p>
              <a:endParaRPr lang="id-ID"/>
            </a:p>
          </p:txBody>
        </p:sp>
        <p:sp>
          <p:nvSpPr>
            <p:cNvPr id="33" name="文本框 30"/>
            <p:cNvSpPr txBox="1"/>
            <p:nvPr/>
          </p:nvSpPr>
          <p:spPr>
            <a:xfrm>
              <a:off x="7116565" y="3200680"/>
              <a:ext cx="1201291" cy="746358"/>
            </a:xfrm>
            <a:prstGeom prst="rect">
              <a:avLst/>
            </a:prstGeom>
            <a:noFill/>
          </p:spPr>
          <p:txBody>
            <a:bodyPr wrap="none" lIns="68580" tIns="34290" rIns="68580" bIns="34290" rtlCol="0">
              <a:spAutoFit/>
            </a:bodyPr>
            <a:lstStyle/>
            <a:p>
              <a:r>
                <a:rPr lang="en-US" altLang="zh-CN" sz="4400" dirty="0">
                  <a:solidFill>
                    <a:srgbClr val="CC0000"/>
                  </a:solidFill>
                  <a:latin typeface="华文细黑" panose="02010600040101010101" pitchFamily="2" charset="-122"/>
                  <a:ea typeface="华文细黑" panose="02010600040101010101" pitchFamily="2" charset="-122"/>
                </a:rPr>
                <a:t>32%</a:t>
              </a:r>
              <a:endParaRPr lang="zh-CN" altLang="en-US" sz="4400" dirty="0">
                <a:solidFill>
                  <a:srgbClr val="CC0000"/>
                </a:solidFill>
                <a:latin typeface="华文细黑" panose="02010600040101010101" pitchFamily="2" charset="-122"/>
                <a:ea typeface="华文细黑" panose="02010600040101010101" pitchFamily="2" charset="-122"/>
              </a:endParaRPr>
            </a:p>
          </p:txBody>
        </p:sp>
      </p:grpSp>
      <p:grpSp>
        <p:nvGrpSpPr>
          <p:cNvPr id="34" name="组合 33"/>
          <p:cNvGrpSpPr/>
          <p:nvPr/>
        </p:nvGrpSpPr>
        <p:grpSpPr>
          <a:xfrm>
            <a:off x="5767216" y="1941900"/>
            <a:ext cx="1893987" cy="476237"/>
            <a:chOff x="3937000" y="2208781"/>
            <a:chExt cx="2525316" cy="634982"/>
          </a:xfrm>
        </p:grpSpPr>
        <p:cxnSp>
          <p:nvCxnSpPr>
            <p:cNvPr id="35" name="直接连接符 34"/>
            <p:cNvCxnSpPr/>
            <p:nvPr/>
          </p:nvCxnSpPr>
          <p:spPr>
            <a:xfrm flipV="1">
              <a:off x="3937000" y="2208781"/>
              <a:ext cx="520700" cy="634982"/>
            </a:xfrm>
            <a:prstGeom prst="line">
              <a:avLst/>
            </a:prstGeom>
            <a:ln>
              <a:solidFill>
                <a:srgbClr val="4F6D77"/>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457700" y="2214102"/>
              <a:ext cx="2004616" cy="0"/>
            </a:xfrm>
            <a:prstGeom prst="line">
              <a:avLst/>
            </a:prstGeom>
            <a:ln>
              <a:solidFill>
                <a:srgbClr val="4F6D77"/>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203619" y="1645171"/>
            <a:ext cx="2446472" cy="1202335"/>
            <a:chOff x="6203619" y="1645171"/>
            <a:chExt cx="2446472" cy="1202335"/>
          </a:xfrm>
        </p:grpSpPr>
        <p:sp>
          <p:nvSpPr>
            <p:cNvPr id="37" name="文本框 34"/>
            <p:cNvSpPr txBox="1"/>
            <p:nvPr/>
          </p:nvSpPr>
          <p:spPr>
            <a:xfrm>
              <a:off x="6203619" y="1910646"/>
              <a:ext cx="2446472" cy="936860"/>
            </a:xfrm>
            <a:prstGeom prst="rect">
              <a:avLst/>
            </a:prstGeom>
            <a:noFill/>
          </p:spPr>
          <p:txBody>
            <a:bodyPr wrap="square" lIns="68580" tIns="34290" rIns="68580" bIns="34290"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您的内容打在这里，或通过复制您的文本您的内容打在这里。您的内容打在这里，或通过复制您的文本您的内容打在这里。</a:t>
              </a:r>
            </a:p>
          </p:txBody>
        </p:sp>
        <p:sp>
          <p:nvSpPr>
            <p:cNvPr id="38" name="文本框 35"/>
            <p:cNvSpPr txBox="1"/>
            <p:nvPr/>
          </p:nvSpPr>
          <p:spPr>
            <a:xfrm>
              <a:off x="6203619" y="1645171"/>
              <a:ext cx="856645" cy="284693"/>
            </a:xfrm>
            <a:prstGeom prst="rect">
              <a:avLst/>
            </a:prstGeom>
            <a:noFill/>
          </p:spPr>
          <p:txBody>
            <a:bodyPr wrap="none" lIns="68580" tIns="34290" rIns="68580" bIns="34290" rtlCol="0">
              <a:spAutoFit/>
            </a:bodyPr>
            <a:lstStyle/>
            <a:p>
              <a:r>
                <a:rPr lang="zh-CN" altLang="en-US" sz="1400" b="1" dirty="0">
                  <a:latin typeface="微软雅黑" panose="020B0503020204020204" pitchFamily="34" charset="-122"/>
                  <a:ea typeface="微软雅黑" panose="020B0503020204020204" pitchFamily="34" charset="-122"/>
                </a:rPr>
                <a:t>添加标题</a:t>
              </a:r>
            </a:p>
          </p:txBody>
        </p:sp>
      </p:grpSp>
      <p:grpSp>
        <p:nvGrpSpPr>
          <p:cNvPr id="39" name="组合 38"/>
          <p:cNvGrpSpPr/>
          <p:nvPr/>
        </p:nvGrpSpPr>
        <p:grpSpPr>
          <a:xfrm flipH="1" flipV="1">
            <a:off x="1403647" y="3623231"/>
            <a:ext cx="2305857" cy="356091"/>
            <a:chOff x="3937000" y="2208781"/>
            <a:chExt cx="2525316" cy="634982"/>
          </a:xfrm>
        </p:grpSpPr>
        <p:cxnSp>
          <p:nvCxnSpPr>
            <p:cNvPr id="40" name="直接连接符 39"/>
            <p:cNvCxnSpPr/>
            <p:nvPr/>
          </p:nvCxnSpPr>
          <p:spPr>
            <a:xfrm flipV="1">
              <a:off x="3937000" y="2208781"/>
              <a:ext cx="520700" cy="6349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457700" y="2214102"/>
              <a:ext cx="20046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403647" y="3684740"/>
            <a:ext cx="2068133" cy="1163189"/>
            <a:chOff x="1403647" y="3684740"/>
            <a:chExt cx="2068133" cy="1163189"/>
          </a:xfrm>
        </p:grpSpPr>
        <p:sp>
          <p:nvSpPr>
            <p:cNvPr id="42" name="文本框 39"/>
            <p:cNvSpPr txBox="1"/>
            <p:nvPr/>
          </p:nvSpPr>
          <p:spPr>
            <a:xfrm>
              <a:off x="1403648" y="3983333"/>
              <a:ext cx="2068132" cy="864596"/>
            </a:xfrm>
            <a:prstGeom prst="rect">
              <a:avLst/>
            </a:prstGeom>
            <a:noFill/>
          </p:spPr>
          <p:txBody>
            <a:bodyPr wrap="square" lIns="68580" tIns="34290" rIns="68580" bIns="34290" rtlCol="0">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您的内容打在这里，或通过复制您的文本您的内容打在这里。</a:t>
              </a:r>
            </a:p>
          </p:txBody>
        </p:sp>
        <p:sp>
          <p:nvSpPr>
            <p:cNvPr id="43" name="文本框 40"/>
            <p:cNvSpPr txBox="1"/>
            <p:nvPr/>
          </p:nvSpPr>
          <p:spPr>
            <a:xfrm>
              <a:off x="1403647" y="3684740"/>
              <a:ext cx="856645" cy="284693"/>
            </a:xfrm>
            <a:prstGeom prst="rect">
              <a:avLst/>
            </a:prstGeom>
            <a:noFill/>
          </p:spPr>
          <p:txBody>
            <a:bodyPr wrap="none" lIns="68580" tIns="34290" rIns="68580" bIns="34290" rtlCol="0">
              <a:spAutoFit/>
            </a:bodyPr>
            <a:lstStyle/>
            <a:p>
              <a:r>
                <a:rPr lang="zh-CN" altLang="en-US" sz="1400" b="1" dirty="0">
                  <a:latin typeface="微软雅黑" panose="020B0503020204020204" pitchFamily="34" charset="-122"/>
                  <a:ea typeface="微软雅黑" panose="020B0503020204020204" pitchFamily="34" charset="-122"/>
                </a:rPr>
                <a:t>添加标题</a:t>
              </a:r>
            </a:p>
          </p:txBody>
        </p:sp>
      </p:grpSp>
      <p:grpSp>
        <p:nvGrpSpPr>
          <p:cNvPr id="48" name="组合 47"/>
          <p:cNvGrpSpPr/>
          <p:nvPr/>
        </p:nvGrpSpPr>
        <p:grpSpPr>
          <a:xfrm>
            <a:off x="5282106" y="2274558"/>
            <a:ext cx="874901" cy="874901"/>
            <a:chOff x="5282106" y="2274558"/>
            <a:chExt cx="874901" cy="874901"/>
          </a:xfrm>
        </p:grpSpPr>
        <p:sp>
          <p:nvSpPr>
            <p:cNvPr id="26" name="弦形 25"/>
            <p:cNvSpPr/>
            <p:nvPr/>
          </p:nvSpPr>
          <p:spPr>
            <a:xfrm rot="6740902">
              <a:off x="5282106" y="2274558"/>
              <a:ext cx="874901" cy="874901"/>
            </a:xfrm>
            <a:prstGeom prst="chord">
              <a:avLst>
                <a:gd name="adj1" fmla="val 2700000"/>
                <a:gd name="adj2" fmla="val 162192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文本框 42"/>
            <p:cNvSpPr txBox="1"/>
            <p:nvPr/>
          </p:nvSpPr>
          <p:spPr>
            <a:xfrm>
              <a:off x="5361198" y="2472199"/>
              <a:ext cx="754053" cy="315471"/>
            </a:xfrm>
            <a:prstGeom prst="rect">
              <a:avLst/>
            </a:prstGeom>
            <a:noFill/>
          </p:spPr>
          <p:txBody>
            <a:bodyPr wrap="none" lIns="68580" tIns="34290" rIns="68580" bIns="34290" rtlCol="0">
              <a:spAutoFit/>
            </a:bodyPr>
            <a:lstStyle/>
            <a:p>
              <a:r>
                <a:rPr lang="zh-CN" altLang="en-US" sz="1600" dirty="0">
                  <a:solidFill>
                    <a:srgbClr val="F2F2F2"/>
                  </a:solidFill>
                  <a:latin typeface="微软雅黑" panose="020B0503020204020204" pitchFamily="34" charset="-122"/>
                  <a:ea typeface="微软雅黑" panose="020B0503020204020204" pitchFamily="34" charset="-122"/>
                </a:rPr>
                <a:t>晋视界</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right)">
                                      <p:cBhvr>
                                        <p:cTn id="19" dur="500"/>
                                        <p:tgtEl>
                                          <p:spTgt spid="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对手介绍</a:t>
            </a:r>
          </a:p>
        </p:txBody>
      </p:sp>
      <p:grpSp>
        <p:nvGrpSpPr>
          <p:cNvPr id="3" name="组合 2"/>
          <p:cNvGrpSpPr/>
          <p:nvPr/>
        </p:nvGrpSpPr>
        <p:grpSpPr>
          <a:xfrm>
            <a:off x="631825" y="1476247"/>
            <a:ext cx="3494088" cy="2449513"/>
            <a:chOff x="631825" y="1490761"/>
            <a:chExt cx="3494088" cy="2449513"/>
          </a:xfrm>
        </p:grpSpPr>
        <p:sp>
          <p:nvSpPr>
            <p:cNvPr id="4" name="文本框 21"/>
            <p:cNvSpPr txBox="1">
              <a:spLocks noChangeArrowheads="1"/>
            </p:cNvSpPr>
            <p:nvPr/>
          </p:nvSpPr>
          <p:spPr bwMode="auto">
            <a:xfrm>
              <a:off x="815975" y="2167036"/>
              <a:ext cx="3132138" cy="1700209"/>
            </a:xfrm>
            <a:prstGeom prst="rect">
              <a:avLst/>
            </a:prstGeom>
            <a:noFill/>
            <a:ln w="9525">
              <a:noFill/>
              <a:miter lim="800000"/>
            </a:ln>
          </p:spPr>
          <p:txBody>
            <a:bodyPr>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的内容打在这里您的内容打在这里，或通过复制您的文本后在此框中选择粘贴并选择只保留文字您的您的内容打在这里，或通过复制您的文本后在此框中选择粘贴并选择只保留文字您的内容打在这里您的内容打在这里，或通过复制您的文本后在此框中选择粘贴并选择只保留文字您的</a:t>
              </a:r>
            </a:p>
          </p:txBody>
        </p:sp>
        <p:sp>
          <p:nvSpPr>
            <p:cNvPr id="5" name="圆角矩形 4"/>
            <p:cNvSpPr/>
            <p:nvPr/>
          </p:nvSpPr>
          <p:spPr>
            <a:xfrm>
              <a:off x="631825" y="1490761"/>
              <a:ext cx="3494088" cy="2449513"/>
            </a:xfrm>
            <a:prstGeom prst="roundRect">
              <a:avLst>
                <a:gd name="adj" fmla="val 4554"/>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pitchFamily="34" charset="-122"/>
              </a:endParaRPr>
            </a:p>
          </p:txBody>
        </p:sp>
        <p:sp>
          <p:nvSpPr>
            <p:cNvPr id="6" name="TextBox 49"/>
            <p:cNvSpPr txBox="1">
              <a:spLocks noChangeArrowheads="1"/>
            </p:cNvSpPr>
            <p:nvPr/>
          </p:nvSpPr>
          <p:spPr bwMode="auto">
            <a:xfrm>
              <a:off x="796925" y="1814611"/>
              <a:ext cx="2411413" cy="338138"/>
            </a:xfrm>
            <a:prstGeom prst="rect">
              <a:avLst/>
            </a:prstGeom>
            <a:noFill/>
            <a:ln w="9525">
              <a:noFill/>
              <a:miter lim="800000"/>
            </a:ln>
          </p:spPr>
          <p:txBody>
            <a:bodyPr anchor="ctr">
              <a:spAutoFit/>
            </a:bodyPr>
            <a:lstStyle/>
            <a:p>
              <a:pPr algn="ctr"/>
              <a:r>
                <a:rPr lang="zh-CN" altLang="en-US" sz="1600" b="1" dirty="0">
                  <a:solidFill>
                    <a:srgbClr val="CC0000"/>
                  </a:solidFill>
                  <a:latin typeface="微软雅黑" panose="020B0503020204020204" pitchFamily="34" charset="-122"/>
                  <a:ea typeface="微软雅黑" panose="020B0503020204020204" pitchFamily="34" charset="-122"/>
                  <a:cs typeface="微软雅黑" panose="020B0503020204020204" pitchFamily="34" charset="-122"/>
                </a:rPr>
                <a:t>单击此处添加文字</a:t>
              </a:r>
              <a:endParaRPr lang="zh-CN" altLang="en-US" sz="1600" b="1" dirty="0">
                <a:solidFill>
                  <a:srgbClr val="CC0000"/>
                </a:solidFill>
                <a:ea typeface="微软雅黑" panose="020B0503020204020204" pitchFamily="34" charset="-122"/>
                <a:cs typeface="Arial" panose="020B0604020202020204" pitchFamily="34" charset="0"/>
              </a:endParaRPr>
            </a:p>
          </p:txBody>
        </p:sp>
      </p:grpSp>
      <p:grpSp>
        <p:nvGrpSpPr>
          <p:cNvPr id="7" name="组合 6"/>
          <p:cNvGrpSpPr/>
          <p:nvPr/>
        </p:nvGrpSpPr>
        <p:grpSpPr>
          <a:xfrm>
            <a:off x="4664075" y="1476247"/>
            <a:ext cx="3494088" cy="2449513"/>
            <a:chOff x="4664075" y="1490761"/>
            <a:chExt cx="3494088" cy="2449513"/>
          </a:xfrm>
        </p:grpSpPr>
        <p:sp>
          <p:nvSpPr>
            <p:cNvPr id="8" name="文本框 21"/>
            <p:cNvSpPr txBox="1">
              <a:spLocks noChangeArrowheads="1"/>
            </p:cNvSpPr>
            <p:nvPr/>
          </p:nvSpPr>
          <p:spPr bwMode="auto">
            <a:xfrm>
              <a:off x="4832350" y="2111474"/>
              <a:ext cx="3098800" cy="1700209"/>
            </a:xfrm>
            <a:prstGeom prst="rect">
              <a:avLst/>
            </a:prstGeom>
            <a:noFill/>
            <a:ln w="9525">
              <a:noFill/>
              <a:miter lim="800000"/>
            </a:ln>
          </p:spPr>
          <p:txBody>
            <a:bodyPr>
              <a:spAutoFit/>
            </a:bodyPr>
            <a:lstStyle/>
            <a:p>
              <a:pPr algn="just">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的内容打在这里您的内容打在这里，或通过复制您的文本后在此框中选择粘贴并选择只保留文字您的您的内容打在这里，或通过复制您的文本后在此框中选择粘贴并选择只保留文字您的内容打在这里您的内容打在这里，或通过复制您的文本后在此框中选择粘贴并选择只保留文字您的</a:t>
              </a:r>
            </a:p>
          </p:txBody>
        </p:sp>
        <p:sp>
          <p:nvSpPr>
            <p:cNvPr id="9" name="圆角矩形 8"/>
            <p:cNvSpPr/>
            <p:nvPr/>
          </p:nvSpPr>
          <p:spPr>
            <a:xfrm>
              <a:off x="4664075" y="1490761"/>
              <a:ext cx="3494088" cy="2449513"/>
            </a:xfrm>
            <a:prstGeom prst="roundRect">
              <a:avLst>
                <a:gd name="adj" fmla="val 4554"/>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pitchFamily="34" charset="-122"/>
              </a:endParaRPr>
            </a:p>
          </p:txBody>
        </p:sp>
        <p:sp>
          <p:nvSpPr>
            <p:cNvPr id="10" name="TextBox 57"/>
            <p:cNvSpPr txBox="1">
              <a:spLocks noChangeArrowheads="1"/>
            </p:cNvSpPr>
            <p:nvPr/>
          </p:nvSpPr>
          <p:spPr bwMode="auto">
            <a:xfrm>
              <a:off x="4873625" y="1817786"/>
              <a:ext cx="2411413" cy="338138"/>
            </a:xfrm>
            <a:prstGeom prst="rect">
              <a:avLst/>
            </a:prstGeom>
            <a:noFill/>
            <a:ln w="9525">
              <a:noFill/>
              <a:miter lim="800000"/>
            </a:ln>
          </p:spPr>
          <p:txBody>
            <a:bodyPr anchor="ctr">
              <a:spAutoFit/>
            </a:bodyPr>
            <a:lstStyle/>
            <a:p>
              <a:pPr algn="ctr"/>
              <a:r>
                <a:rPr lang="zh-CN" altLang="en-US" sz="1600" b="1" dirty="0">
                  <a:solidFill>
                    <a:srgbClr val="CC0000"/>
                  </a:solidFill>
                  <a:latin typeface="微软雅黑" panose="020B0503020204020204" pitchFamily="34" charset="-122"/>
                  <a:ea typeface="微软雅黑" panose="020B0503020204020204" pitchFamily="34" charset="-122"/>
                  <a:cs typeface="微软雅黑" panose="020B0503020204020204" pitchFamily="34" charset="-122"/>
                </a:rPr>
                <a:t>单击此处添加文字</a:t>
              </a:r>
            </a:p>
          </p:txBody>
        </p:sp>
      </p:grpSp>
      <p:grpSp>
        <p:nvGrpSpPr>
          <p:cNvPr id="11" name="组合 10"/>
          <p:cNvGrpSpPr/>
          <p:nvPr/>
        </p:nvGrpSpPr>
        <p:grpSpPr>
          <a:xfrm>
            <a:off x="3009700" y="800689"/>
            <a:ext cx="1249319" cy="1249319"/>
            <a:chOff x="3009700" y="815203"/>
            <a:chExt cx="1249319" cy="1249319"/>
          </a:xfrm>
        </p:grpSpPr>
        <p:sp>
          <p:nvSpPr>
            <p:cNvPr id="12" name="椭圆 11"/>
            <p:cNvSpPr/>
            <p:nvPr/>
          </p:nvSpPr>
          <p:spPr>
            <a:xfrm>
              <a:off x="3009700" y="815203"/>
              <a:ext cx="1249319" cy="1249319"/>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13" name="Picture 10" descr="D:\我的图片\technology-solutions.png"/>
            <p:cNvPicPr>
              <a:picLocks noChangeAspect="1" noChangeArrowheads="1"/>
            </p:cNvPicPr>
            <p:nvPr/>
          </p:nvPicPr>
          <p:blipFill>
            <a:blip r:embed="rId3"/>
            <a:srcRect/>
            <a:stretch>
              <a:fillRect/>
            </a:stretch>
          </p:blipFill>
          <p:spPr bwMode="auto">
            <a:xfrm>
              <a:off x="3232150" y="1027211"/>
              <a:ext cx="811213" cy="809625"/>
            </a:xfrm>
            <a:prstGeom prst="rect">
              <a:avLst/>
            </a:prstGeom>
            <a:noFill/>
            <a:ln w="9525">
              <a:noFill/>
              <a:miter lim="800000"/>
              <a:headEnd/>
              <a:tailEnd/>
            </a:ln>
          </p:spPr>
        </p:pic>
      </p:grpSp>
      <p:grpSp>
        <p:nvGrpSpPr>
          <p:cNvPr id="14" name="组合 13"/>
          <p:cNvGrpSpPr/>
          <p:nvPr/>
        </p:nvGrpSpPr>
        <p:grpSpPr>
          <a:xfrm>
            <a:off x="7041950" y="800689"/>
            <a:ext cx="1249319" cy="1249319"/>
            <a:chOff x="7041950" y="815203"/>
            <a:chExt cx="1249319" cy="1249319"/>
          </a:xfrm>
        </p:grpSpPr>
        <p:sp>
          <p:nvSpPr>
            <p:cNvPr id="15" name="椭圆 14"/>
            <p:cNvSpPr/>
            <p:nvPr/>
          </p:nvSpPr>
          <p:spPr>
            <a:xfrm>
              <a:off x="7041950" y="815203"/>
              <a:ext cx="1249319" cy="1249319"/>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6" name="Picture 9" descr="D:\我的图片\business-solutions.png"/>
            <p:cNvPicPr>
              <a:picLocks noChangeAspect="1" noChangeArrowheads="1"/>
            </p:cNvPicPr>
            <p:nvPr/>
          </p:nvPicPr>
          <p:blipFill>
            <a:blip r:embed="rId4"/>
            <a:srcRect/>
            <a:stretch>
              <a:fillRect/>
            </a:stretch>
          </p:blipFill>
          <p:spPr bwMode="auto">
            <a:xfrm>
              <a:off x="7321550" y="1090711"/>
              <a:ext cx="679450" cy="681038"/>
            </a:xfrm>
            <a:prstGeom prst="rect">
              <a:avLst/>
            </a:prstGeom>
            <a:noFill/>
            <a:ln w="9525">
              <a:noFill/>
              <a:miter lim="800000"/>
              <a:headEnd/>
              <a:tailEnd/>
            </a:ln>
          </p:spPr>
        </p:pic>
      </p:grpSp>
      <p:grpSp>
        <p:nvGrpSpPr>
          <p:cNvPr id="17" name="组合 16"/>
          <p:cNvGrpSpPr/>
          <p:nvPr/>
        </p:nvGrpSpPr>
        <p:grpSpPr>
          <a:xfrm>
            <a:off x="2862699" y="4036229"/>
            <a:ext cx="3047564" cy="537231"/>
            <a:chOff x="2862699" y="4050743"/>
            <a:chExt cx="3047564" cy="537231"/>
          </a:xfrm>
        </p:grpSpPr>
        <p:sp>
          <p:nvSpPr>
            <p:cNvPr id="18" name="文本框 21"/>
            <p:cNvSpPr txBox="1">
              <a:spLocks noChangeArrowheads="1"/>
            </p:cNvSpPr>
            <p:nvPr/>
          </p:nvSpPr>
          <p:spPr bwMode="auto">
            <a:xfrm>
              <a:off x="3421063" y="4140299"/>
              <a:ext cx="2339102" cy="307777"/>
            </a:xfrm>
            <a:prstGeom prst="rect">
              <a:avLst/>
            </a:prstGeom>
            <a:noFill/>
            <a:ln w="9525">
              <a:noFill/>
              <a:miter lim="800000"/>
            </a:ln>
          </p:spPr>
          <p:txBody>
            <a:bodyPr wrap="none">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此处添加文字此处添加文字</a:t>
              </a:r>
            </a:p>
          </p:txBody>
        </p:sp>
        <p:pic>
          <p:nvPicPr>
            <p:cNvPr id="19" name="图片 32"/>
            <p:cNvPicPr>
              <a:picLocks noChangeAspect="1"/>
            </p:cNvPicPr>
            <p:nvPr/>
          </p:nvPicPr>
          <p:blipFill>
            <a:blip r:embed="rId5"/>
            <a:srcRect l="40018" t="68477" r="39445" b="27180"/>
            <a:stretch>
              <a:fillRect/>
            </a:stretch>
          </p:blipFill>
          <p:spPr bwMode="auto">
            <a:xfrm>
              <a:off x="3394075" y="4432399"/>
              <a:ext cx="1300163" cy="155575"/>
            </a:xfrm>
            <a:prstGeom prst="rect">
              <a:avLst/>
            </a:prstGeom>
            <a:noFill/>
            <a:ln w="9525">
              <a:noFill/>
              <a:miter lim="800000"/>
              <a:headEnd/>
              <a:tailEnd/>
            </a:ln>
          </p:spPr>
        </p:pic>
        <p:pic>
          <p:nvPicPr>
            <p:cNvPr id="20" name="图片 35"/>
            <p:cNvPicPr>
              <a:picLocks noChangeAspect="1"/>
            </p:cNvPicPr>
            <p:nvPr/>
          </p:nvPicPr>
          <p:blipFill>
            <a:blip r:embed="rId5"/>
            <a:srcRect l="40018" t="68477" r="39445" b="27180"/>
            <a:stretch>
              <a:fillRect/>
            </a:stretch>
          </p:blipFill>
          <p:spPr bwMode="auto">
            <a:xfrm>
              <a:off x="4608513" y="4432399"/>
              <a:ext cx="1301750" cy="155575"/>
            </a:xfrm>
            <a:prstGeom prst="rect">
              <a:avLst/>
            </a:prstGeom>
            <a:noFill/>
            <a:ln w="9525">
              <a:noFill/>
              <a:miter lim="800000"/>
              <a:headEnd/>
              <a:tailEnd/>
            </a:ln>
          </p:spPr>
        </p:pic>
        <p:sp>
          <p:nvSpPr>
            <p:cNvPr id="21" name="椭圆 20"/>
            <p:cNvSpPr/>
            <p:nvPr/>
          </p:nvSpPr>
          <p:spPr>
            <a:xfrm>
              <a:off x="2862699" y="4050743"/>
              <a:ext cx="527703" cy="52770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sp>
          <p:nvSpPr>
            <p:cNvPr id="22" name="Freeform 120"/>
            <p:cNvSpPr/>
            <p:nvPr/>
          </p:nvSpPr>
          <p:spPr bwMode="auto">
            <a:xfrm>
              <a:off x="2952750" y="4206974"/>
              <a:ext cx="347663" cy="273050"/>
            </a:xfrm>
            <a:custGeom>
              <a:avLst/>
              <a:gdLst>
                <a:gd name="T0" fmla="*/ 243767 w 260"/>
                <a:gd name="T1" fmla="*/ 0 h 205"/>
                <a:gd name="T2" fmla="*/ 301046 w 260"/>
                <a:gd name="T3" fmla="*/ 6660 h 205"/>
                <a:gd name="T4" fmla="*/ 338344 w 260"/>
                <a:gd name="T5" fmla="*/ 17317 h 205"/>
                <a:gd name="T6" fmla="*/ 345004 w 260"/>
                <a:gd name="T7" fmla="*/ 25309 h 205"/>
                <a:gd name="T8" fmla="*/ 297050 w 260"/>
                <a:gd name="T9" fmla="*/ 66603 h 205"/>
                <a:gd name="T10" fmla="*/ 267744 w 260"/>
                <a:gd name="T11" fmla="*/ 114558 h 205"/>
                <a:gd name="T12" fmla="*/ 243767 w 260"/>
                <a:gd name="T13" fmla="*/ 163844 h 205"/>
                <a:gd name="T14" fmla="*/ 210466 w 260"/>
                <a:gd name="T15" fmla="*/ 201142 h 205"/>
                <a:gd name="T16" fmla="*/ 162511 w 260"/>
                <a:gd name="T17" fmla="*/ 218459 h 205"/>
                <a:gd name="T18" fmla="*/ 110561 w 260"/>
                <a:gd name="T19" fmla="*/ 215795 h 205"/>
                <a:gd name="T20" fmla="*/ 67935 w 260"/>
                <a:gd name="T21" fmla="*/ 203806 h 205"/>
                <a:gd name="T22" fmla="*/ 59943 w 260"/>
                <a:gd name="T23" fmla="*/ 215795 h 205"/>
                <a:gd name="T24" fmla="*/ 37298 w 260"/>
                <a:gd name="T25" fmla="*/ 247765 h 205"/>
                <a:gd name="T26" fmla="*/ 23977 w 260"/>
                <a:gd name="T27" fmla="*/ 271742 h 205"/>
                <a:gd name="T28" fmla="*/ 17317 w 260"/>
                <a:gd name="T29" fmla="*/ 273074 h 205"/>
                <a:gd name="T30" fmla="*/ 7992 w 260"/>
                <a:gd name="T31" fmla="*/ 270410 h 205"/>
                <a:gd name="T32" fmla="*/ 1332 w 260"/>
                <a:gd name="T33" fmla="*/ 265082 h 205"/>
                <a:gd name="T34" fmla="*/ 0 w 260"/>
                <a:gd name="T35" fmla="*/ 255757 h 205"/>
                <a:gd name="T36" fmla="*/ 42626 w 260"/>
                <a:gd name="T37" fmla="*/ 191818 h 205"/>
                <a:gd name="T38" fmla="*/ 101237 w 260"/>
                <a:gd name="T39" fmla="*/ 138535 h 205"/>
                <a:gd name="T40" fmla="*/ 162511 w 260"/>
                <a:gd name="T41" fmla="*/ 99905 h 205"/>
                <a:gd name="T42" fmla="*/ 213130 w 260"/>
                <a:gd name="T43" fmla="*/ 71932 h 205"/>
                <a:gd name="T44" fmla="*/ 246431 w 260"/>
                <a:gd name="T45" fmla="*/ 59943 h 205"/>
                <a:gd name="T46" fmla="*/ 246431 w 260"/>
                <a:gd name="T47" fmla="*/ 58611 h 205"/>
                <a:gd name="T48" fmla="*/ 211798 w 260"/>
                <a:gd name="T49" fmla="*/ 59943 h 205"/>
                <a:gd name="T50" fmla="*/ 155851 w 260"/>
                <a:gd name="T51" fmla="*/ 73264 h 205"/>
                <a:gd name="T52" fmla="*/ 89248 w 260"/>
                <a:gd name="T53" fmla="*/ 103901 h 205"/>
                <a:gd name="T54" fmla="*/ 22645 w 260"/>
                <a:gd name="T55" fmla="*/ 161180 h 205"/>
                <a:gd name="T56" fmla="*/ 22645 w 260"/>
                <a:gd name="T57" fmla="*/ 130543 h 205"/>
                <a:gd name="T58" fmla="*/ 30637 w 260"/>
                <a:gd name="T59" fmla="*/ 89249 h 205"/>
                <a:gd name="T60" fmla="*/ 61275 w 260"/>
                <a:gd name="T61" fmla="*/ 46622 h 205"/>
                <a:gd name="T62" fmla="*/ 114557 w 260"/>
                <a:gd name="T63" fmla="*/ 15985 h 205"/>
                <a:gd name="T64" fmla="*/ 179828 w 260"/>
                <a:gd name="T65" fmla="*/ 1332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205"/>
                <a:gd name="T101" fmla="*/ 260 w 260"/>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205">
                  <a:moveTo>
                    <a:pt x="159" y="0"/>
                  </a:moveTo>
                  <a:lnTo>
                    <a:pt x="183" y="0"/>
                  </a:lnTo>
                  <a:lnTo>
                    <a:pt x="206" y="3"/>
                  </a:lnTo>
                  <a:lnTo>
                    <a:pt x="226" y="5"/>
                  </a:lnTo>
                  <a:lnTo>
                    <a:pt x="242" y="9"/>
                  </a:lnTo>
                  <a:lnTo>
                    <a:pt x="254" y="13"/>
                  </a:lnTo>
                  <a:lnTo>
                    <a:pt x="260" y="17"/>
                  </a:lnTo>
                  <a:lnTo>
                    <a:pt x="259" y="19"/>
                  </a:lnTo>
                  <a:lnTo>
                    <a:pt x="238" y="34"/>
                  </a:lnTo>
                  <a:lnTo>
                    <a:pt x="223" y="50"/>
                  </a:lnTo>
                  <a:lnTo>
                    <a:pt x="211" y="68"/>
                  </a:lnTo>
                  <a:lnTo>
                    <a:pt x="201" y="86"/>
                  </a:lnTo>
                  <a:lnTo>
                    <a:pt x="192" y="105"/>
                  </a:lnTo>
                  <a:lnTo>
                    <a:pt x="183" y="123"/>
                  </a:lnTo>
                  <a:lnTo>
                    <a:pt x="172" y="139"/>
                  </a:lnTo>
                  <a:lnTo>
                    <a:pt x="158" y="151"/>
                  </a:lnTo>
                  <a:lnTo>
                    <a:pt x="141" y="160"/>
                  </a:lnTo>
                  <a:lnTo>
                    <a:pt x="122" y="164"/>
                  </a:lnTo>
                  <a:lnTo>
                    <a:pt x="102" y="164"/>
                  </a:lnTo>
                  <a:lnTo>
                    <a:pt x="83" y="162"/>
                  </a:lnTo>
                  <a:lnTo>
                    <a:pt x="67" y="158"/>
                  </a:lnTo>
                  <a:lnTo>
                    <a:pt x="51" y="153"/>
                  </a:lnTo>
                  <a:lnTo>
                    <a:pt x="50" y="155"/>
                  </a:lnTo>
                  <a:lnTo>
                    <a:pt x="45" y="162"/>
                  </a:lnTo>
                  <a:lnTo>
                    <a:pt x="37" y="172"/>
                  </a:lnTo>
                  <a:lnTo>
                    <a:pt x="28" y="186"/>
                  </a:lnTo>
                  <a:lnTo>
                    <a:pt x="20" y="201"/>
                  </a:lnTo>
                  <a:lnTo>
                    <a:pt x="18" y="204"/>
                  </a:lnTo>
                  <a:lnTo>
                    <a:pt x="15" y="205"/>
                  </a:lnTo>
                  <a:lnTo>
                    <a:pt x="13" y="205"/>
                  </a:lnTo>
                  <a:lnTo>
                    <a:pt x="9" y="204"/>
                  </a:lnTo>
                  <a:lnTo>
                    <a:pt x="6" y="203"/>
                  </a:lnTo>
                  <a:lnTo>
                    <a:pt x="2" y="200"/>
                  </a:lnTo>
                  <a:lnTo>
                    <a:pt x="1" y="199"/>
                  </a:lnTo>
                  <a:lnTo>
                    <a:pt x="0" y="195"/>
                  </a:lnTo>
                  <a:lnTo>
                    <a:pt x="0" y="192"/>
                  </a:lnTo>
                  <a:lnTo>
                    <a:pt x="14" y="167"/>
                  </a:lnTo>
                  <a:lnTo>
                    <a:pt x="32" y="144"/>
                  </a:lnTo>
                  <a:lnTo>
                    <a:pt x="52" y="122"/>
                  </a:lnTo>
                  <a:lnTo>
                    <a:pt x="76" y="104"/>
                  </a:lnTo>
                  <a:lnTo>
                    <a:pt x="99" y="87"/>
                  </a:lnTo>
                  <a:lnTo>
                    <a:pt x="122" y="75"/>
                  </a:lnTo>
                  <a:lnTo>
                    <a:pt x="142" y="63"/>
                  </a:lnTo>
                  <a:lnTo>
                    <a:pt x="160" y="54"/>
                  </a:lnTo>
                  <a:lnTo>
                    <a:pt x="176" y="48"/>
                  </a:lnTo>
                  <a:lnTo>
                    <a:pt x="185" y="45"/>
                  </a:lnTo>
                  <a:lnTo>
                    <a:pt x="188" y="44"/>
                  </a:lnTo>
                  <a:lnTo>
                    <a:pt x="185" y="44"/>
                  </a:lnTo>
                  <a:lnTo>
                    <a:pt x="174" y="44"/>
                  </a:lnTo>
                  <a:lnTo>
                    <a:pt x="159" y="45"/>
                  </a:lnTo>
                  <a:lnTo>
                    <a:pt x="140" y="49"/>
                  </a:lnTo>
                  <a:lnTo>
                    <a:pt x="117" y="55"/>
                  </a:lnTo>
                  <a:lnTo>
                    <a:pt x="92" y="64"/>
                  </a:lnTo>
                  <a:lnTo>
                    <a:pt x="67" y="78"/>
                  </a:lnTo>
                  <a:lnTo>
                    <a:pt x="41" y="96"/>
                  </a:lnTo>
                  <a:lnTo>
                    <a:pt x="17" y="121"/>
                  </a:lnTo>
                  <a:lnTo>
                    <a:pt x="17" y="110"/>
                  </a:lnTo>
                  <a:lnTo>
                    <a:pt x="17" y="98"/>
                  </a:lnTo>
                  <a:lnTo>
                    <a:pt x="19" y="84"/>
                  </a:lnTo>
                  <a:lnTo>
                    <a:pt x="23" y="67"/>
                  </a:lnTo>
                  <a:lnTo>
                    <a:pt x="32" y="51"/>
                  </a:lnTo>
                  <a:lnTo>
                    <a:pt x="46" y="35"/>
                  </a:lnTo>
                  <a:lnTo>
                    <a:pt x="65" y="21"/>
                  </a:lnTo>
                  <a:lnTo>
                    <a:pt x="86" y="12"/>
                  </a:lnTo>
                  <a:lnTo>
                    <a:pt x="110" y="5"/>
                  </a:lnTo>
                  <a:lnTo>
                    <a:pt x="135" y="1"/>
                  </a:lnTo>
                  <a:lnTo>
                    <a:pt x="159" y="0"/>
                  </a:lnTo>
                  <a:close/>
                </a:path>
              </a:pathLst>
            </a:custGeom>
            <a:solidFill>
              <a:schemeClr val="tx1"/>
            </a:solidFill>
            <a:ln w="0">
              <a:noFill/>
              <a:prstDash val="solid"/>
              <a:round/>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1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up)">
                                      <p:cBhvr>
                                        <p:cTn id="29" dur="500"/>
                                        <p:tgtEl>
                                          <p:spTgt spid="7"/>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067944" y="1591650"/>
            <a:ext cx="0" cy="2311243"/>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78899" y="771550"/>
            <a:ext cx="2543004" cy="653256"/>
          </a:xfrm>
          <a:prstGeom prst="rect">
            <a:avLst/>
          </a:prstGeom>
        </p:spPr>
        <p:txBody>
          <a:bodyPr wrap="none" lIns="68580" tIns="34290" rIns="68580" bIns="34290">
            <a:spAutoFit/>
          </a:bodyPr>
          <a:lstStyle/>
          <a:p>
            <a:pPr>
              <a:lnSpc>
                <a:spcPct val="120000"/>
              </a:lnSpc>
              <a:defRPr/>
            </a:pPr>
            <a:r>
              <a:rPr lang="zh-CN" altLang="en-US" sz="3300" kern="0" spc="450" dirty="0">
                <a:solidFill>
                  <a:srgbClr val="CC0000"/>
                </a:solidFill>
                <a:latin typeface="造字工房朗倩（非商用）常规体" pitchFamily="50" charset="-122"/>
                <a:ea typeface="造字工房朗倩（非商用）常规体" pitchFamily="50" charset="-122"/>
              </a:rPr>
              <a:t>我们怎么做</a:t>
            </a:r>
          </a:p>
        </p:txBody>
      </p:sp>
      <p:sp>
        <p:nvSpPr>
          <p:cNvPr id="8" name="矩形 7"/>
          <p:cNvSpPr/>
          <p:nvPr/>
        </p:nvSpPr>
        <p:spPr>
          <a:xfrm>
            <a:off x="4278899" y="1552938"/>
            <a:ext cx="1653658"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我们的优势</a:t>
            </a:r>
          </a:p>
        </p:txBody>
      </p:sp>
      <p:sp>
        <p:nvSpPr>
          <p:cNvPr id="9" name="矩形 8"/>
          <p:cNvSpPr/>
          <p:nvPr/>
        </p:nvSpPr>
        <p:spPr>
          <a:xfrm>
            <a:off x="4278899" y="2043477"/>
            <a:ext cx="1898981"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问题应对措施</a:t>
            </a:r>
          </a:p>
        </p:txBody>
      </p:sp>
      <p:sp>
        <p:nvSpPr>
          <p:cNvPr id="10" name="矩形 9"/>
          <p:cNvSpPr/>
          <p:nvPr/>
        </p:nvSpPr>
        <p:spPr>
          <a:xfrm>
            <a:off x="4278899" y="2534016"/>
            <a:ext cx="1408334"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客户介绍</a:t>
            </a:r>
          </a:p>
        </p:txBody>
      </p:sp>
      <p:sp>
        <p:nvSpPr>
          <p:cNvPr id="11" name="矩形 10"/>
          <p:cNvSpPr/>
          <p:nvPr/>
        </p:nvSpPr>
        <p:spPr>
          <a:xfrm>
            <a:off x="4278899" y="3024555"/>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营销方案</a:t>
            </a:r>
          </a:p>
        </p:txBody>
      </p:sp>
      <p:sp>
        <p:nvSpPr>
          <p:cNvPr id="12" name="矩形 11"/>
          <p:cNvSpPr/>
          <p:nvPr/>
        </p:nvSpPr>
        <p:spPr>
          <a:xfrm>
            <a:off x="4278899" y="3515095"/>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利润空间</a:t>
            </a:r>
          </a:p>
        </p:txBody>
      </p:sp>
      <p:grpSp>
        <p:nvGrpSpPr>
          <p:cNvPr id="14" name="组合 13"/>
          <p:cNvGrpSpPr/>
          <p:nvPr/>
        </p:nvGrpSpPr>
        <p:grpSpPr>
          <a:xfrm>
            <a:off x="7238719" y="4739699"/>
            <a:ext cx="256442" cy="221070"/>
            <a:chOff x="9689725" y="6419788"/>
            <a:chExt cx="341923" cy="294760"/>
          </a:xfrm>
        </p:grpSpPr>
        <p:sp>
          <p:nvSpPr>
            <p:cNvPr id="15" name="六边形 14"/>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7" name="组合 16"/>
          <p:cNvGrpSpPr/>
          <p:nvPr/>
        </p:nvGrpSpPr>
        <p:grpSpPr>
          <a:xfrm>
            <a:off x="7604957" y="4739699"/>
            <a:ext cx="256442" cy="221070"/>
            <a:chOff x="10178042" y="6419788"/>
            <a:chExt cx="341923" cy="294760"/>
          </a:xfrm>
        </p:grpSpPr>
        <p:sp>
          <p:nvSpPr>
            <p:cNvPr id="18" name="六边形 17"/>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0" name="组合 19"/>
          <p:cNvGrpSpPr/>
          <p:nvPr/>
        </p:nvGrpSpPr>
        <p:grpSpPr>
          <a:xfrm>
            <a:off x="7971195" y="4739699"/>
            <a:ext cx="256442" cy="221070"/>
            <a:chOff x="10666359" y="6419788"/>
            <a:chExt cx="341923" cy="294760"/>
          </a:xfrm>
        </p:grpSpPr>
        <p:sp>
          <p:nvSpPr>
            <p:cNvPr id="21" name="六边形 20"/>
            <p:cNvSpPr/>
            <p:nvPr/>
          </p:nvSpPr>
          <p:spPr>
            <a:xfrm>
              <a:off x="10666359" y="6419788"/>
              <a:ext cx="341923" cy="294760"/>
            </a:xfrm>
            <a:prstGeom prst="hexagon">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3" name="组合 22"/>
          <p:cNvGrpSpPr/>
          <p:nvPr/>
        </p:nvGrpSpPr>
        <p:grpSpPr>
          <a:xfrm>
            <a:off x="8337433" y="4739699"/>
            <a:ext cx="256442" cy="221070"/>
            <a:chOff x="11154676" y="6419788"/>
            <a:chExt cx="341923" cy="294760"/>
          </a:xfrm>
        </p:grpSpPr>
        <p:sp>
          <p:nvSpPr>
            <p:cNvPr id="24" name="六边形 23"/>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 name="组合 25"/>
          <p:cNvGrpSpPr/>
          <p:nvPr/>
        </p:nvGrpSpPr>
        <p:grpSpPr>
          <a:xfrm>
            <a:off x="8703669" y="4739699"/>
            <a:ext cx="256442" cy="221070"/>
            <a:chOff x="11642991" y="6419788"/>
            <a:chExt cx="341923" cy="294760"/>
          </a:xfrm>
        </p:grpSpPr>
        <p:sp>
          <p:nvSpPr>
            <p:cNvPr id="27" name="六边形 26"/>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5" name="组合 4"/>
          <p:cNvGrpSpPr/>
          <p:nvPr/>
        </p:nvGrpSpPr>
        <p:grpSpPr>
          <a:xfrm>
            <a:off x="1218045" y="1591650"/>
            <a:ext cx="2273835" cy="1960200"/>
            <a:chOff x="1218045" y="1591650"/>
            <a:chExt cx="2273835" cy="1960200"/>
          </a:xfrm>
        </p:grpSpPr>
        <p:sp>
          <p:nvSpPr>
            <p:cNvPr id="3" name="六边形 2"/>
            <p:cNvSpPr/>
            <p:nvPr/>
          </p:nvSpPr>
          <p:spPr>
            <a:xfrm>
              <a:off x="1218045" y="1591650"/>
              <a:ext cx="2273835" cy="1960200"/>
            </a:xfrm>
            <a:prstGeom prst="hexagon">
              <a:avLst/>
            </a:prstGeom>
            <a:solidFill>
              <a:schemeClr val="tx1"/>
            </a:solidFill>
            <a:ln w="38100">
              <a:gradFill flip="none" rotWithShape="1">
                <a:gsLst>
                  <a:gs pos="100000">
                    <a:schemeClr val="tx1"/>
                  </a:gs>
                  <a:gs pos="0">
                    <a:schemeClr val="tx1"/>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KSO_Shape"/>
            <p:cNvSpPr/>
            <p:nvPr/>
          </p:nvSpPr>
          <p:spPr bwMode="auto">
            <a:xfrm>
              <a:off x="1882364" y="2196674"/>
              <a:ext cx="933397" cy="67360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7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7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7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childTnLst>
                          </p:cTn>
                        </p:par>
                        <p:par>
                          <p:cTn id="44" fill="hold">
                            <p:stCondLst>
                              <p:cond delay="3500"/>
                            </p:stCondLst>
                            <p:childTnLst>
                              <p:par>
                                <p:cTn id="45" presetID="55"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ppt_w*0.70"/>
                                          </p:val>
                                        </p:tav>
                                        <p:tav tm="100000">
                                          <p:val>
                                            <p:strVal val="#ppt_w"/>
                                          </p:val>
                                        </p:tav>
                                      </p:tavLst>
                                    </p:anim>
                                    <p:anim calcmode="lin" valueType="num">
                                      <p:cBhvr>
                                        <p:cTn id="48" dur="500" fill="hold"/>
                                        <p:tgtEl>
                                          <p:spTgt spid="12"/>
                                        </p:tgtEl>
                                        <p:attrNameLst>
                                          <p:attrName>ppt_h</p:attrName>
                                        </p:attrNameLst>
                                      </p:cBhvr>
                                      <p:tavLst>
                                        <p:tav tm="0">
                                          <p:val>
                                            <p:strVal val="#ppt_h"/>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250" fill="hold"/>
                                        <p:tgtEl>
                                          <p:spTgt spid="14"/>
                                        </p:tgtEl>
                                        <p:attrNameLst>
                                          <p:attrName>ppt_x</p:attrName>
                                        </p:attrNameLst>
                                      </p:cBhvr>
                                      <p:tavLst>
                                        <p:tav tm="0">
                                          <p:val>
                                            <p:strVal val="1+#ppt_w/2"/>
                                          </p:val>
                                        </p:tav>
                                        <p:tav tm="100000">
                                          <p:val>
                                            <p:strVal val="#ppt_x"/>
                                          </p:val>
                                        </p:tav>
                                      </p:tavLst>
                                    </p:anim>
                                    <p:anim calcmode="lin" valueType="num">
                                      <p:cBhvr additive="base">
                                        <p:cTn id="54" dur="25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250" fill="hold"/>
                                        <p:tgtEl>
                                          <p:spTgt spid="17"/>
                                        </p:tgtEl>
                                        <p:attrNameLst>
                                          <p:attrName>ppt_x</p:attrName>
                                        </p:attrNameLst>
                                      </p:cBhvr>
                                      <p:tavLst>
                                        <p:tav tm="0">
                                          <p:val>
                                            <p:strVal val="1+#ppt_w/2"/>
                                          </p:val>
                                        </p:tav>
                                        <p:tav tm="100000">
                                          <p:val>
                                            <p:strVal val="#ppt_x"/>
                                          </p:val>
                                        </p:tav>
                                      </p:tavLst>
                                    </p:anim>
                                    <p:anim calcmode="lin" valueType="num">
                                      <p:cBhvr additive="base">
                                        <p:cTn id="59" dur="25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250" fill="hold"/>
                                        <p:tgtEl>
                                          <p:spTgt spid="20"/>
                                        </p:tgtEl>
                                        <p:attrNameLst>
                                          <p:attrName>ppt_x</p:attrName>
                                        </p:attrNameLst>
                                      </p:cBhvr>
                                      <p:tavLst>
                                        <p:tav tm="0">
                                          <p:val>
                                            <p:strVal val="1+#ppt_w/2"/>
                                          </p:val>
                                        </p:tav>
                                        <p:tav tm="100000">
                                          <p:val>
                                            <p:strVal val="#ppt_x"/>
                                          </p:val>
                                        </p:tav>
                                      </p:tavLst>
                                    </p:anim>
                                    <p:anim calcmode="lin" valueType="num">
                                      <p:cBhvr additive="base">
                                        <p:cTn id="64" dur="250" fill="hold"/>
                                        <p:tgtEl>
                                          <p:spTgt spid="2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2"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250" fill="hold"/>
                                        <p:tgtEl>
                                          <p:spTgt spid="23"/>
                                        </p:tgtEl>
                                        <p:attrNameLst>
                                          <p:attrName>ppt_x</p:attrName>
                                        </p:attrNameLst>
                                      </p:cBhvr>
                                      <p:tavLst>
                                        <p:tav tm="0">
                                          <p:val>
                                            <p:strVal val="1+#ppt_w/2"/>
                                          </p:val>
                                        </p:tav>
                                        <p:tav tm="100000">
                                          <p:val>
                                            <p:strVal val="#ppt_x"/>
                                          </p:val>
                                        </p:tav>
                                      </p:tavLst>
                                    </p:anim>
                                    <p:anim calcmode="lin" valueType="num">
                                      <p:cBhvr additive="base">
                                        <p:cTn id="69" dur="250" fill="hold"/>
                                        <p:tgtEl>
                                          <p:spTgt spid="23"/>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250" fill="hold"/>
                                        <p:tgtEl>
                                          <p:spTgt spid="26"/>
                                        </p:tgtEl>
                                        <p:attrNameLst>
                                          <p:attrName>ppt_x</p:attrName>
                                        </p:attrNameLst>
                                      </p:cBhvr>
                                      <p:tavLst>
                                        <p:tav tm="0">
                                          <p:val>
                                            <p:strVal val="1+#ppt_w/2"/>
                                          </p:val>
                                        </p:tav>
                                        <p:tav tm="100000">
                                          <p:val>
                                            <p:strVal val="#ppt_x"/>
                                          </p:val>
                                        </p:tav>
                                      </p:tavLst>
                                    </p:anim>
                                    <p:anim calcmode="lin" valueType="num">
                                      <p:cBhvr additive="base">
                                        <p:cTn id="74"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23676" y="3292086"/>
            <a:ext cx="1068498" cy="383182"/>
          </a:xfrm>
          <a:prstGeom prst="rect">
            <a:avLst/>
          </a:prstGeom>
        </p:spPr>
        <p:txBody>
          <a:bodyPr wrap="none" lIns="68580" tIns="34290" rIns="68580" bIns="34290">
            <a:spAutoFit/>
          </a:bodyPr>
          <a:lstStyle/>
          <a:p>
            <a:pPr>
              <a:lnSpc>
                <a:spcPct val="120000"/>
              </a:lnSpc>
              <a:defRPr/>
            </a:pPr>
            <a:r>
              <a:rPr lang="zh-CN" altLang="en-US" sz="1700" kern="0" spc="113" dirty="0">
                <a:latin typeface="造字工房朗倩（非商用）常规体" pitchFamily="50" charset="-122"/>
                <a:ea typeface="造字工房朗倩（非商用）常规体" pitchFamily="50" charset="-122"/>
              </a:rPr>
              <a:t>我们是谁</a:t>
            </a:r>
          </a:p>
        </p:txBody>
      </p:sp>
      <p:grpSp>
        <p:nvGrpSpPr>
          <p:cNvPr id="11" name="组合 10"/>
          <p:cNvGrpSpPr/>
          <p:nvPr/>
        </p:nvGrpSpPr>
        <p:grpSpPr>
          <a:xfrm>
            <a:off x="417722" y="1851670"/>
            <a:ext cx="1396793" cy="1204130"/>
            <a:chOff x="556963" y="2528638"/>
            <a:chExt cx="1862390" cy="1605506"/>
          </a:xfrm>
        </p:grpSpPr>
        <p:sp>
          <p:nvSpPr>
            <p:cNvPr id="12" name="六边形 11"/>
            <p:cNvSpPr/>
            <p:nvPr/>
          </p:nvSpPr>
          <p:spPr>
            <a:xfrm>
              <a:off x="556963" y="2528638"/>
              <a:ext cx="1862390" cy="1605506"/>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KSO_Shape"/>
            <p:cNvSpPr/>
            <p:nvPr/>
          </p:nvSpPr>
          <p:spPr bwMode="auto">
            <a:xfrm>
              <a:off x="1150722" y="2966406"/>
              <a:ext cx="674872" cy="772754"/>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C0000"/>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4" name="矩形 13"/>
          <p:cNvSpPr/>
          <p:nvPr/>
        </p:nvSpPr>
        <p:spPr>
          <a:xfrm>
            <a:off x="2153342" y="3292086"/>
            <a:ext cx="1533497" cy="383182"/>
          </a:xfrm>
          <a:prstGeom prst="rect">
            <a:avLst/>
          </a:prstGeom>
        </p:spPr>
        <p:txBody>
          <a:bodyPr wrap="none" lIns="68580" tIns="34290" rIns="68580" bIns="34290">
            <a:spAutoFit/>
          </a:bodyPr>
          <a:lstStyle/>
          <a:p>
            <a:pPr>
              <a:lnSpc>
                <a:spcPct val="120000"/>
              </a:lnSpc>
              <a:defRPr/>
            </a:pPr>
            <a:r>
              <a:rPr lang="zh-CN" altLang="en-US" sz="1700" kern="0" spc="113" dirty="0">
                <a:latin typeface="造字工房朗倩（非商用）常规体" pitchFamily="50" charset="-122"/>
                <a:ea typeface="造字工房朗倩（非商用）常规体" pitchFamily="50" charset="-122"/>
              </a:rPr>
              <a:t>我们要做什么</a:t>
            </a:r>
          </a:p>
        </p:txBody>
      </p:sp>
      <p:grpSp>
        <p:nvGrpSpPr>
          <p:cNvPr id="15" name="组合 14"/>
          <p:cNvGrpSpPr/>
          <p:nvPr/>
        </p:nvGrpSpPr>
        <p:grpSpPr>
          <a:xfrm>
            <a:off x="2158984" y="1851670"/>
            <a:ext cx="1396793" cy="1204130"/>
            <a:chOff x="2878646" y="2528638"/>
            <a:chExt cx="1862390" cy="1605506"/>
          </a:xfrm>
        </p:grpSpPr>
        <p:sp>
          <p:nvSpPr>
            <p:cNvPr id="16" name="六边形 15"/>
            <p:cNvSpPr/>
            <p:nvPr/>
          </p:nvSpPr>
          <p:spPr>
            <a:xfrm>
              <a:off x="2878646" y="2528638"/>
              <a:ext cx="1862390" cy="1605506"/>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KSO_Shape"/>
            <p:cNvSpPr/>
            <p:nvPr/>
          </p:nvSpPr>
          <p:spPr bwMode="auto">
            <a:xfrm>
              <a:off x="3433124" y="2966405"/>
              <a:ext cx="753434" cy="772756"/>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rgbClr val="CC0000"/>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sp>
        <p:nvSpPr>
          <p:cNvPr id="18" name="矩形 17"/>
          <p:cNvSpPr/>
          <p:nvPr/>
        </p:nvSpPr>
        <p:spPr>
          <a:xfrm>
            <a:off x="3914677" y="3292086"/>
            <a:ext cx="1300997" cy="383182"/>
          </a:xfrm>
          <a:prstGeom prst="rect">
            <a:avLst/>
          </a:prstGeom>
        </p:spPr>
        <p:txBody>
          <a:bodyPr wrap="none" lIns="68580" tIns="34290" rIns="68580" bIns="34290">
            <a:spAutoFit/>
          </a:bodyPr>
          <a:lstStyle/>
          <a:p>
            <a:pPr>
              <a:lnSpc>
                <a:spcPct val="120000"/>
              </a:lnSpc>
              <a:defRPr/>
            </a:pPr>
            <a:r>
              <a:rPr lang="zh-CN" altLang="en-US" sz="1700" kern="0" spc="113">
                <a:latin typeface="造字工房朗倩（非商用）常规体" pitchFamily="50" charset="-122"/>
                <a:ea typeface="造字工房朗倩（非商用）常规体" pitchFamily="50" charset="-122"/>
              </a:rPr>
              <a:t>我们怎么做</a:t>
            </a:r>
            <a:endParaRPr lang="zh-CN" altLang="en-US" sz="1700" kern="0" spc="113" dirty="0">
              <a:latin typeface="造字工房朗倩（非商用）常规体" pitchFamily="50" charset="-122"/>
              <a:ea typeface="造字工房朗倩（非商用）常规体" pitchFamily="50" charset="-122"/>
            </a:endParaRPr>
          </a:p>
        </p:txBody>
      </p:sp>
      <p:grpSp>
        <p:nvGrpSpPr>
          <p:cNvPr id="19" name="组合 18"/>
          <p:cNvGrpSpPr/>
          <p:nvPr/>
        </p:nvGrpSpPr>
        <p:grpSpPr>
          <a:xfrm>
            <a:off x="3814522" y="1851670"/>
            <a:ext cx="1396793" cy="1204130"/>
            <a:chOff x="5086029" y="2528638"/>
            <a:chExt cx="1862390" cy="1605506"/>
          </a:xfrm>
        </p:grpSpPr>
        <p:sp>
          <p:nvSpPr>
            <p:cNvPr id="20" name="六边形 19"/>
            <p:cNvSpPr/>
            <p:nvPr/>
          </p:nvSpPr>
          <p:spPr>
            <a:xfrm>
              <a:off x="5086029" y="2528638"/>
              <a:ext cx="1862390" cy="1605506"/>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KSO_Shape"/>
            <p:cNvSpPr/>
            <p:nvPr/>
          </p:nvSpPr>
          <p:spPr bwMode="auto">
            <a:xfrm>
              <a:off x="5630847" y="3073948"/>
              <a:ext cx="772754" cy="55767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rgbClr val="CC0000"/>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sp>
        <p:nvSpPr>
          <p:cNvPr id="22" name="矩形 21"/>
          <p:cNvSpPr/>
          <p:nvPr/>
        </p:nvSpPr>
        <p:spPr>
          <a:xfrm>
            <a:off x="5374157" y="3292086"/>
            <a:ext cx="1765996" cy="383182"/>
          </a:xfrm>
          <a:prstGeom prst="rect">
            <a:avLst/>
          </a:prstGeom>
        </p:spPr>
        <p:txBody>
          <a:bodyPr wrap="none" lIns="68580" tIns="34290" rIns="68580" bIns="34290">
            <a:spAutoFit/>
          </a:bodyPr>
          <a:lstStyle/>
          <a:p>
            <a:pPr>
              <a:lnSpc>
                <a:spcPct val="120000"/>
              </a:lnSpc>
              <a:defRPr/>
            </a:pPr>
            <a:r>
              <a:rPr lang="zh-CN" altLang="en-US" sz="1700" kern="0" spc="113">
                <a:latin typeface="造字工房朗倩（非商用）常规体" pitchFamily="50" charset="-122"/>
                <a:ea typeface="造字工房朗倩（非商用）常规体" pitchFamily="50" charset="-122"/>
              </a:rPr>
              <a:t>目标及发展规划</a:t>
            </a:r>
            <a:endParaRPr lang="zh-CN" altLang="en-US" sz="1700" kern="0" spc="113" dirty="0">
              <a:latin typeface="造字工房朗倩（非商用）常规体" pitchFamily="50" charset="-122"/>
              <a:ea typeface="造字工房朗倩（非商用）常规体" pitchFamily="50" charset="-122"/>
            </a:endParaRPr>
          </a:p>
        </p:txBody>
      </p:sp>
      <p:grpSp>
        <p:nvGrpSpPr>
          <p:cNvPr id="23" name="组合 22"/>
          <p:cNvGrpSpPr/>
          <p:nvPr/>
        </p:nvGrpSpPr>
        <p:grpSpPr>
          <a:xfrm>
            <a:off x="5485598" y="1851670"/>
            <a:ext cx="1396793" cy="1204130"/>
            <a:chOff x="7314131" y="2528638"/>
            <a:chExt cx="1862390" cy="1605506"/>
          </a:xfrm>
        </p:grpSpPr>
        <p:sp>
          <p:nvSpPr>
            <p:cNvPr id="24" name="六边形 23"/>
            <p:cNvSpPr/>
            <p:nvPr/>
          </p:nvSpPr>
          <p:spPr>
            <a:xfrm>
              <a:off x="7314131" y="2528638"/>
              <a:ext cx="1862390" cy="1605506"/>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KSO_Shape"/>
            <p:cNvSpPr/>
            <p:nvPr/>
          </p:nvSpPr>
          <p:spPr bwMode="auto">
            <a:xfrm>
              <a:off x="7858949" y="3032736"/>
              <a:ext cx="772754" cy="640094"/>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CC0000"/>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sp>
        <p:nvSpPr>
          <p:cNvPr id="26" name="矩形 25"/>
          <p:cNvSpPr/>
          <p:nvPr/>
        </p:nvSpPr>
        <p:spPr>
          <a:xfrm>
            <a:off x="7089348" y="3292086"/>
            <a:ext cx="1765996" cy="383182"/>
          </a:xfrm>
          <a:prstGeom prst="rect">
            <a:avLst/>
          </a:prstGeom>
        </p:spPr>
        <p:txBody>
          <a:bodyPr wrap="none" lIns="68580" tIns="34290" rIns="68580" bIns="34290">
            <a:spAutoFit/>
          </a:bodyPr>
          <a:lstStyle/>
          <a:p>
            <a:pPr>
              <a:lnSpc>
                <a:spcPct val="120000"/>
              </a:lnSpc>
              <a:defRPr/>
            </a:pPr>
            <a:r>
              <a:rPr lang="zh-CN" altLang="en-US" sz="1700" kern="0" spc="113">
                <a:latin typeface="造字工房朗倩（非商用）常规体" pitchFamily="50" charset="-122"/>
                <a:ea typeface="造字工房朗倩（非商用）常规体" pitchFamily="50" charset="-122"/>
              </a:rPr>
              <a:t>困难及融资计划</a:t>
            </a:r>
            <a:endParaRPr lang="zh-CN" altLang="en-US" sz="1700" kern="0" spc="113" dirty="0">
              <a:latin typeface="造字工房朗倩（非商用）常规体" pitchFamily="50" charset="-122"/>
              <a:ea typeface="造字工房朗倩（非商用）常规体" pitchFamily="50" charset="-122"/>
            </a:endParaRPr>
          </a:p>
        </p:txBody>
      </p:sp>
      <p:grpSp>
        <p:nvGrpSpPr>
          <p:cNvPr id="27" name="组合 26"/>
          <p:cNvGrpSpPr/>
          <p:nvPr/>
        </p:nvGrpSpPr>
        <p:grpSpPr>
          <a:xfrm>
            <a:off x="7200789" y="1851670"/>
            <a:ext cx="1396793" cy="1204130"/>
            <a:chOff x="9601052" y="2528638"/>
            <a:chExt cx="1862390" cy="1605506"/>
          </a:xfrm>
        </p:grpSpPr>
        <p:sp>
          <p:nvSpPr>
            <p:cNvPr id="28" name="六边形 27"/>
            <p:cNvSpPr/>
            <p:nvPr/>
          </p:nvSpPr>
          <p:spPr>
            <a:xfrm>
              <a:off x="9601052" y="2528638"/>
              <a:ext cx="1862390" cy="1605506"/>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KSO_Shape"/>
            <p:cNvSpPr/>
            <p:nvPr/>
          </p:nvSpPr>
          <p:spPr bwMode="auto">
            <a:xfrm>
              <a:off x="10196743" y="2966406"/>
              <a:ext cx="671008" cy="772754"/>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rgbClr val="CC0000"/>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32" name="组合 31"/>
          <p:cNvGrpSpPr/>
          <p:nvPr/>
        </p:nvGrpSpPr>
        <p:grpSpPr>
          <a:xfrm>
            <a:off x="7238719" y="4739699"/>
            <a:ext cx="256442" cy="221070"/>
            <a:chOff x="9689725" y="6419788"/>
            <a:chExt cx="341923" cy="294760"/>
          </a:xfrm>
        </p:grpSpPr>
        <p:sp>
          <p:nvSpPr>
            <p:cNvPr id="33" name="六边形 32"/>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4"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5" name="组合 34"/>
          <p:cNvGrpSpPr/>
          <p:nvPr/>
        </p:nvGrpSpPr>
        <p:grpSpPr>
          <a:xfrm>
            <a:off x="7604957" y="4739699"/>
            <a:ext cx="256442" cy="221070"/>
            <a:chOff x="10178042" y="6419788"/>
            <a:chExt cx="341923" cy="294760"/>
          </a:xfrm>
        </p:grpSpPr>
        <p:sp>
          <p:nvSpPr>
            <p:cNvPr id="36" name="六边形 35"/>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7"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8" name="组合 37"/>
          <p:cNvGrpSpPr/>
          <p:nvPr/>
        </p:nvGrpSpPr>
        <p:grpSpPr>
          <a:xfrm>
            <a:off x="7971195" y="4739699"/>
            <a:ext cx="256442" cy="221070"/>
            <a:chOff x="10666359" y="6419788"/>
            <a:chExt cx="341923" cy="294760"/>
          </a:xfrm>
        </p:grpSpPr>
        <p:sp>
          <p:nvSpPr>
            <p:cNvPr id="39" name="六边形 38"/>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40"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1" name="组合 40"/>
          <p:cNvGrpSpPr/>
          <p:nvPr/>
        </p:nvGrpSpPr>
        <p:grpSpPr>
          <a:xfrm>
            <a:off x="8337433" y="4739699"/>
            <a:ext cx="256442" cy="221070"/>
            <a:chOff x="11154676" y="6419788"/>
            <a:chExt cx="341923" cy="294760"/>
          </a:xfrm>
        </p:grpSpPr>
        <p:sp>
          <p:nvSpPr>
            <p:cNvPr id="42" name="六边形 41"/>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43"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4" name="组合 43"/>
          <p:cNvGrpSpPr/>
          <p:nvPr/>
        </p:nvGrpSpPr>
        <p:grpSpPr>
          <a:xfrm>
            <a:off x="8703669" y="4739699"/>
            <a:ext cx="256442" cy="221070"/>
            <a:chOff x="11642991" y="6419788"/>
            <a:chExt cx="341923" cy="294760"/>
          </a:xfrm>
        </p:grpSpPr>
        <p:sp>
          <p:nvSpPr>
            <p:cNvPr id="45" name="六边形 44"/>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46"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50" fill="hold"/>
                                        <p:tgtEl>
                                          <p:spTgt spid="11"/>
                                        </p:tgtEl>
                                        <p:attrNameLst>
                                          <p:attrName>ppt_w</p:attrName>
                                        </p:attrNameLst>
                                      </p:cBhvr>
                                      <p:tavLst>
                                        <p:tav tm="0">
                                          <p:val>
                                            <p:fltVal val="0"/>
                                          </p:val>
                                        </p:tav>
                                        <p:tav tm="100000">
                                          <p:val>
                                            <p:strVal val="#ppt_w"/>
                                          </p:val>
                                        </p:tav>
                                      </p:tavLst>
                                    </p:anim>
                                    <p:anim calcmode="lin" valueType="num">
                                      <p:cBhvr>
                                        <p:cTn id="8" dur="350" fill="hold"/>
                                        <p:tgtEl>
                                          <p:spTgt spid="11"/>
                                        </p:tgtEl>
                                        <p:attrNameLst>
                                          <p:attrName>ppt_h</p:attrName>
                                        </p:attrNameLst>
                                      </p:cBhvr>
                                      <p:tavLst>
                                        <p:tav tm="0">
                                          <p:val>
                                            <p:fltVal val="0"/>
                                          </p:val>
                                        </p:tav>
                                        <p:tav tm="100000">
                                          <p:val>
                                            <p:strVal val="#ppt_h"/>
                                          </p:val>
                                        </p:tav>
                                      </p:tavLst>
                                    </p:anim>
                                    <p:animEffect transition="in" filter="fade">
                                      <p:cBhvr>
                                        <p:cTn id="9" dur="350"/>
                                        <p:tgtEl>
                                          <p:spTgt spid="11"/>
                                        </p:tgtEl>
                                      </p:cBhvr>
                                    </p:animEffect>
                                    <p:anim calcmode="lin" valueType="num">
                                      <p:cBhvr>
                                        <p:cTn id="10" dur="350" fill="hold"/>
                                        <p:tgtEl>
                                          <p:spTgt spid="11"/>
                                        </p:tgtEl>
                                        <p:attrNameLst>
                                          <p:attrName>ppt_x</p:attrName>
                                        </p:attrNameLst>
                                      </p:cBhvr>
                                      <p:tavLst>
                                        <p:tav tm="0">
                                          <p:val>
                                            <p:fltVal val="0.5"/>
                                          </p:val>
                                        </p:tav>
                                        <p:tav tm="100000">
                                          <p:val>
                                            <p:strVal val="#ppt_x"/>
                                          </p:val>
                                        </p:tav>
                                      </p:tavLst>
                                    </p:anim>
                                    <p:anim calcmode="lin" valueType="num">
                                      <p:cBhvr>
                                        <p:cTn id="11" dur="35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5"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0.7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animEffect transition="in" filter="fade">
                                      <p:cBhvr>
                                        <p:cTn id="17" dur="500"/>
                                        <p:tgtEl>
                                          <p:spTgt spid="10"/>
                                        </p:tgtEl>
                                      </p:cBhvr>
                                    </p:animEffect>
                                  </p:childTnLst>
                                </p:cTn>
                              </p:par>
                            </p:childTnLst>
                          </p:cTn>
                        </p:par>
                        <p:par>
                          <p:cTn id="18" fill="hold">
                            <p:stCondLst>
                              <p:cond delay="1000"/>
                            </p:stCondLst>
                            <p:childTnLst>
                              <p:par>
                                <p:cTn id="19" presetID="53" presetClass="entr" presetSubtype="52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350" fill="hold"/>
                                        <p:tgtEl>
                                          <p:spTgt spid="15"/>
                                        </p:tgtEl>
                                        <p:attrNameLst>
                                          <p:attrName>ppt_w</p:attrName>
                                        </p:attrNameLst>
                                      </p:cBhvr>
                                      <p:tavLst>
                                        <p:tav tm="0">
                                          <p:val>
                                            <p:fltVal val="0"/>
                                          </p:val>
                                        </p:tav>
                                        <p:tav tm="100000">
                                          <p:val>
                                            <p:strVal val="#ppt_w"/>
                                          </p:val>
                                        </p:tav>
                                      </p:tavLst>
                                    </p:anim>
                                    <p:anim calcmode="lin" valueType="num">
                                      <p:cBhvr>
                                        <p:cTn id="22" dur="350" fill="hold"/>
                                        <p:tgtEl>
                                          <p:spTgt spid="15"/>
                                        </p:tgtEl>
                                        <p:attrNameLst>
                                          <p:attrName>ppt_h</p:attrName>
                                        </p:attrNameLst>
                                      </p:cBhvr>
                                      <p:tavLst>
                                        <p:tav tm="0">
                                          <p:val>
                                            <p:fltVal val="0"/>
                                          </p:val>
                                        </p:tav>
                                        <p:tav tm="100000">
                                          <p:val>
                                            <p:strVal val="#ppt_h"/>
                                          </p:val>
                                        </p:tav>
                                      </p:tavLst>
                                    </p:anim>
                                    <p:animEffect transition="in" filter="fade">
                                      <p:cBhvr>
                                        <p:cTn id="23" dur="350"/>
                                        <p:tgtEl>
                                          <p:spTgt spid="15"/>
                                        </p:tgtEl>
                                      </p:cBhvr>
                                    </p:animEffect>
                                    <p:anim calcmode="lin" valueType="num">
                                      <p:cBhvr>
                                        <p:cTn id="24" dur="350" fill="hold"/>
                                        <p:tgtEl>
                                          <p:spTgt spid="15"/>
                                        </p:tgtEl>
                                        <p:attrNameLst>
                                          <p:attrName>ppt_x</p:attrName>
                                        </p:attrNameLst>
                                      </p:cBhvr>
                                      <p:tavLst>
                                        <p:tav tm="0">
                                          <p:val>
                                            <p:fltVal val="0.5"/>
                                          </p:val>
                                        </p:tav>
                                        <p:tav tm="100000">
                                          <p:val>
                                            <p:strVal val="#ppt_x"/>
                                          </p:val>
                                        </p:tav>
                                      </p:tavLst>
                                    </p:anim>
                                    <p:anim calcmode="lin" valueType="num">
                                      <p:cBhvr>
                                        <p:cTn id="25" dur="350" fill="hold"/>
                                        <p:tgtEl>
                                          <p:spTgt spid="15"/>
                                        </p:tgtEl>
                                        <p:attrNameLst>
                                          <p:attrName>ppt_y</p:attrName>
                                        </p:attrNameLst>
                                      </p:cBhvr>
                                      <p:tavLst>
                                        <p:tav tm="0">
                                          <p:val>
                                            <p:fltVal val="0.5"/>
                                          </p:val>
                                        </p:tav>
                                        <p:tav tm="100000">
                                          <p:val>
                                            <p:strVal val="#ppt_y"/>
                                          </p:val>
                                        </p:tav>
                                      </p:tavLst>
                                    </p:anim>
                                  </p:childTnLst>
                                </p:cTn>
                              </p:par>
                            </p:childTnLst>
                          </p:cTn>
                        </p:par>
                        <p:par>
                          <p:cTn id="26" fill="hold">
                            <p:stCondLst>
                              <p:cond delay="1500"/>
                            </p:stCondLst>
                            <p:childTnLst>
                              <p:par>
                                <p:cTn id="27" presetID="5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strVal val="#ppt_w*0.7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53" presetClass="entr" presetSubtype="52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350" fill="hold"/>
                                        <p:tgtEl>
                                          <p:spTgt spid="19"/>
                                        </p:tgtEl>
                                        <p:attrNameLst>
                                          <p:attrName>ppt_w</p:attrName>
                                        </p:attrNameLst>
                                      </p:cBhvr>
                                      <p:tavLst>
                                        <p:tav tm="0">
                                          <p:val>
                                            <p:fltVal val="0"/>
                                          </p:val>
                                        </p:tav>
                                        <p:tav tm="100000">
                                          <p:val>
                                            <p:strVal val="#ppt_w"/>
                                          </p:val>
                                        </p:tav>
                                      </p:tavLst>
                                    </p:anim>
                                    <p:anim calcmode="lin" valueType="num">
                                      <p:cBhvr>
                                        <p:cTn id="36" dur="350" fill="hold"/>
                                        <p:tgtEl>
                                          <p:spTgt spid="19"/>
                                        </p:tgtEl>
                                        <p:attrNameLst>
                                          <p:attrName>ppt_h</p:attrName>
                                        </p:attrNameLst>
                                      </p:cBhvr>
                                      <p:tavLst>
                                        <p:tav tm="0">
                                          <p:val>
                                            <p:fltVal val="0"/>
                                          </p:val>
                                        </p:tav>
                                        <p:tav tm="100000">
                                          <p:val>
                                            <p:strVal val="#ppt_h"/>
                                          </p:val>
                                        </p:tav>
                                      </p:tavLst>
                                    </p:anim>
                                    <p:animEffect transition="in" filter="fade">
                                      <p:cBhvr>
                                        <p:cTn id="37" dur="350"/>
                                        <p:tgtEl>
                                          <p:spTgt spid="19"/>
                                        </p:tgtEl>
                                      </p:cBhvr>
                                    </p:animEffect>
                                    <p:anim calcmode="lin" valueType="num">
                                      <p:cBhvr>
                                        <p:cTn id="38" dur="350" fill="hold"/>
                                        <p:tgtEl>
                                          <p:spTgt spid="19"/>
                                        </p:tgtEl>
                                        <p:attrNameLst>
                                          <p:attrName>ppt_x</p:attrName>
                                        </p:attrNameLst>
                                      </p:cBhvr>
                                      <p:tavLst>
                                        <p:tav tm="0">
                                          <p:val>
                                            <p:fltVal val="0.5"/>
                                          </p:val>
                                        </p:tav>
                                        <p:tav tm="100000">
                                          <p:val>
                                            <p:strVal val="#ppt_x"/>
                                          </p:val>
                                        </p:tav>
                                      </p:tavLst>
                                    </p:anim>
                                    <p:anim calcmode="lin" valueType="num">
                                      <p:cBhvr>
                                        <p:cTn id="39" dur="350" fill="hold"/>
                                        <p:tgtEl>
                                          <p:spTgt spid="19"/>
                                        </p:tgtEl>
                                        <p:attrNameLst>
                                          <p:attrName>ppt_y</p:attrName>
                                        </p:attrNameLst>
                                      </p:cBhvr>
                                      <p:tavLst>
                                        <p:tav tm="0">
                                          <p:val>
                                            <p:fltVal val="0.5"/>
                                          </p:val>
                                        </p:tav>
                                        <p:tav tm="100000">
                                          <p:val>
                                            <p:strVal val="#ppt_y"/>
                                          </p:val>
                                        </p:tav>
                                      </p:tavLst>
                                    </p:anim>
                                  </p:childTnLst>
                                </p:cTn>
                              </p:par>
                            </p:childTnLst>
                          </p:cTn>
                        </p:par>
                        <p:par>
                          <p:cTn id="40" fill="hold">
                            <p:stCondLst>
                              <p:cond delay="2500"/>
                            </p:stCondLst>
                            <p:childTnLst>
                              <p:par>
                                <p:cTn id="41" presetID="5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strVal val="#ppt_w*0.7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animEffect transition="in" filter="fade">
                                      <p:cBhvr>
                                        <p:cTn id="45" dur="500"/>
                                        <p:tgtEl>
                                          <p:spTgt spid="18"/>
                                        </p:tgtEl>
                                      </p:cBhvr>
                                    </p:animEffect>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50" fill="hold"/>
                                        <p:tgtEl>
                                          <p:spTgt spid="23"/>
                                        </p:tgtEl>
                                        <p:attrNameLst>
                                          <p:attrName>ppt_w</p:attrName>
                                        </p:attrNameLst>
                                      </p:cBhvr>
                                      <p:tavLst>
                                        <p:tav tm="0">
                                          <p:val>
                                            <p:fltVal val="0"/>
                                          </p:val>
                                        </p:tav>
                                        <p:tav tm="100000">
                                          <p:val>
                                            <p:strVal val="#ppt_w"/>
                                          </p:val>
                                        </p:tav>
                                      </p:tavLst>
                                    </p:anim>
                                    <p:anim calcmode="lin" valueType="num">
                                      <p:cBhvr>
                                        <p:cTn id="50" dur="350" fill="hold"/>
                                        <p:tgtEl>
                                          <p:spTgt spid="23"/>
                                        </p:tgtEl>
                                        <p:attrNameLst>
                                          <p:attrName>ppt_h</p:attrName>
                                        </p:attrNameLst>
                                      </p:cBhvr>
                                      <p:tavLst>
                                        <p:tav tm="0">
                                          <p:val>
                                            <p:fltVal val="0"/>
                                          </p:val>
                                        </p:tav>
                                        <p:tav tm="100000">
                                          <p:val>
                                            <p:strVal val="#ppt_h"/>
                                          </p:val>
                                        </p:tav>
                                      </p:tavLst>
                                    </p:anim>
                                    <p:animEffect transition="in" filter="fade">
                                      <p:cBhvr>
                                        <p:cTn id="51" dur="350"/>
                                        <p:tgtEl>
                                          <p:spTgt spid="23"/>
                                        </p:tgtEl>
                                      </p:cBhvr>
                                    </p:animEffect>
                                    <p:anim calcmode="lin" valueType="num">
                                      <p:cBhvr>
                                        <p:cTn id="52" dur="350" fill="hold"/>
                                        <p:tgtEl>
                                          <p:spTgt spid="23"/>
                                        </p:tgtEl>
                                        <p:attrNameLst>
                                          <p:attrName>ppt_x</p:attrName>
                                        </p:attrNameLst>
                                      </p:cBhvr>
                                      <p:tavLst>
                                        <p:tav tm="0">
                                          <p:val>
                                            <p:fltVal val="0.5"/>
                                          </p:val>
                                        </p:tav>
                                        <p:tav tm="100000">
                                          <p:val>
                                            <p:strVal val="#ppt_x"/>
                                          </p:val>
                                        </p:tav>
                                      </p:tavLst>
                                    </p:anim>
                                    <p:anim calcmode="lin" valueType="num">
                                      <p:cBhvr>
                                        <p:cTn id="53" dur="350" fill="hold"/>
                                        <p:tgtEl>
                                          <p:spTgt spid="2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5"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strVal val="#ppt_w*0.70"/>
                                          </p:val>
                                        </p:tav>
                                        <p:tav tm="100000">
                                          <p:val>
                                            <p:strVal val="#ppt_w"/>
                                          </p:val>
                                        </p:tav>
                                      </p:tavLst>
                                    </p:anim>
                                    <p:anim calcmode="lin" valueType="num">
                                      <p:cBhvr>
                                        <p:cTn id="58" dur="500" fill="hold"/>
                                        <p:tgtEl>
                                          <p:spTgt spid="22"/>
                                        </p:tgtEl>
                                        <p:attrNameLst>
                                          <p:attrName>ppt_h</p:attrName>
                                        </p:attrNameLst>
                                      </p:cBhvr>
                                      <p:tavLst>
                                        <p:tav tm="0">
                                          <p:val>
                                            <p:strVal val="#ppt_h"/>
                                          </p:val>
                                        </p:tav>
                                        <p:tav tm="100000">
                                          <p:val>
                                            <p:strVal val="#ppt_h"/>
                                          </p:val>
                                        </p:tav>
                                      </p:tavLst>
                                    </p:anim>
                                    <p:animEffect transition="in" filter="fade">
                                      <p:cBhvr>
                                        <p:cTn id="59" dur="500"/>
                                        <p:tgtEl>
                                          <p:spTgt spid="22"/>
                                        </p:tgtEl>
                                      </p:cBhvr>
                                    </p:animEffect>
                                  </p:childTnLst>
                                </p:cTn>
                              </p:par>
                            </p:childTnLst>
                          </p:cTn>
                        </p:par>
                        <p:par>
                          <p:cTn id="60" fill="hold">
                            <p:stCondLst>
                              <p:cond delay="4000"/>
                            </p:stCondLst>
                            <p:childTnLst>
                              <p:par>
                                <p:cTn id="61" presetID="53" presetClass="entr" presetSubtype="52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350" fill="hold"/>
                                        <p:tgtEl>
                                          <p:spTgt spid="27"/>
                                        </p:tgtEl>
                                        <p:attrNameLst>
                                          <p:attrName>ppt_w</p:attrName>
                                        </p:attrNameLst>
                                      </p:cBhvr>
                                      <p:tavLst>
                                        <p:tav tm="0">
                                          <p:val>
                                            <p:fltVal val="0"/>
                                          </p:val>
                                        </p:tav>
                                        <p:tav tm="100000">
                                          <p:val>
                                            <p:strVal val="#ppt_w"/>
                                          </p:val>
                                        </p:tav>
                                      </p:tavLst>
                                    </p:anim>
                                    <p:anim calcmode="lin" valueType="num">
                                      <p:cBhvr>
                                        <p:cTn id="64" dur="350" fill="hold"/>
                                        <p:tgtEl>
                                          <p:spTgt spid="27"/>
                                        </p:tgtEl>
                                        <p:attrNameLst>
                                          <p:attrName>ppt_h</p:attrName>
                                        </p:attrNameLst>
                                      </p:cBhvr>
                                      <p:tavLst>
                                        <p:tav tm="0">
                                          <p:val>
                                            <p:fltVal val="0"/>
                                          </p:val>
                                        </p:tav>
                                        <p:tav tm="100000">
                                          <p:val>
                                            <p:strVal val="#ppt_h"/>
                                          </p:val>
                                        </p:tav>
                                      </p:tavLst>
                                    </p:anim>
                                    <p:animEffect transition="in" filter="fade">
                                      <p:cBhvr>
                                        <p:cTn id="65" dur="350"/>
                                        <p:tgtEl>
                                          <p:spTgt spid="27"/>
                                        </p:tgtEl>
                                      </p:cBhvr>
                                    </p:animEffect>
                                    <p:anim calcmode="lin" valueType="num">
                                      <p:cBhvr>
                                        <p:cTn id="66" dur="350" fill="hold"/>
                                        <p:tgtEl>
                                          <p:spTgt spid="27"/>
                                        </p:tgtEl>
                                        <p:attrNameLst>
                                          <p:attrName>ppt_x</p:attrName>
                                        </p:attrNameLst>
                                      </p:cBhvr>
                                      <p:tavLst>
                                        <p:tav tm="0">
                                          <p:val>
                                            <p:fltVal val="0.5"/>
                                          </p:val>
                                        </p:tav>
                                        <p:tav tm="100000">
                                          <p:val>
                                            <p:strVal val="#ppt_x"/>
                                          </p:val>
                                        </p:tav>
                                      </p:tavLst>
                                    </p:anim>
                                    <p:anim calcmode="lin" valueType="num">
                                      <p:cBhvr>
                                        <p:cTn id="67" dur="350" fill="hold"/>
                                        <p:tgtEl>
                                          <p:spTgt spid="27"/>
                                        </p:tgtEl>
                                        <p:attrNameLst>
                                          <p:attrName>ppt_y</p:attrName>
                                        </p:attrNameLst>
                                      </p:cBhvr>
                                      <p:tavLst>
                                        <p:tav tm="0">
                                          <p:val>
                                            <p:fltVal val="0.5"/>
                                          </p:val>
                                        </p:tav>
                                        <p:tav tm="100000">
                                          <p:val>
                                            <p:strVal val="#ppt_y"/>
                                          </p:val>
                                        </p:tav>
                                      </p:tavLst>
                                    </p:anim>
                                  </p:childTnLst>
                                </p:cTn>
                              </p:par>
                            </p:childTnLst>
                          </p:cTn>
                        </p:par>
                        <p:par>
                          <p:cTn id="68" fill="hold">
                            <p:stCondLst>
                              <p:cond delay="4500"/>
                            </p:stCondLst>
                            <p:childTnLst>
                              <p:par>
                                <p:cTn id="69" presetID="55"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strVal val="#ppt_w*0.70"/>
                                          </p:val>
                                        </p:tav>
                                        <p:tav tm="100000">
                                          <p:val>
                                            <p:strVal val="#ppt_w"/>
                                          </p:val>
                                        </p:tav>
                                      </p:tavLst>
                                    </p:anim>
                                    <p:anim calcmode="lin" valueType="num">
                                      <p:cBhvr>
                                        <p:cTn id="72" dur="500" fill="hold"/>
                                        <p:tgtEl>
                                          <p:spTgt spid="26"/>
                                        </p:tgtEl>
                                        <p:attrNameLst>
                                          <p:attrName>ppt_h</p:attrName>
                                        </p:attrNameLst>
                                      </p:cBhvr>
                                      <p:tavLst>
                                        <p:tav tm="0">
                                          <p:val>
                                            <p:strVal val="#ppt_h"/>
                                          </p:val>
                                        </p:tav>
                                        <p:tav tm="100000">
                                          <p:val>
                                            <p:strVal val="#ppt_h"/>
                                          </p:val>
                                        </p:tav>
                                      </p:tavLst>
                                    </p:anim>
                                    <p:animEffect transition="in" filter="fade">
                                      <p:cBhvr>
                                        <p:cTn id="73" dur="500"/>
                                        <p:tgtEl>
                                          <p:spTgt spid="26"/>
                                        </p:tgtEl>
                                      </p:cBhvr>
                                    </p:animEffect>
                                  </p:childTnLst>
                                </p:cTn>
                              </p:par>
                            </p:childTnLst>
                          </p:cTn>
                        </p:par>
                        <p:par>
                          <p:cTn id="74" fill="hold">
                            <p:stCondLst>
                              <p:cond delay="5000"/>
                            </p:stCondLst>
                            <p:childTnLst>
                              <p:par>
                                <p:cTn id="75" presetID="2" presetClass="entr" presetSubtype="9"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250" fill="hold"/>
                                        <p:tgtEl>
                                          <p:spTgt spid="32"/>
                                        </p:tgtEl>
                                        <p:attrNameLst>
                                          <p:attrName>ppt_x</p:attrName>
                                        </p:attrNameLst>
                                      </p:cBhvr>
                                      <p:tavLst>
                                        <p:tav tm="0">
                                          <p:val>
                                            <p:strVal val="0-#ppt_w/2"/>
                                          </p:val>
                                        </p:tav>
                                        <p:tav tm="100000">
                                          <p:val>
                                            <p:strVal val="#ppt_x"/>
                                          </p:val>
                                        </p:tav>
                                      </p:tavLst>
                                    </p:anim>
                                    <p:anim calcmode="lin" valueType="num">
                                      <p:cBhvr additive="base">
                                        <p:cTn id="78" dur="250" fill="hold"/>
                                        <p:tgtEl>
                                          <p:spTgt spid="32"/>
                                        </p:tgtEl>
                                        <p:attrNameLst>
                                          <p:attrName>ppt_y</p:attrName>
                                        </p:attrNameLst>
                                      </p:cBhvr>
                                      <p:tavLst>
                                        <p:tav tm="0">
                                          <p:val>
                                            <p:strVal val="0-#ppt_h/2"/>
                                          </p:val>
                                        </p:tav>
                                        <p:tav tm="100000">
                                          <p:val>
                                            <p:strVal val="#ppt_y"/>
                                          </p:val>
                                        </p:tav>
                                      </p:tavLst>
                                    </p:anim>
                                  </p:childTnLst>
                                </p:cTn>
                              </p:par>
                            </p:childTnLst>
                          </p:cTn>
                        </p:par>
                        <p:par>
                          <p:cTn id="79" fill="hold">
                            <p:stCondLst>
                              <p:cond delay="5500"/>
                            </p:stCondLst>
                            <p:childTnLst>
                              <p:par>
                                <p:cTn id="80" presetID="2" presetClass="entr" presetSubtype="9"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250" fill="hold"/>
                                        <p:tgtEl>
                                          <p:spTgt spid="35"/>
                                        </p:tgtEl>
                                        <p:attrNameLst>
                                          <p:attrName>ppt_x</p:attrName>
                                        </p:attrNameLst>
                                      </p:cBhvr>
                                      <p:tavLst>
                                        <p:tav tm="0">
                                          <p:val>
                                            <p:strVal val="0-#ppt_w/2"/>
                                          </p:val>
                                        </p:tav>
                                        <p:tav tm="100000">
                                          <p:val>
                                            <p:strVal val="#ppt_x"/>
                                          </p:val>
                                        </p:tav>
                                      </p:tavLst>
                                    </p:anim>
                                    <p:anim calcmode="lin" valueType="num">
                                      <p:cBhvr additive="base">
                                        <p:cTn id="83" dur="250" fill="hold"/>
                                        <p:tgtEl>
                                          <p:spTgt spid="35"/>
                                        </p:tgtEl>
                                        <p:attrNameLst>
                                          <p:attrName>ppt_y</p:attrName>
                                        </p:attrNameLst>
                                      </p:cBhvr>
                                      <p:tavLst>
                                        <p:tav tm="0">
                                          <p:val>
                                            <p:strVal val="0-#ppt_h/2"/>
                                          </p:val>
                                        </p:tav>
                                        <p:tav tm="100000">
                                          <p:val>
                                            <p:strVal val="#ppt_y"/>
                                          </p:val>
                                        </p:tav>
                                      </p:tavLst>
                                    </p:anim>
                                  </p:childTnLst>
                                </p:cTn>
                              </p:par>
                            </p:childTnLst>
                          </p:cTn>
                        </p:par>
                        <p:par>
                          <p:cTn id="84" fill="hold">
                            <p:stCondLst>
                              <p:cond delay="6000"/>
                            </p:stCondLst>
                            <p:childTnLst>
                              <p:par>
                                <p:cTn id="85" presetID="2" presetClass="entr" presetSubtype="9"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250" fill="hold"/>
                                        <p:tgtEl>
                                          <p:spTgt spid="38"/>
                                        </p:tgtEl>
                                        <p:attrNameLst>
                                          <p:attrName>ppt_x</p:attrName>
                                        </p:attrNameLst>
                                      </p:cBhvr>
                                      <p:tavLst>
                                        <p:tav tm="0">
                                          <p:val>
                                            <p:strVal val="0-#ppt_w/2"/>
                                          </p:val>
                                        </p:tav>
                                        <p:tav tm="100000">
                                          <p:val>
                                            <p:strVal val="#ppt_x"/>
                                          </p:val>
                                        </p:tav>
                                      </p:tavLst>
                                    </p:anim>
                                    <p:anim calcmode="lin" valueType="num">
                                      <p:cBhvr additive="base">
                                        <p:cTn id="88" dur="250" fill="hold"/>
                                        <p:tgtEl>
                                          <p:spTgt spid="38"/>
                                        </p:tgtEl>
                                        <p:attrNameLst>
                                          <p:attrName>ppt_y</p:attrName>
                                        </p:attrNameLst>
                                      </p:cBhvr>
                                      <p:tavLst>
                                        <p:tav tm="0">
                                          <p:val>
                                            <p:strVal val="0-#ppt_h/2"/>
                                          </p:val>
                                        </p:tav>
                                        <p:tav tm="100000">
                                          <p:val>
                                            <p:strVal val="#ppt_y"/>
                                          </p:val>
                                        </p:tav>
                                      </p:tavLst>
                                    </p:anim>
                                  </p:childTnLst>
                                </p:cTn>
                              </p:par>
                            </p:childTnLst>
                          </p:cTn>
                        </p:par>
                        <p:par>
                          <p:cTn id="89" fill="hold">
                            <p:stCondLst>
                              <p:cond delay="6500"/>
                            </p:stCondLst>
                            <p:childTnLst>
                              <p:par>
                                <p:cTn id="90" presetID="2" presetClass="entr" presetSubtype="9"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250" fill="hold"/>
                                        <p:tgtEl>
                                          <p:spTgt spid="41"/>
                                        </p:tgtEl>
                                        <p:attrNameLst>
                                          <p:attrName>ppt_x</p:attrName>
                                        </p:attrNameLst>
                                      </p:cBhvr>
                                      <p:tavLst>
                                        <p:tav tm="0">
                                          <p:val>
                                            <p:strVal val="0-#ppt_w/2"/>
                                          </p:val>
                                        </p:tav>
                                        <p:tav tm="100000">
                                          <p:val>
                                            <p:strVal val="#ppt_x"/>
                                          </p:val>
                                        </p:tav>
                                      </p:tavLst>
                                    </p:anim>
                                    <p:anim calcmode="lin" valueType="num">
                                      <p:cBhvr additive="base">
                                        <p:cTn id="93" dur="250" fill="hold"/>
                                        <p:tgtEl>
                                          <p:spTgt spid="41"/>
                                        </p:tgtEl>
                                        <p:attrNameLst>
                                          <p:attrName>ppt_y</p:attrName>
                                        </p:attrNameLst>
                                      </p:cBhvr>
                                      <p:tavLst>
                                        <p:tav tm="0">
                                          <p:val>
                                            <p:strVal val="0-#ppt_h/2"/>
                                          </p:val>
                                        </p:tav>
                                        <p:tav tm="100000">
                                          <p:val>
                                            <p:strVal val="#ppt_y"/>
                                          </p:val>
                                        </p:tav>
                                      </p:tavLst>
                                    </p:anim>
                                  </p:childTnLst>
                                </p:cTn>
                              </p:par>
                            </p:childTnLst>
                          </p:cTn>
                        </p:par>
                        <p:par>
                          <p:cTn id="94" fill="hold">
                            <p:stCondLst>
                              <p:cond delay="7000"/>
                            </p:stCondLst>
                            <p:childTnLst>
                              <p:par>
                                <p:cTn id="95" presetID="2" presetClass="entr" presetSubtype="9"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250" fill="hold"/>
                                        <p:tgtEl>
                                          <p:spTgt spid="44"/>
                                        </p:tgtEl>
                                        <p:attrNameLst>
                                          <p:attrName>ppt_x</p:attrName>
                                        </p:attrNameLst>
                                      </p:cBhvr>
                                      <p:tavLst>
                                        <p:tav tm="0">
                                          <p:val>
                                            <p:strVal val="0-#ppt_w/2"/>
                                          </p:val>
                                        </p:tav>
                                        <p:tav tm="100000">
                                          <p:val>
                                            <p:strVal val="#ppt_x"/>
                                          </p:val>
                                        </p:tav>
                                      </p:tavLst>
                                    </p:anim>
                                    <p:anim calcmode="lin" valueType="num">
                                      <p:cBhvr additive="base">
                                        <p:cTn id="98" dur="25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411284"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我们的优势</a:t>
            </a:r>
          </a:p>
        </p:txBody>
      </p:sp>
      <p:grpSp>
        <p:nvGrpSpPr>
          <p:cNvPr id="52" name="组合 51"/>
          <p:cNvGrpSpPr/>
          <p:nvPr/>
        </p:nvGrpSpPr>
        <p:grpSpPr>
          <a:xfrm>
            <a:off x="4812026" y="1137733"/>
            <a:ext cx="1711800" cy="1711800"/>
            <a:chOff x="4605316" y="1137733"/>
            <a:chExt cx="1711800" cy="1711800"/>
          </a:xfrm>
        </p:grpSpPr>
        <p:sp>
          <p:nvSpPr>
            <p:cNvPr id="32" name="椭圆 31"/>
            <p:cNvSpPr/>
            <p:nvPr/>
          </p:nvSpPr>
          <p:spPr>
            <a:xfrm>
              <a:off x="4605316" y="1137733"/>
              <a:ext cx="1711800" cy="171180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a typeface="微软雅黑" panose="020B0503020204020204" pitchFamily="34" charset="-122"/>
              </a:endParaRPr>
            </a:p>
          </p:txBody>
        </p:sp>
        <p:sp>
          <p:nvSpPr>
            <p:cNvPr id="35" name="Freeform 72"/>
            <p:cNvSpPr>
              <a:spLocks noEditPoints="1"/>
            </p:cNvSpPr>
            <p:nvPr/>
          </p:nvSpPr>
          <p:spPr bwMode="auto">
            <a:xfrm>
              <a:off x="5138566" y="1767574"/>
              <a:ext cx="645300" cy="550800"/>
            </a:xfrm>
            <a:custGeom>
              <a:avLst/>
              <a:gdLst>
                <a:gd name="T0" fmla="*/ 51 w 51"/>
                <a:gd name="T1" fmla="*/ 14 h 44"/>
                <a:gd name="T2" fmla="*/ 51 w 51"/>
                <a:gd name="T3" fmla="*/ 38 h 44"/>
                <a:gd name="T4" fmla="*/ 44 w 51"/>
                <a:gd name="T5" fmla="*/ 44 h 44"/>
                <a:gd name="T6" fmla="*/ 6 w 51"/>
                <a:gd name="T7" fmla="*/ 44 h 44"/>
                <a:gd name="T8" fmla="*/ 0 w 51"/>
                <a:gd name="T9" fmla="*/ 38 h 44"/>
                <a:gd name="T10" fmla="*/ 0 w 51"/>
                <a:gd name="T11" fmla="*/ 14 h 44"/>
                <a:gd name="T12" fmla="*/ 6 w 51"/>
                <a:gd name="T13" fmla="*/ 7 h 44"/>
                <a:gd name="T14" fmla="*/ 12 w 51"/>
                <a:gd name="T15" fmla="*/ 7 h 44"/>
                <a:gd name="T16" fmla="*/ 14 w 51"/>
                <a:gd name="T17" fmla="*/ 3 h 44"/>
                <a:gd name="T18" fmla="*/ 18 w 51"/>
                <a:gd name="T19" fmla="*/ 0 h 44"/>
                <a:gd name="T20" fmla="*/ 32 w 51"/>
                <a:gd name="T21" fmla="*/ 0 h 44"/>
                <a:gd name="T22" fmla="*/ 37 w 51"/>
                <a:gd name="T23" fmla="*/ 3 h 44"/>
                <a:gd name="T24" fmla="*/ 38 w 51"/>
                <a:gd name="T25" fmla="*/ 7 h 44"/>
                <a:gd name="T26" fmla="*/ 44 w 51"/>
                <a:gd name="T27" fmla="*/ 7 h 44"/>
                <a:gd name="T28" fmla="*/ 51 w 51"/>
                <a:gd name="T29" fmla="*/ 14 h 44"/>
                <a:gd name="T30" fmla="*/ 37 w 51"/>
                <a:gd name="T31" fmla="*/ 26 h 44"/>
                <a:gd name="T32" fmla="*/ 25 w 51"/>
                <a:gd name="T33" fmla="*/ 14 h 44"/>
                <a:gd name="T34" fmla="*/ 13 w 51"/>
                <a:gd name="T35" fmla="*/ 26 h 44"/>
                <a:gd name="T36" fmla="*/ 25 w 51"/>
                <a:gd name="T37" fmla="*/ 38 h 44"/>
                <a:gd name="T38" fmla="*/ 37 w 51"/>
                <a:gd name="T39" fmla="*/ 26 h 44"/>
                <a:gd name="T40" fmla="*/ 33 w 51"/>
                <a:gd name="T41" fmla="*/ 26 h 44"/>
                <a:gd name="T42" fmla="*/ 25 w 51"/>
                <a:gd name="T43" fmla="*/ 33 h 44"/>
                <a:gd name="T44" fmla="*/ 18 w 51"/>
                <a:gd name="T45" fmla="*/ 26 h 44"/>
                <a:gd name="T46" fmla="*/ 25 w 51"/>
                <a:gd name="T47" fmla="*/ 18 h 44"/>
                <a:gd name="T48" fmla="*/ 33 w 51"/>
                <a:gd name="T4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4">
                  <a:moveTo>
                    <a:pt x="51" y="14"/>
                  </a:moveTo>
                  <a:cubicBezTo>
                    <a:pt x="51" y="38"/>
                    <a:pt x="51" y="38"/>
                    <a:pt x="51" y="38"/>
                  </a:cubicBezTo>
                  <a:cubicBezTo>
                    <a:pt x="51" y="41"/>
                    <a:pt x="48" y="44"/>
                    <a:pt x="44" y="44"/>
                  </a:cubicBezTo>
                  <a:cubicBezTo>
                    <a:pt x="6" y="44"/>
                    <a:pt x="6" y="44"/>
                    <a:pt x="6" y="44"/>
                  </a:cubicBezTo>
                  <a:cubicBezTo>
                    <a:pt x="3" y="44"/>
                    <a:pt x="0" y="41"/>
                    <a:pt x="0" y="38"/>
                  </a:cubicBezTo>
                  <a:cubicBezTo>
                    <a:pt x="0" y="14"/>
                    <a:pt x="0" y="14"/>
                    <a:pt x="0" y="14"/>
                  </a:cubicBezTo>
                  <a:cubicBezTo>
                    <a:pt x="0" y="10"/>
                    <a:pt x="3" y="7"/>
                    <a:pt x="6" y="7"/>
                  </a:cubicBezTo>
                  <a:cubicBezTo>
                    <a:pt x="12" y="7"/>
                    <a:pt x="12" y="7"/>
                    <a:pt x="12" y="7"/>
                  </a:cubicBezTo>
                  <a:cubicBezTo>
                    <a:pt x="14" y="3"/>
                    <a:pt x="14" y="3"/>
                    <a:pt x="14" y="3"/>
                  </a:cubicBezTo>
                  <a:cubicBezTo>
                    <a:pt x="15" y="1"/>
                    <a:pt x="17" y="0"/>
                    <a:pt x="18" y="0"/>
                  </a:cubicBezTo>
                  <a:cubicBezTo>
                    <a:pt x="32" y="0"/>
                    <a:pt x="32" y="0"/>
                    <a:pt x="32" y="0"/>
                  </a:cubicBezTo>
                  <a:cubicBezTo>
                    <a:pt x="34" y="0"/>
                    <a:pt x="36" y="1"/>
                    <a:pt x="37" y="3"/>
                  </a:cubicBezTo>
                  <a:cubicBezTo>
                    <a:pt x="38" y="7"/>
                    <a:pt x="38" y="7"/>
                    <a:pt x="38" y="7"/>
                  </a:cubicBezTo>
                  <a:cubicBezTo>
                    <a:pt x="44" y="7"/>
                    <a:pt x="44" y="7"/>
                    <a:pt x="44" y="7"/>
                  </a:cubicBezTo>
                  <a:cubicBezTo>
                    <a:pt x="48" y="7"/>
                    <a:pt x="51" y="10"/>
                    <a:pt x="51" y="14"/>
                  </a:cubicBezTo>
                  <a:close/>
                  <a:moveTo>
                    <a:pt x="37" y="26"/>
                  </a:moveTo>
                  <a:cubicBezTo>
                    <a:pt x="37" y="19"/>
                    <a:pt x="32" y="14"/>
                    <a:pt x="25" y="14"/>
                  </a:cubicBezTo>
                  <a:cubicBezTo>
                    <a:pt x="19" y="14"/>
                    <a:pt x="13" y="19"/>
                    <a:pt x="13" y="26"/>
                  </a:cubicBezTo>
                  <a:cubicBezTo>
                    <a:pt x="13" y="32"/>
                    <a:pt x="19" y="38"/>
                    <a:pt x="25" y="38"/>
                  </a:cubicBezTo>
                  <a:cubicBezTo>
                    <a:pt x="32" y="38"/>
                    <a:pt x="37" y="32"/>
                    <a:pt x="37" y="26"/>
                  </a:cubicBezTo>
                  <a:close/>
                  <a:moveTo>
                    <a:pt x="33" y="26"/>
                  </a:moveTo>
                  <a:cubicBezTo>
                    <a:pt x="33" y="30"/>
                    <a:pt x="30" y="33"/>
                    <a:pt x="25" y="33"/>
                  </a:cubicBezTo>
                  <a:cubicBezTo>
                    <a:pt x="21" y="33"/>
                    <a:pt x="18" y="30"/>
                    <a:pt x="18" y="26"/>
                  </a:cubicBezTo>
                  <a:cubicBezTo>
                    <a:pt x="18" y="21"/>
                    <a:pt x="21" y="18"/>
                    <a:pt x="25" y="18"/>
                  </a:cubicBezTo>
                  <a:cubicBezTo>
                    <a:pt x="30" y="18"/>
                    <a:pt x="33" y="21"/>
                    <a:pt x="33" y="26"/>
                  </a:cubicBezTo>
                  <a:close/>
                </a:path>
              </a:pathLst>
            </a:custGeom>
            <a:solidFill>
              <a:srgbClr val="CC0000"/>
            </a:solidFill>
            <a:ln>
              <a:noFill/>
            </a:ln>
          </p:spPr>
          <p:txBody>
            <a:bodyPr vert="horz" wrap="square" lIns="68580" tIns="34290" rIns="68580" bIns="34290" numCol="1" anchor="t" anchorCtr="0" compatLnSpc="1"/>
            <a:lstStyle/>
            <a:p>
              <a:endParaRPr lang="id-ID"/>
            </a:p>
          </p:txBody>
        </p:sp>
      </p:grpSp>
      <p:grpSp>
        <p:nvGrpSpPr>
          <p:cNvPr id="51" name="组合 50"/>
          <p:cNvGrpSpPr/>
          <p:nvPr/>
        </p:nvGrpSpPr>
        <p:grpSpPr>
          <a:xfrm>
            <a:off x="2891813" y="1137733"/>
            <a:ext cx="1711800" cy="1711800"/>
            <a:chOff x="3072564" y="1137733"/>
            <a:chExt cx="1711800" cy="1711800"/>
          </a:xfrm>
        </p:grpSpPr>
        <p:sp>
          <p:nvSpPr>
            <p:cNvPr id="33" name="椭圆 32"/>
            <p:cNvSpPr/>
            <p:nvPr/>
          </p:nvSpPr>
          <p:spPr>
            <a:xfrm>
              <a:off x="3072564" y="1137733"/>
              <a:ext cx="1711800" cy="171180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a typeface="微软雅黑" panose="020B0503020204020204" pitchFamily="34" charset="-122"/>
              </a:endParaRPr>
            </a:p>
          </p:txBody>
        </p:sp>
        <p:sp>
          <p:nvSpPr>
            <p:cNvPr id="36" name="Freeform 73"/>
            <p:cNvSpPr>
              <a:spLocks noEditPoints="1"/>
            </p:cNvSpPr>
            <p:nvPr/>
          </p:nvSpPr>
          <p:spPr bwMode="auto">
            <a:xfrm>
              <a:off x="3573583" y="1768308"/>
              <a:ext cx="645606" cy="549334"/>
            </a:xfrm>
            <a:custGeom>
              <a:avLst/>
              <a:gdLst>
                <a:gd name="T0" fmla="*/ 48 w 48"/>
                <a:gd name="T1" fmla="*/ 38 h 41"/>
                <a:gd name="T2" fmla="*/ 45 w 48"/>
                <a:gd name="T3" fmla="*/ 41 h 41"/>
                <a:gd name="T4" fmla="*/ 4 w 48"/>
                <a:gd name="T5" fmla="*/ 41 h 41"/>
                <a:gd name="T6" fmla="*/ 0 w 48"/>
                <a:gd name="T7" fmla="*/ 38 h 41"/>
                <a:gd name="T8" fmla="*/ 0 w 48"/>
                <a:gd name="T9" fmla="*/ 3 h 41"/>
                <a:gd name="T10" fmla="*/ 4 w 48"/>
                <a:gd name="T11" fmla="*/ 0 h 41"/>
                <a:gd name="T12" fmla="*/ 45 w 48"/>
                <a:gd name="T13" fmla="*/ 0 h 41"/>
                <a:gd name="T14" fmla="*/ 48 w 48"/>
                <a:gd name="T15" fmla="*/ 3 h 41"/>
                <a:gd name="T16" fmla="*/ 48 w 48"/>
                <a:gd name="T17" fmla="*/ 38 h 41"/>
                <a:gd name="T18" fmla="*/ 45 w 48"/>
                <a:gd name="T19" fmla="*/ 10 h 41"/>
                <a:gd name="T20" fmla="*/ 45 w 48"/>
                <a:gd name="T21" fmla="*/ 7 h 41"/>
                <a:gd name="T22" fmla="*/ 45 w 48"/>
                <a:gd name="T23" fmla="*/ 3 h 41"/>
                <a:gd name="T24" fmla="*/ 23 w 48"/>
                <a:gd name="T25" fmla="*/ 3 h 41"/>
                <a:gd name="T26" fmla="*/ 21 w 48"/>
                <a:gd name="T27" fmla="*/ 7 h 41"/>
                <a:gd name="T28" fmla="*/ 4 w 48"/>
                <a:gd name="T29" fmla="*/ 7 h 41"/>
                <a:gd name="T30" fmla="*/ 4 w 48"/>
                <a:gd name="T31" fmla="*/ 10 h 41"/>
                <a:gd name="T32" fmla="*/ 45 w 48"/>
                <a:gd name="T33" fmla="*/ 10 h 41"/>
                <a:gd name="T34" fmla="*/ 45 w 48"/>
                <a:gd name="T35" fmla="*/ 38 h 41"/>
                <a:gd name="T36" fmla="*/ 45 w 48"/>
                <a:gd name="T37" fmla="*/ 34 h 41"/>
                <a:gd name="T38" fmla="*/ 4 w 48"/>
                <a:gd name="T39" fmla="*/ 34 h 41"/>
                <a:gd name="T40" fmla="*/ 4 w 48"/>
                <a:gd name="T41" fmla="*/ 38 h 41"/>
                <a:gd name="T42" fmla="*/ 45 w 48"/>
                <a:gd name="T43" fmla="*/ 38 h 41"/>
                <a:gd name="T44" fmla="*/ 17 w 48"/>
                <a:gd name="T45" fmla="*/ 5 h 41"/>
                <a:gd name="T46" fmla="*/ 17 w 48"/>
                <a:gd name="T47" fmla="*/ 2 h 41"/>
                <a:gd name="T48" fmla="*/ 7 w 48"/>
                <a:gd name="T49" fmla="*/ 2 h 41"/>
                <a:gd name="T50" fmla="*/ 7 w 48"/>
                <a:gd name="T51" fmla="*/ 5 h 41"/>
                <a:gd name="T52" fmla="*/ 17 w 48"/>
                <a:gd name="T53" fmla="*/ 5 h 41"/>
                <a:gd name="T54" fmla="*/ 24 w 48"/>
                <a:gd name="T55" fmla="*/ 12 h 41"/>
                <a:gd name="T56" fmla="*/ 14 w 48"/>
                <a:gd name="T57" fmla="*/ 22 h 41"/>
                <a:gd name="T58" fmla="*/ 24 w 48"/>
                <a:gd name="T59" fmla="*/ 33 h 41"/>
                <a:gd name="T60" fmla="*/ 35 w 48"/>
                <a:gd name="T61" fmla="*/ 22 h 41"/>
                <a:gd name="T62" fmla="*/ 24 w 48"/>
                <a:gd name="T63" fmla="*/ 12 h 41"/>
                <a:gd name="T64" fmla="*/ 24 w 48"/>
                <a:gd name="T65" fmla="*/ 29 h 41"/>
                <a:gd name="T66" fmla="*/ 17 w 48"/>
                <a:gd name="T67" fmla="*/ 22 h 41"/>
                <a:gd name="T68" fmla="*/ 24 w 48"/>
                <a:gd name="T69" fmla="*/ 15 h 41"/>
                <a:gd name="T70" fmla="*/ 31 w 48"/>
                <a:gd name="T71" fmla="*/ 22 h 41"/>
                <a:gd name="T72" fmla="*/ 24 w 48"/>
                <a:gd name="T73" fmla="*/ 29 h 41"/>
                <a:gd name="T74" fmla="*/ 24 w 48"/>
                <a:gd name="T75" fmla="*/ 18 h 41"/>
                <a:gd name="T76" fmla="*/ 20 w 48"/>
                <a:gd name="T77" fmla="*/ 22 h 41"/>
                <a:gd name="T78" fmla="*/ 21 w 48"/>
                <a:gd name="T79" fmla="*/ 23 h 41"/>
                <a:gd name="T80" fmla="*/ 22 w 48"/>
                <a:gd name="T81" fmla="*/ 22 h 41"/>
                <a:gd name="T82" fmla="*/ 24 w 48"/>
                <a:gd name="T83" fmla="*/ 20 h 41"/>
                <a:gd name="T84" fmla="*/ 25 w 48"/>
                <a:gd name="T85" fmla="*/ 19 h 41"/>
                <a:gd name="T86" fmla="*/ 24 w 48"/>
                <a:gd name="T8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1">
                  <a:moveTo>
                    <a:pt x="48" y="38"/>
                  </a:moveTo>
                  <a:cubicBezTo>
                    <a:pt x="48" y="40"/>
                    <a:pt x="47" y="41"/>
                    <a:pt x="45" y="41"/>
                  </a:cubicBezTo>
                  <a:cubicBezTo>
                    <a:pt x="4" y="41"/>
                    <a:pt x="4" y="41"/>
                    <a:pt x="4" y="41"/>
                  </a:cubicBezTo>
                  <a:cubicBezTo>
                    <a:pt x="2" y="41"/>
                    <a:pt x="0" y="40"/>
                    <a:pt x="0" y="38"/>
                  </a:cubicBezTo>
                  <a:cubicBezTo>
                    <a:pt x="0" y="3"/>
                    <a:pt x="0" y="3"/>
                    <a:pt x="0" y="3"/>
                  </a:cubicBezTo>
                  <a:cubicBezTo>
                    <a:pt x="0" y="1"/>
                    <a:pt x="2" y="0"/>
                    <a:pt x="4" y="0"/>
                  </a:cubicBezTo>
                  <a:cubicBezTo>
                    <a:pt x="45" y="0"/>
                    <a:pt x="45" y="0"/>
                    <a:pt x="45" y="0"/>
                  </a:cubicBezTo>
                  <a:cubicBezTo>
                    <a:pt x="47" y="0"/>
                    <a:pt x="48" y="1"/>
                    <a:pt x="48" y="3"/>
                  </a:cubicBezTo>
                  <a:lnTo>
                    <a:pt x="48" y="38"/>
                  </a:lnTo>
                  <a:close/>
                  <a:moveTo>
                    <a:pt x="45" y="10"/>
                  </a:moveTo>
                  <a:cubicBezTo>
                    <a:pt x="45" y="7"/>
                    <a:pt x="45" y="7"/>
                    <a:pt x="45" y="7"/>
                  </a:cubicBezTo>
                  <a:cubicBezTo>
                    <a:pt x="45" y="3"/>
                    <a:pt x="45" y="3"/>
                    <a:pt x="45" y="3"/>
                  </a:cubicBezTo>
                  <a:cubicBezTo>
                    <a:pt x="23" y="3"/>
                    <a:pt x="23" y="3"/>
                    <a:pt x="23" y="3"/>
                  </a:cubicBezTo>
                  <a:cubicBezTo>
                    <a:pt x="21" y="7"/>
                    <a:pt x="21" y="7"/>
                    <a:pt x="21" y="7"/>
                  </a:cubicBezTo>
                  <a:cubicBezTo>
                    <a:pt x="4" y="7"/>
                    <a:pt x="4" y="7"/>
                    <a:pt x="4" y="7"/>
                  </a:cubicBezTo>
                  <a:cubicBezTo>
                    <a:pt x="4" y="10"/>
                    <a:pt x="4" y="10"/>
                    <a:pt x="4" y="10"/>
                  </a:cubicBezTo>
                  <a:lnTo>
                    <a:pt x="45" y="10"/>
                  </a:lnTo>
                  <a:close/>
                  <a:moveTo>
                    <a:pt x="45" y="38"/>
                  </a:moveTo>
                  <a:cubicBezTo>
                    <a:pt x="45" y="34"/>
                    <a:pt x="45" y="34"/>
                    <a:pt x="45" y="34"/>
                  </a:cubicBezTo>
                  <a:cubicBezTo>
                    <a:pt x="4" y="34"/>
                    <a:pt x="4" y="34"/>
                    <a:pt x="4" y="34"/>
                  </a:cubicBezTo>
                  <a:cubicBezTo>
                    <a:pt x="4" y="38"/>
                    <a:pt x="4" y="38"/>
                    <a:pt x="4" y="38"/>
                  </a:cubicBezTo>
                  <a:lnTo>
                    <a:pt x="45" y="38"/>
                  </a:lnTo>
                  <a:close/>
                  <a:moveTo>
                    <a:pt x="17" y="5"/>
                  </a:moveTo>
                  <a:cubicBezTo>
                    <a:pt x="17" y="2"/>
                    <a:pt x="17" y="2"/>
                    <a:pt x="17" y="2"/>
                  </a:cubicBezTo>
                  <a:cubicBezTo>
                    <a:pt x="7" y="2"/>
                    <a:pt x="7" y="2"/>
                    <a:pt x="7" y="2"/>
                  </a:cubicBezTo>
                  <a:cubicBezTo>
                    <a:pt x="7" y="5"/>
                    <a:pt x="7" y="5"/>
                    <a:pt x="7" y="5"/>
                  </a:cubicBezTo>
                  <a:lnTo>
                    <a:pt x="17" y="5"/>
                  </a:lnTo>
                  <a:close/>
                  <a:moveTo>
                    <a:pt x="24" y="12"/>
                  </a:moveTo>
                  <a:cubicBezTo>
                    <a:pt x="19" y="12"/>
                    <a:pt x="14" y="17"/>
                    <a:pt x="14" y="22"/>
                  </a:cubicBezTo>
                  <a:cubicBezTo>
                    <a:pt x="14" y="28"/>
                    <a:pt x="19" y="33"/>
                    <a:pt x="24" y="33"/>
                  </a:cubicBezTo>
                  <a:cubicBezTo>
                    <a:pt x="30" y="33"/>
                    <a:pt x="35" y="28"/>
                    <a:pt x="35" y="22"/>
                  </a:cubicBezTo>
                  <a:cubicBezTo>
                    <a:pt x="35" y="17"/>
                    <a:pt x="30" y="12"/>
                    <a:pt x="24" y="12"/>
                  </a:cubicBezTo>
                  <a:close/>
                  <a:moveTo>
                    <a:pt x="24" y="29"/>
                  </a:moveTo>
                  <a:cubicBezTo>
                    <a:pt x="21" y="29"/>
                    <a:pt x="17" y="26"/>
                    <a:pt x="17" y="22"/>
                  </a:cubicBezTo>
                  <a:cubicBezTo>
                    <a:pt x="17" y="18"/>
                    <a:pt x="21" y="15"/>
                    <a:pt x="24" y="15"/>
                  </a:cubicBezTo>
                  <a:cubicBezTo>
                    <a:pt x="28" y="15"/>
                    <a:pt x="31" y="18"/>
                    <a:pt x="31" y="22"/>
                  </a:cubicBezTo>
                  <a:cubicBezTo>
                    <a:pt x="31" y="26"/>
                    <a:pt x="28" y="29"/>
                    <a:pt x="24" y="29"/>
                  </a:cubicBezTo>
                  <a:close/>
                  <a:moveTo>
                    <a:pt x="24" y="18"/>
                  </a:moveTo>
                  <a:cubicBezTo>
                    <a:pt x="22" y="18"/>
                    <a:pt x="20" y="20"/>
                    <a:pt x="20" y="22"/>
                  </a:cubicBezTo>
                  <a:cubicBezTo>
                    <a:pt x="20" y="23"/>
                    <a:pt x="20" y="23"/>
                    <a:pt x="21" y="23"/>
                  </a:cubicBezTo>
                  <a:cubicBezTo>
                    <a:pt x="21" y="23"/>
                    <a:pt x="22" y="23"/>
                    <a:pt x="22" y="22"/>
                  </a:cubicBezTo>
                  <a:cubicBezTo>
                    <a:pt x="22" y="21"/>
                    <a:pt x="23" y="20"/>
                    <a:pt x="24" y="20"/>
                  </a:cubicBezTo>
                  <a:cubicBezTo>
                    <a:pt x="25" y="20"/>
                    <a:pt x="25" y="19"/>
                    <a:pt x="25" y="19"/>
                  </a:cubicBezTo>
                  <a:cubicBezTo>
                    <a:pt x="25" y="18"/>
                    <a:pt x="25" y="18"/>
                    <a:pt x="24" y="18"/>
                  </a:cubicBezTo>
                  <a:close/>
                </a:path>
              </a:pathLst>
            </a:custGeom>
            <a:solidFill>
              <a:srgbClr val="CC0000"/>
            </a:solidFill>
            <a:ln>
              <a:noFill/>
            </a:ln>
          </p:spPr>
          <p:txBody>
            <a:bodyPr vert="horz" wrap="square" lIns="68580" tIns="34290" rIns="68580" bIns="34290" numCol="1" anchor="t" anchorCtr="0" compatLnSpc="1"/>
            <a:lstStyle/>
            <a:p>
              <a:endParaRPr lang="id-ID"/>
            </a:p>
          </p:txBody>
        </p:sp>
      </p:grpSp>
      <p:grpSp>
        <p:nvGrpSpPr>
          <p:cNvPr id="53" name="组合 52"/>
          <p:cNvGrpSpPr/>
          <p:nvPr/>
        </p:nvGrpSpPr>
        <p:grpSpPr>
          <a:xfrm>
            <a:off x="6732240" y="1173263"/>
            <a:ext cx="1711800" cy="1711800"/>
            <a:chOff x="6732240" y="1173263"/>
            <a:chExt cx="1711800" cy="1711800"/>
          </a:xfrm>
        </p:grpSpPr>
        <p:sp>
          <p:nvSpPr>
            <p:cNvPr id="31" name="椭圆 30"/>
            <p:cNvSpPr/>
            <p:nvPr/>
          </p:nvSpPr>
          <p:spPr>
            <a:xfrm>
              <a:off x="6732240" y="1173263"/>
              <a:ext cx="1711800" cy="171180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a typeface="微软雅黑" panose="020B0503020204020204" pitchFamily="34" charset="-122"/>
              </a:endParaRPr>
            </a:p>
          </p:txBody>
        </p:sp>
        <p:sp>
          <p:nvSpPr>
            <p:cNvPr id="37" name="Freeform 74"/>
            <p:cNvSpPr>
              <a:spLocks noEditPoints="1"/>
            </p:cNvSpPr>
            <p:nvPr/>
          </p:nvSpPr>
          <p:spPr bwMode="auto">
            <a:xfrm>
              <a:off x="7265490" y="1805642"/>
              <a:ext cx="645300" cy="550800"/>
            </a:xfrm>
            <a:custGeom>
              <a:avLst/>
              <a:gdLst>
                <a:gd name="T0" fmla="*/ 53 w 53"/>
                <a:gd name="T1" fmla="*/ 24 h 43"/>
                <a:gd name="T2" fmla="*/ 53 w 53"/>
                <a:gd name="T3" fmla="*/ 34 h 43"/>
                <a:gd name="T4" fmla="*/ 52 w 53"/>
                <a:gd name="T5" fmla="*/ 35 h 43"/>
                <a:gd name="T6" fmla="*/ 49 w 53"/>
                <a:gd name="T7" fmla="*/ 35 h 43"/>
                <a:gd name="T8" fmla="*/ 49 w 53"/>
                <a:gd name="T9" fmla="*/ 38 h 43"/>
                <a:gd name="T10" fmla="*/ 44 w 53"/>
                <a:gd name="T11" fmla="*/ 43 h 43"/>
                <a:gd name="T12" fmla="*/ 38 w 53"/>
                <a:gd name="T13" fmla="*/ 38 h 43"/>
                <a:gd name="T14" fmla="*/ 38 w 53"/>
                <a:gd name="T15" fmla="*/ 35 h 43"/>
                <a:gd name="T16" fmla="*/ 13 w 53"/>
                <a:gd name="T17" fmla="*/ 35 h 43"/>
                <a:gd name="T18" fmla="*/ 13 w 53"/>
                <a:gd name="T19" fmla="*/ 38 h 43"/>
                <a:gd name="T20" fmla="*/ 8 w 53"/>
                <a:gd name="T21" fmla="*/ 43 h 43"/>
                <a:gd name="T22" fmla="*/ 3 w 53"/>
                <a:gd name="T23" fmla="*/ 38 h 43"/>
                <a:gd name="T24" fmla="*/ 3 w 53"/>
                <a:gd name="T25" fmla="*/ 35 h 43"/>
                <a:gd name="T26" fmla="*/ 1 w 53"/>
                <a:gd name="T27" fmla="*/ 35 h 43"/>
                <a:gd name="T28" fmla="*/ 0 w 53"/>
                <a:gd name="T29" fmla="*/ 34 h 43"/>
                <a:gd name="T30" fmla="*/ 0 w 53"/>
                <a:gd name="T31" fmla="*/ 24 h 43"/>
                <a:gd name="T32" fmla="*/ 6 w 53"/>
                <a:gd name="T33" fmla="*/ 18 h 43"/>
                <a:gd name="T34" fmla="*/ 7 w 53"/>
                <a:gd name="T35" fmla="*/ 18 h 43"/>
                <a:gd name="T36" fmla="*/ 9 w 53"/>
                <a:gd name="T37" fmla="*/ 6 h 43"/>
                <a:gd name="T38" fmla="*/ 17 w 53"/>
                <a:gd name="T39" fmla="*/ 0 h 43"/>
                <a:gd name="T40" fmla="*/ 36 w 53"/>
                <a:gd name="T41" fmla="*/ 0 h 43"/>
                <a:gd name="T42" fmla="*/ 43 w 53"/>
                <a:gd name="T43" fmla="*/ 6 h 43"/>
                <a:gd name="T44" fmla="*/ 46 w 53"/>
                <a:gd name="T45" fmla="*/ 18 h 43"/>
                <a:gd name="T46" fmla="*/ 47 w 53"/>
                <a:gd name="T47" fmla="*/ 18 h 43"/>
                <a:gd name="T48" fmla="*/ 53 w 53"/>
                <a:gd name="T49" fmla="*/ 24 h 43"/>
                <a:gd name="T50" fmla="*/ 13 w 53"/>
                <a:gd name="T51" fmla="*/ 26 h 43"/>
                <a:gd name="T52" fmla="*/ 8 w 53"/>
                <a:gd name="T53" fmla="*/ 22 h 43"/>
                <a:gd name="T54" fmla="*/ 4 w 53"/>
                <a:gd name="T55" fmla="*/ 26 h 43"/>
                <a:gd name="T56" fmla="*/ 8 w 53"/>
                <a:gd name="T57" fmla="*/ 30 h 43"/>
                <a:gd name="T58" fmla="*/ 13 w 53"/>
                <a:gd name="T59" fmla="*/ 26 h 43"/>
                <a:gd name="T60" fmla="*/ 39 w 53"/>
                <a:gd name="T61" fmla="*/ 18 h 43"/>
                <a:gd name="T62" fmla="*/ 37 w 53"/>
                <a:gd name="T63" fmla="*/ 8 h 43"/>
                <a:gd name="T64" fmla="*/ 36 w 53"/>
                <a:gd name="T65" fmla="*/ 7 h 43"/>
                <a:gd name="T66" fmla="*/ 17 w 53"/>
                <a:gd name="T67" fmla="*/ 7 h 43"/>
                <a:gd name="T68" fmla="*/ 16 w 53"/>
                <a:gd name="T69" fmla="*/ 8 h 43"/>
                <a:gd name="T70" fmla="*/ 14 w 53"/>
                <a:gd name="T71" fmla="*/ 18 h 43"/>
                <a:gd name="T72" fmla="*/ 39 w 53"/>
                <a:gd name="T73" fmla="*/ 18 h 43"/>
                <a:gd name="T74" fmla="*/ 48 w 53"/>
                <a:gd name="T75" fmla="*/ 26 h 43"/>
                <a:gd name="T76" fmla="*/ 44 w 53"/>
                <a:gd name="T77" fmla="*/ 22 h 43"/>
                <a:gd name="T78" fmla="*/ 39 w 53"/>
                <a:gd name="T79" fmla="*/ 26 h 43"/>
                <a:gd name="T80" fmla="*/ 44 w 53"/>
                <a:gd name="T81" fmla="*/ 30 h 43"/>
                <a:gd name="T82" fmla="*/ 48 w 53"/>
                <a:gd name="T8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43">
                  <a:moveTo>
                    <a:pt x="53" y="24"/>
                  </a:moveTo>
                  <a:cubicBezTo>
                    <a:pt x="53" y="34"/>
                    <a:pt x="53" y="34"/>
                    <a:pt x="53" y="34"/>
                  </a:cubicBezTo>
                  <a:cubicBezTo>
                    <a:pt x="53" y="34"/>
                    <a:pt x="53" y="35"/>
                    <a:pt x="52" y="35"/>
                  </a:cubicBezTo>
                  <a:cubicBezTo>
                    <a:pt x="49" y="35"/>
                    <a:pt x="49" y="35"/>
                    <a:pt x="49" y="35"/>
                  </a:cubicBezTo>
                  <a:cubicBezTo>
                    <a:pt x="49" y="38"/>
                    <a:pt x="49" y="38"/>
                    <a:pt x="49" y="38"/>
                  </a:cubicBezTo>
                  <a:cubicBezTo>
                    <a:pt x="49" y="41"/>
                    <a:pt x="46" y="43"/>
                    <a:pt x="44" y="43"/>
                  </a:cubicBezTo>
                  <a:cubicBezTo>
                    <a:pt x="41" y="43"/>
                    <a:pt x="38" y="41"/>
                    <a:pt x="38" y="38"/>
                  </a:cubicBezTo>
                  <a:cubicBezTo>
                    <a:pt x="38" y="35"/>
                    <a:pt x="38" y="35"/>
                    <a:pt x="38" y="35"/>
                  </a:cubicBezTo>
                  <a:cubicBezTo>
                    <a:pt x="13" y="35"/>
                    <a:pt x="13" y="35"/>
                    <a:pt x="13" y="35"/>
                  </a:cubicBezTo>
                  <a:cubicBezTo>
                    <a:pt x="13" y="38"/>
                    <a:pt x="13" y="38"/>
                    <a:pt x="13" y="38"/>
                  </a:cubicBezTo>
                  <a:cubicBezTo>
                    <a:pt x="13" y="41"/>
                    <a:pt x="11" y="43"/>
                    <a:pt x="8" y="43"/>
                  </a:cubicBezTo>
                  <a:cubicBezTo>
                    <a:pt x="6" y="43"/>
                    <a:pt x="3" y="41"/>
                    <a:pt x="3" y="38"/>
                  </a:cubicBezTo>
                  <a:cubicBezTo>
                    <a:pt x="3" y="35"/>
                    <a:pt x="3" y="35"/>
                    <a:pt x="3" y="35"/>
                  </a:cubicBezTo>
                  <a:cubicBezTo>
                    <a:pt x="1" y="35"/>
                    <a:pt x="1" y="35"/>
                    <a:pt x="1" y="35"/>
                  </a:cubicBezTo>
                  <a:cubicBezTo>
                    <a:pt x="0" y="35"/>
                    <a:pt x="0" y="34"/>
                    <a:pt x="0" y="34"/>
                  </a:cubicBezTo>
                  <a:cubicBezTo>
                    <a:pt x="0" y="24"/>
                    <a:pt x="0" y="24"/>
                    <a:pt x="0" y="24"/>
                  </a:cubicBezTo>
                  <a:cubicBezTo>
                    <a:pt x="0" y="20"/>
                    <a:pt x="2" y="18"/>
                    <a:pt x="6" y="18"/>
                  </a:cubicBezTo>
                  <a:cubicBezTo>
                    <a:pt x="7" y="18"/>
                    <a:pt x="7" y="18"/>
                    <a:pt x="7" y="18"/>
                  </a:cubicBezTo>
                  <a:cubicBezTo>
                    <a:pt x="9" y="6"/>
                    <a:pt x="9" y="6"/>
                    <a:pt x="9" y="6"/>
                  </a:cubicBezTo>
                  <a:cubicBezTo>
                    <a:pt x="10" y="3"/>
                    <a:pt x="13" y="0"/>
                    <a:pt x="17" y="0"/>
                  </a:cubicBezTo>
                  <a:cubicBezTo>
                    <a:pt x="36" y="0"/>
                    <a:pt x="36" y="0"/>
                    <a:pt x="36" y="0"/>
                  </a:cubicBezTo>
                  <a:cubicBezTo>
                    <a:pt x="39" y="0"/>
                    <a:pt x="43" y="3"/>
                    <a:pt x="43" y="6"/>
                  </a:cubicBezTo>
                  <a:cubicBezTo>
                    <a:pt x="46" y="18"/>
                    <a:pt x="46" y="18"/>
                    <a:pt x="46" y="18"/>
                  </a:cubicBezTo>
                  <a:cubicBezTo>
                    <a:pt x="47" y="18"/>
                    <a:pt x="47" y="18"/>
                    <a:pt x="47" y="18"/>
                  </a:cubicBezTo>
                  <a:cubicBezTo>
                    <a:pt x="50" y="18"/>
                    <a:pt x="53" y="20"/>
                    <a:pt x="53" y="24"/>
                  </a:cubicBezTo>
                  <a:close/>
                  <a:moveTo>
                    <a:pt x="13" y="26"/>
                  </a:moveTo>
                  <a:cubicBezTo>
                    <a:pt x="13" y="24"/>
                    <a:pt x="11" y="22"/>
                    <a:pt x="8" y="22"/>
                  </a:cubicBezTo>
                  <a:cubicBezTo>
                    <a:pt x="6" y="22"/>
                    <a:pt x="4" y="24"/>
                    <a:pt x="4" y="26"/>
                  </a:cubicBezTo>
                  <a:cubicBezTo>
                    <a:pt x="4" y="29"/>
                    <a:pt x="6" y="30"/>
                    <a:pt x="8" y="30"/>
                  </a:cubicBezTo>
                  <a:cubicBezTo>
                    <a:pt x="11" y="30"/>
                    <a:pt x="13" y="29"/>
                    <a:pt x="13" y="26"/>
                  </a:cubicBezTo>
                  <a:close/>
                  <a:moveTo>
                    <a:pt x="39" y="18"/>
                  </a:moveTo>
                  <a:cubicBezTo>
                    <a:pt x="37" y="8"/>
                    <a:pt x="37" y="8"/>
                    <a:pt x="37" y="8"/>
                  </a:cubicBezTo>
                  <a:cubicBezTo>
                    <a:pt x="37" y="8"/>
                    <a:pt x="36" y="7"/>
                    <a:pt x="36" y="7"/>
                  </a:cubicBezTo>
                  <a:cubicBezTo>
                    <a:pt x="17" y="7"/>
                    <a:pt x="17" y="7"/>
                    <a:pt x="17" y="7"/>
                  </a:cubicBezTo>
                  <a:cubicBezTo>
                    <a:pt x="17" y="7"/>
                    <a:pt x="16" y="8"/>
                    <a:pt x="16" y="8"/>
                  </a:cubicBezTo>
                  <a:cubicBezTo>
                    <a:pt x="14" y="18"/>
                    <a:pt x="14" y="18"/>
                    <a:pt x="14" y="18"/>
                  </a:cubicBezTo>
                  <a:lnTo>
                    <a:pt x="39" y="18"/>
                  </a:lnTo>
                  <a:close/>
                  <a:moveTo>
                    <a:pt x="48" y="26"/>
                  </a:moveTo>
                  <a:cubicBezTo>
                    <a:pt x="48" y="24"/>
                    <a:pt x="46" y="22"/>
                    <a:pt x="44" y="22"/>
                  </a:cubicBezTo>
                  <a:cubicBezTo>
                    <a:pt x="41" y="22"/>
                    <a:pt x="39" y="24"/>
                    <a:pt x="39" y="26"/>
                  </a:cubicBezTo>
                  <a:cubicBezTo>
                    <a:pt x="39" y="29"/>
                    <a:pt x="41" y="30"/>
                    <a:pt x="44" y="30"/>
                  </a:cubicBezTo>
                  <a:cubicBezTo>
                    <a:pt x="46" y="30"/>
                    <a:pt x="48" y="29"/>
                    <a:pt x="48" y="26"/>
                  </a:cubicBezTo>
                  <a:close/>
                </a:path>
              </a:pathLst>
            </a:custGeom>
            <a:solidFill>
              <a:srgbClr val="CC0000"/>
            </a:solidFill>
            <a:ln>
              <a:noFill/>
            </a:ln>
          </p:spPr>
          <p:txBody>
            <a:bodyPr vert="horz" wrap="square" lIns="68580" tIns="34290" rIns="68580" bIns="34290" numCol="1" anchor="t" anchorCtr="0" compatLnSpc="1"/>
            <a:lstStyle/>
            <a:p>
              <a:endParaRPr lang="id-ID"/>
            </a:p>
          </p:txBody>
        </p:sp>
      </p:grpSp>
      <p:grpSp>
        <p:nvGrpSpPr>
          <p:cNvPr id="50" name="组合 49"/>
          <p:cNvGrpSpPr/>
          <p:nvPr/>
        </p:nvGrpSpPr>
        <p:grpSpPr>
          <a:xfrm>
            <a:off x="971600" y="1137733"/>
            <a:ext cx="1711800" cy="1711800"/>
            <a:chOff x="971600" y="1137733"/>
            <a:chExt cx="1711800" cy="1711800"/>
          </a:xfrm>
        </p:grpSpPr>
        <p:sp>
          <p:nvSpPr>
            <p:cNvPr id="34" name="椭圆 33"/>
            <p:cNvSpPr/>
            <p:nvPr/>
          </p:nvSpPr>
          <p:spPr>
            <a:xfrm>
              <a:off x="971600" y="1137733"/>
              <a:ext cx="1711800" cy="171180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a typeface="微软雅黑" panose="020B0503020204020204" pitchFamily="34" charset="-122"/>
              </a:endParaRPr>
            </a:p>
          </p:txBody>
        </p:sp>
        <p:sp>
          <p:nvSpPr>
            <p:cNvPr id="38" name="Freeform 92"/>
            <p:cNvSpPr>
              <a:spLocks noEditPoints="1"/>
            </p:cNvSpPr>
            <p:nvPr/>
          </p:nvSpPr>
          <p:spPr bwMode="auto">
            <a:xfrm>
              <a:off x="1504850" y="1767574"/>
              <a:ext cx="645300" cy="550800"/>
            </a:xfrm>
            <a:custGeom>
              <a:avLst/>
              <a:gdLst>
                <a:gd name="T0" fmla="*/ 37 w 44"/>
                <a:gd name="T1" fmla="*/ 30 h 37"/>
                <a:gd name="T2" fmla="*/ 30 w 44"/>
                <a:gd name="T3" fmla="*/ 37 h 37"/>
                <a:gd name="T4" fmla="*/ 7 w 44"/>
                <a:gd name="T5" fmla="*/ 37 h 37"/>
                <a:gd name="T6" fmla="*/ 0 w 44"/>
                <a:gd name="T7" fmla="*/ 30 h 37"/>
                <a:gd name="T8" fmla="*/ 0 w 44"/>
                <a:gd name="T9" fmla="*/ 7 h 37"/>
                <a:gd name="T10" fmla="*/ 7 w 44"/>
                <a:gd name="T11" fmla="*/ 0 h 37"/>
                <a:gd name="T12" fmla="*/ 30 w 44"/>
                <a:gd name="T13" fmla="*/ 0 h 37"/>
                <a:gd name="T14" fmla="*/ 33 w 44"/>
                <a:gd name="T15" fmla="*/ 0 h 37"/>
                <a:gd name="T16" fmla="*/ 33 w 44"/>
                <a:gd name="T17" fmla="*/ 1 h 37"/>
                <a:gd name="T18" fmla="*/ 33 w 44"/>
                <a:gd name="T19" fmla="*/ 2 h 37"/>
                <a:gd name="T20" fmla="*/ 32 w 44"/>
                <a:gd name="T21" fmla="*/ 3 h 37"/>
                <a:gd name="T22" fmla="*/ 31 w 44"/>
                <a:gd name="T23" fmla="*/ 3 h 37"/>
                <a:gd name="T24" fmla="*/ 31 w 44"/>
                <a:gd name="T25" fmla="*/ 3 h 37"/>
                <a:gd name="T26" fmla="*/ 30 w 44"/>
                <a:gd name="T27" fmla="*/ 3 h 37"/>
                <a:gd name="T28" fmla="*/ 7 w 44"/>
                <a:gd name="T29" fmla="*/ 3 h 37"/>
                <a:gd name="T30" fmla="*/ 3 w 44"/>
                <a:gd name="T31" fmla="*/ 7 h 37"/>
                <a:gd name="T32" fmla="*/ 3 w 44"/>
                <a:gd name="T33" fmla="*/ 30 h 37"/>
                <a:gd name="T34" fmla="*/ 7 w 44"/>
                <a:gd name="T35" fmla="*/ 34 h 37"/>
                <a:gd name="T36" fmla="*/ 30 w 44"/>
                <a:gd name="T37" fmla="*/ 34 h 37"/>
                <a:gd name="T38" fmla="*/ 34 w 44"/>
                <a:gd name="T39" fmla="*/ 30 h 37"/>
                <a:gd name="T40" fmla="*/ 34 w 44"/>
                <a:gd name="T41" fmla="*/ 23 h 37"/>
                <a:gd name="T42" fmla="*/ 34 w 44"/>
                <a:gd name="T43" fmla="*/ 22 h 37"/>
                <a:gd name="T44" fmla="*/ 36 w 44"/>
                <a:gd name="T45" fmla="*/ 21 h 37"/>
                <a:gd name="T46" fmla="*/ 36 w 44"/>
                <a:gd name="T47" fmla="*/ 20 h 37"/>
                <a:gd name="T48" fmla="*/ 37 w 44"/>
                <a:gd name="T49" fmla="*/ 20 h 37"/>
                <a:gd name="T50" fmla="*/ 37 w 44"/>
                <a:gd name="T51" fmla="*/ 21 h 37"/>
                <a:gd name="T52" fmla="*/ 37 w 44"/>
                <a:gd name="T53" fmla="*/ 30 h 37"/>
                <a:gd name="T54" fmla="*/ 22 w 44"/>
                <a:gd name="T55" fmla="*/ 30 h 37"/>
                <a:gd name="T56" fmla="*/ 19 w 44"/>
                <a:gd name="T57" fmla="*/ 30 h 37"/>
                <a:gd name="T58" fmla="*/ 7 w 44"/>
                <a:gd name="T59" fmla="*/ 18 h 37"/>
                <a:gd name="T60" fmla="*/ 7 w 44"/>
                <a:gd name="T61" fmla="*/ 15 h 37"/>
                <a:gd name="T62" fmla="*/ 10 w 44"/>
                <a:gd name="T63" fmla="*/ 12 h 37"/>
                <a:gd name="T64" fmla="*/ 13 w 44"/>
                <a:gd name="T65" fmla="*/ 12 h 37"/>
                <a:gd name="T66" fmla="*/ 20 w 44"/>
                <a:gd name="T67" fmla="*/ 19 h 37"/>
                <a:gd name="T68" fmla="*/ 38 w 44"/>
                <a:gd name="T69" fmla="*/ 2 h 37"/>
                <a:gd name="T70" fmla="*/ 41 w 44"/>
                <a:gd name="T71" fmla="*/ 2 h 37"/>
                <a:gd name="T72" fmla="*/ 44 w 44"/>
                <a:gd name="T73" fmla="*/ 5 h 37"/>
                <a:gd name="T74" fmla="*/ 44 w 44"/>
                <a:gd name="T75" fmla="*/ 8 h 37"/>
                <a:gd name="T76" fmla="*/ 22 w 44"/>
                <a:gd name="T7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37">
                  <a:moveTo>
                    <a:pt x="37" y="30"/>
                  </a:moveTo>
                  <a:cubicBezTo>
                    <a:pt x="37" y="34"/>
                    <a:pt x="34" y="37"/>
                    <a:pt x="30" y="37"/>
                  </a:cubicBezTo>
                  <a:cubicBezTo>
                    <a:pt x="7" y="37"/>
                    <a:pt x="7" y="37"/>
                    <a:pt x="7" y="37"/>
                  </a:cubicBezTo>
                  <a:cubicBezTo>
                    <a:pt x="3" y="37"/>
                    <a:pt x="0" y="34"/>
                    <a:pt x="0" y="30"/>
                  </a:cubicBezTo>
                  <a:cubicBezTo>
                    <a:pt x="0" y="7"/>
                    <a:pt x="0" y="7"/>
                    <a:pt x="0" y="7"/>
                  </a:cubicBezTo>
                  <a:cubicBezTo>
                    <a:pt x="0" y="3"/>
                    <a:pt x="3" y="0"/>
                    <a:pt x="7" y="0"/>
                  </a:cubicBezTo>
                  <a:cubicBezTo>
                    <a:pt x="30" y="0"/>
                    <a:pt x="30" y="0"/>
                    <a:pt x="30" y="0"/>
                  </a:cubicBezTo>
                  <a:cubicBezTo>
                    <a:pt x="31" y="0"/>
                    <a:pt x="32" y="0"/>
                    <a:pt x="33" y="0"/>
                  </a:cubicBezTo>
                  <a:cubicBezTo>
                    <a:pt x="33" y="0"/>
                    <a:pt x="33" y="1"/>
                    <a:pt x="33" y="1"/>
                  </a:cubicBezTo>
                  <a:cubicBezTo>
                    <a:pt x="33" y="1"/>
                    <a:pt x="33" y="2"/>
                    <a:pt x="33" y="2"/>
                  </a:cubicBezTo>
                  <a:cubicBezTo>
                    <a:pt x="32" y="3"/>
                    <a:pt x="32" y="3"/>
                    <a:pt x="32" y="3"/>
                  </a:cubicBezTo>
                  <a:cubicBezTo>
                    <a:pt x="32" y="3"/>
                    <a:pt x="31" y="3"/>
                    <a:pt x="31" y="3"/>
                  </a:cubicBezTo>
                  <a:cubicBezTo>
                    <a:pt x="31" y="3"/>
                    <a:pt x="31" y="3"/>
                    <a:pt x="31" y="3"/>
                  </a:cubicBezTo>
                  <a:cubicBezTo>
                    <a:pt x="30" y="3"/>
                    <a:pt x="30" y="3"/>
                    <a:pt x="30" y="3"/>
                  </a:cubicBezTo>
                  <a:cubicBezTo>
                    <a:pt x="7" y="3"/>
                    <a:pt x="7" y="3"/>
                    <a:pt x="7" y="3"/>
                  </a:cubicBezTo>
                  <a:cubicBezTo>
                    <a:pt x="5" y="3"/>
                    <a:pt x="3" y="5"/>
                    <a:pt x="3" y="7"/>
                  </a:cubicBezTo>
                  <a:cubicBezTo>
                    <a:pt x="3" y="30"/>
                    <a:pt x="3" y="30"/>
                    <a:pt x="3" y="30"/>
                  </a:cubicBezTo>
                  <a:cubicBezTo>
                    <a:pt x="3" y="32"/>
                    <a:pt x="5" y="34"/>
                    <a:pt x="7" y="34"/>
                  </a:cubicBezTo>
                  <a:cubicBezTo>
                    <a:pt x="30" y="34"/>
                    <a:pt x="30" y="34"/>
                    <a:pt x="30" y="34"/>
                  </a:cubicBezTo>
                  <a:cubicBezTo>
                    <a:pt x="32" y="34"/>
                    <a:pt x="34" y="32"/>
                    <a:pt x="34" y="30"/>
                  </a:cubicBezTo>
                  <a:cubicBezTo>
                    <a:pt x="34" y="23"/>
                    <a:pt x="34" y="23"/>
                    <a:pt x="34" y="23"/>
                  </a:cubicBezTo>
                  <a:cubicBezTo>
                    <a:pt x="34" y="23"/>
                    <a:pt x="34" y="22"/>
                    <a:pt x="34" y="22"/>
                  </a:cubicBezTo>
                  <a:cubicBezTo>
                    <a:pt x="36" y="21"/>
                    <a:pt x="36" y="21"/>
                    <a:pt x="36" y="21"/>
                  </a:cubicBezTo>
                  <a:cubicBezTo>
                    <a:pt x="36" y="20"/>
                    <a:pt x="36" y="20"/>
                    <a:pt x="36" y="20"/>
                  </a:cubicBezTo>
                  <a:cubicBezTo>
                    <a:pt x="37" y="20"/>
                    <a:pt x="37" y="20"/>
                    <a:pt x="37" y="20"/>
                  </a:cubicBezTo>
                  <a:cubicBezTo>
                    <a:pt x="37" y="21"/>
                    <a:pt x="37" y="21"/>
                    <a:pt x="37" y="21"/>
                  </a:cubicBezTo>
                  <a:lnTo>
                    <a:pt x="37" y="30"/>
                  </a:lnTo>
                  <a:close/>
                  <a:moveTo>
                    <a:pt x="22" y="30"/>
                  </a:moveTo>
                  <a:cubicBezTo>
                    <a:pt x="21" y="31"/>
                    <a:pt x="20" y="31"/>
                    <a:pt x="19" y="30"/>
                  </a:cubicBezTo>
                  <a:cubicBezTo>
                    <a:pt x="7" y="18"/>
                    <a:pt x="7" y="18"/>
                    <a:pt x="7" y="18"/>
                  </a:cubicBezTo>
                  <a:cubicBezTo>
                    <a:pt x="6" y="17"/>
                    <a:pt x="6" y="16"/>
                    <a:pt x="7" y="15"/>
                  </a:cubicBezTo>
                  <a:cubicBezTo>
                    <a:pt x="10" y="12"/>
                    <a:pt x="10" y="12"/>
                    <a:pt x="10" y="12"/>
                  </a:cubicBezTo>
                  <a:cubicBezTo>
                    <a:pt x="11" y="11"/>
                    <a:pt x="12" y="11"/>
                    <a:pt x="13" y="12"/>
                  </a:cubicBezTo>
                  <a:cubicBezTo>
                    <a:pt x="20" y="19"/>
                    <a:pt x="20" y="19"/>
                    <a:pt x="20" y="19"/>
                  </a:cubicBezTo>
                  <a:cubicBezTo>
                    <a:pt x="38" y="2"/>
                    <a:pt x="38" y="2"/>
                    <a:pt x="38" y="2"/>
                  </a:cubicBezTo>
                  <a:cubicBezTo>
                    <a:pt x="38" y="1"/>
                    <a:pt x="40" y="1"/>
                    <a:pt x="41" y="2"/>
                  </a:cubicBezTo>
                  <a:cubicBezTo>
                    <a:pt x="44" y="5"/>
                    <a:pt x="44" y="5"/>
                    <a:pt x="44" y="5"/>
                  </a:cubicBezTo>
                  <a:cubicBezTo>
                    <a:pt x="44" y="6"/>
                    <a:pt x="44" y="7"/>
                    <a:pt x="44" y="8"/>
                  </a:cubicBezTo>
                  <a:lnTo>
                    <a:pt x="22" y="30"/>
                  </a:lnTo>
                  <a:close/>
                </a:path>
              </a:pathLst>
            </a:custGeom>
            <a:solidFill>
              <a:srgbClr val="CC0000"/>
            </a:solidFill>
            <a:ln>
              <a:noFill/>
            </a:ln>
          </p:spPr>
          <p:txBody>
            <a:bodyPr vert="horz" wrap="square" lIns="68580" tIns="34290" rIns="68580" bIns="34290" numCol="1" anchor="t" anchorCtr="0" compatLnSpc="1"/>
            <a:lstStyle/>
            <a:p>
              <a:endParaRPr lang="id-ID"/>
            </a:p>
          </p:txBody>
        </p:sp>
      </p:grpSp>
      <p:sp>
        <p:nvSpPr>
          <p:cNvPr id="39" name="等腰三角形 38"/>
          <p:cNvSpPr/>
          <p:nvPr/>
        </p:nvSpPr>
        <p:spPr>
          <a:xfrm rot="10800000">
            <a:off x="1658609" y="2914044"/>
            <a:ext cx="337782" cy="1974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等腰三角形 39"/>
          <p:cNvSpPr/>
          <p:nvPr/>
        </p:nvSpPr>
        <p:spPr>
          <a:xfrm rot="10800000">
            <a:off x="5499035" y="2914045"/>
            <a:ext cx="337782" cy="1974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等腰三角形 40"/>
          <p:cNvSpPr/>
          <p:nvPr/>
        </p:nvSpPr>
        <p:spPr>
          <a:xfrm rot="10800000">
            <a:off x="7419249" y="2949575"/>
            <a:ext cx="337782" cy="1974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等腰三角形 41"/>
          <p:cNvSpPr/>
          <p:nvPr/>
        </p:nvSpPr>
        <p:spPr>
          <a:xfrm rot="10800000">
            <a:off x="3578822" y="2914045"/>
            <a:ext cx="337782" cy="19749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Rectangle 5"/>
          <p:cNvSpPr/>
          <p:nvPr/>
        </p:nvSpPr>
        <p:spPr>
          <a:xfrm>
            <a:off x="994194" y="3176048"/>
            <a:ext cx="1680198" cy="1160372"/>
          </a:xfrm>
          <a:prstGeom prst="rect">
            <a:avLst/>
          </a:prstGeom>
        </p:spPr>
        <p:txBody>
          <a:bodyPr wrap="square" lIns="70667" tIns="35333" rIns="70667" bIns="35333">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您的内容打在这里，或通过复制您的文本后在此框中选择粘贴并选择只保留文字您的内容打在这里您的内容打在这</a:t>
            </a:r>
            <a:endParaRPr lang="en-US" altLang="zh-CN"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7" name="Rectangle 5"/>
          <p:cNvSpPr/>
          <p:nvPr/>
        </p:nvSpPr>
        <p:spPr>
          <a:xfrm>
            <a:off x="2912898" y="3176048"/>
            <a:ext cx="1680198" cy="1160372"/>
          </a:xfrm>
          <a:prstGeom prst="rect">
            <a:avLst/>
          </a:prstGeom>
        </p:spPr>
        <p:txBody>
          <a:bodyPr wrap="square" lIns="70667" tIns="35333" rIns="70667" bIns="35333">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您的内容打在这里，或通过复制您的文本后在此框中选择粘贴并选择只保留文字您的内容打在这里您的内容打在这</a:t>
            </a:r>
            <a:endParaRPr lang="en-US" altLang="zh-CN"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8" name="Rectangle 5"/>
          <p:cNvSpPr/>
          <p:nvPr/>
        </p:nvSpPr>
        <p:spPr>
          <a:xfrm>
            <a:off x="4831602" y="3176048"/>
            <a:ext cx="1680198" cy="1160372"/>
          </a:xfrm>
          <a:prstGeom prst="rect">
            <a:avLst/>
          </a:prstGeom>
        </p:spPr>
        <p:txBody>
          <a:bodyPr wrap="square" lIns="70667" tIns="35333" rIns="70667" bIns="35333">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您的内容打在这里，或通过复制您的文本后在此框中选择粘贴并选择只保留文字您的内容打在这里您的内容打在这</a:t>
            </a:r>
            <a:endParaRPr lang="en-US" altLang="zh-CN" sz="12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49" name="Rectangle 5"/>
          <p:cNvSpPr/>
          <p:nvPr/>
        </p:nvSpPr>
        <p:spPr>
          <a:xfrm>
            <a:off x="6750306" y="3211578"/>
            <a:ext cx="1680198" cy="1160372"/>
          </a:xfrm>
          <a:prstGeom prst="rect">
            <a:avLst/>
          </a:prstGeom>
        </p:spPr>
        <p:txBody>
          <a:bodyPr wrap="square" lIns="70667" tIns="35333" rIns="70667" bIns="35333">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您的内容打在这里，或通过复制您的文本后在此框中选择粘贴并选择只保留文字您的内容打在这里您的内容打在这</a:t>
            </a:r>
            <a:endParaRPr lang="en-US" altLang="zh-CN" sz="1200" dirty="0">
              <a:solidFill>
                <a:schemeClr val="bg1">
                  <a:lumMod val="50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anim calcmode="lin" valueType="num">
                                      <p:cBhvr>
                                        <p:cTn id="12" dur="500" fill="hold"/>
                                        <p:tgtEl>
                                          <p:spTgt spid="50"/>
                                        </p:tgtEl>
                                        <p:attrNameLst>
                                          <p:attrName>ppt_x</p:attrName>
                                        </p:attrNameLst>
                                      </p:cBhvr>
                                      <p:tavLst>
                                        <p:tav tm="0">
                                          <p:val>
                                            <p:strVal val="#ppt_x"/>
                                          </p:val>
                                        </p:tav>
                                        <p:tav tm="100000">
                                          <p:val>
                                            <p:strVal val="#ppt_x"/>
                                          </p:val>
                                        </p:tav>
                                      </p:tavLst>
                                    </p:anim>
                                    <p:anim calcmode="lin" valueType="num">
                                      <p:cBhvr>
                                        <p:cTn id="13" dur="450" decel="100000" fill="hold"/>
                                        <p:tgtEl>
                                          <p:spTgt spid="50"/>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250"/>
                                        <p:tgtEl>
                                          <p:spTgt spid="3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anim calcmode="lin" valueType="num">
                                      <p:cBhvr>
                                        <p:cTn id="29" dur="500" fill="hold"/>
                                        <p:tgtEl>
                                          <p:spTgt spid="51"/>
                                        </p:tgtEl>
                                        <p:attrNameLst>
                                          <p:attrName>ppt_x</p:attrName>
                                        </p:attrNameLst>
                                      </p:cBhvr>
                                      <p:tavLst>
                                        <p:tav tm="0">
                                          <p:val>
                                            <p:strVal val="#ppt_x"/>
                                          </p:val>
                                        </p:tav>
                                        <p:tav tm="100000">
                                          <p:val>
                                            <p:strVal val="#ppt_x"/>
                                          </p:val>
                                        </p:tav>
                                      </p:tavLst>
                                    </p:anim>
                                    <p:anim calcmode="lin" valueType="num">
                                      <p:cBhvr>
                                        <p:cTn id="30" dur="450" decel="100000" fill="hold"/>
                                        <p:tgtEl>
                                          <p:spTgt spid="51"/>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51"/>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250"/>
                                        <p:tgtEl>
                                          <p:spTgt spid="4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anim calcmode="lin" valueType="num">
                                      <p:cBhvr>
                                        <p:cTn id="46" dur="500" fill="hold"/>
                                        <p:tgtEl>
                                          <p:spTgt spid="52"/>
                                        </p:tgtEl>
                                        <p:attrNameLst>
                                          <p:attrName>ppt_x</p:attrName>
                                        </p:attrNameLst>
                                      </p:cBhvr>
                                      <p:tavLst>
                                        <p:tav tm="0">
                                          <p:val>
                                            <p:strVal val="#ppt_x"/>
                                          </p:val>
                                        </p:tav>
                                        <p:tav tm="100000">
                                          <p:val>
                                            <p:strVal val="#ppt_x"/>
                                          </p:val>
                                        </p:tav>
                                      </p:tavLst>
                                    </p:anim>
                                    <p:anim calcmode="lin" valueType="num">
                                      <p:cBhvr>
                                        <p:cTn id="47" dur="450" decel="100000" fill="hold"/>
                                        <p:tgtEl>
                                          <p:spTgt spid="52"/>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52"/>
                                        </p:tgtEl>
                                        <p:attrNameLst>
                                          <p:attrName>ppt_y</p:attrName>
                                        </p:attrNameLst>
                                      </p:cBhvr>
                                      <p:tavLst>
                                        <p:tav tm="0">
                                          <p:val>
                                            <p:strVal val="#ppt_y-.03"/>
                                          </p:val>
                                        </p:tav>
                                        <p:tav tm="100000">
                                          <p:val>
                                            <p:strVal val="#ppt_y"/>
                                          </p:val>
                                        </p:tav>
                                      </p:tavLst>
                                    </p:anim>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up)">
                                      <p:cBhvr>
                                        <p:cTn id="52" dur="250"/>
                                        <p:tgtEl>
                                          <p:spTgt spid="40"/>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childTnLst>
                                </p:cTn>
                              </p:par>
                            </p:childTnLst>
                          </p:cTn>
                        </p:par>
                        <p:par>
                          <p:cTn id="59" fill="hold">
                            <p:stCondLst>
                              <p:cond delay="5000"/>
                            </p:stCondLst>
                            <p:childTnLst>
                              <p:par>
                                <p:cTn id="60" presetID="37"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anim calcmode="lin" valueType="num">
                                      <p:cBhvr>
                                        <p:cTn id="63" dur="500" fill="hold"/>
                                        <p:tgtEl>
                                          <p:spTgt spid="53"/>
                                        </p:tgtEl>
                                        <p:attrNameLst>
                                          <p:attrName>ppt_x</p:attrName>
                                        </p:attrNameLst>
                                      </p:cBhvr>
                                      <p:tavLst>
                                        <p:tav tm="0">
                                          <p:val>
                                            <p:strVal val="#ppt_x"/>
                                          </p:val>
                                        </p:tav>
                                        <p:tav tm="100000">
                                          <p:val>
                                            <p:strVal val="#ppt_x"/>
                                          </p:val>
                                        </p:tav>
                                      </p:tavLst>
                                    </p:anim>
                                    <p:anim calcmode="lin" valueType="num">
                                      <p:cBhvr>
                                        <p:cTn id="64" dur="450" decel="100000" fill="hold"/>
                                        <p:tgtEl>
                                          <p:spTgt spid="53"/>
                                        </p:tgtEl>
                                        <p:attrNameLst>
                                          <p:attrName>ppt_y</p:attrName>
                                        </p:attrNameLst>
                                      </p:cBhvr>
                                      <p:tavLst>
                                        <p:tav tm="0">
                                          <p:val>
                                            <p:strVal val="#ppt_y+1"/>
                                          </p:val>
                                        </p:tav>
                                        <p:tav tm="100000">
                                          <p:val>
                                            <p:strVal val="#ppt_y-.03"/>
                                          </p:val>
                                        </p:tav>
                                      </p:tavLst>
                                    </p:anim>
                                    <p:anim calcmode="lin" valueType="num">
                                      <p:cBhvr>
                                        <p:cTn id="65" dur="50" accel="100000" fill="hold">
                                          <p:stCondLst>
                                            <p:cond delay="450"/>
                                          </p:stCondLst>
                                        </p:cTn>
                                        <p:tgtEl>
                                          <p:spTgt spid="53"/>
                                        </p:tgtEl>
                                        <p:attrNameLst>
                                          <p:attrName>ppt_y</p:attrName>
                                        </p:attrNameLst>
                                      </p:cBhvr>
                                      <p:tavLst>
                                        <p:tav tm="0">
                                          <p:val>
                                            <p:strVal val="#ppt_y-.03"/>
                                          </p:val>
                                        </p:tav>
                                        <p:tav tm="100000">
                                          <p:val>
                                            <p:strVal val="#ppt_y"/>
                                          </p:val>
                                        </p:tav>
                                      </p:tavLst>
                                    </p:anim>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up)">
                                      <p:cBhvr>
                                        <p:cTn id="69" dur="250"/>
                                        <p:tgtEl>
                                          <p:spTgt spid="41"/>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Effect transition="in" filter="fade">
                                      <p:cBhvr>
                                        <p:cTn id="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P spid="40" grpId="0" animBg="1"/>
      <p:bldP spid="41" grpId="0" animBg="1"/>
      <p:bldP spid="42" grpId="0" animBg="1"/>
      <p:bldP spid="43"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问题应对措施</a:t>
            </a:r>
          </a:p>
        </p:txBody>
      </p:sp>
      <p:sp>
        <p:nvSpPr>
          <p:cNvPr id="3" name="Freeform 165"/>
          <p:cNvSpPr>
            <a:spLocks noEditPoints="1"/>
          </p:cNvSpPr>
          <p:nvPr/>
        </p:nvSpPr>
        <p:spPr bwMode="auto">
          <a:xfrm>
            <a:off x="2991994" y="1657416"/>
            <a:ext cx="330191" cy="406699"/>
          </a:xfrm>
          <a:custGeom>
            <a:avLst/>
            <a:gdLst>
              <a:gd name="T0" fmla="*/ 103 w 104"/>
              <a:gd name="T1" fmla="*/ 49 h 128"/>
              <a:gd name="T2" fmla="*/ 91 w 104"/>
              <a:gd name="T3" fmla="*/ 25 h 128"/>
              <a:gd name="T4" fmla="*/ 88 w 104"/>
              <a:gd name="T5" fmla="*/ 24 h 128"/>
              <a:gd name="T6" fmla="*/ 64 w 104"/>
              <a:gd name="T7" fmla="*/ 24 h 128"/>
              <a:gd name="T8" fmla="*/ 64 w 104"/>
              <a:gd name="T9" fmla="*/ 16 h 128"/>
              <a:gd name="T10" fmla="*/ 48 w 104"/>
              <a:gd name="T11" fmla="*/ 0 h 128"/>
              <a:gd name="T12" fmla="*/ 40 w 104"/>
              <a:gd name="T13" fmla="*/ 0 h 128"/>
              <a:gd name="T14" fmla="*/ 24 w 104"/>
              <a:gd name="T15" fmla="*/ 16 h 128"/>
              <a:gd name="T16" fmla="*/ 24 w 104"/>
              <a:gd name="T17" fmla="*/ 24 h 128"/>
              <a:gd name="T18" fmla="*/ 8 w 104"/>
              <a:gd name="T19" fmla="*/ 24 h 128"/>
              <a:gd name="T20" fmla="*/ 0 w 104"/>
              <a:gd name="T21" fmla="*/ 32 h 128"/>
              <a:gd name="T22" fmla="*/ 0 w 104"/>
              <a:gd name="T23" fmla="*/ 72 h 128"/>
              <a:gd name="T24" fmla="*/ 8 w 104"/>
              <a:gd name="T25" fmla="*/ 80 h 128"/>
              <a:gd name="T26" fmla="*/ 24 w 104"/>
              <a:gd name="T27" fmla="*/ 80 h 128"/>
              <a:gd name="T28" fmla="*/ 24 w 104"/>
              <a:gd name="T29" fmla="*/ 112 h 128"/>
              <a:gd name="T30" fmla="*/ 40 w 104"/>
              <a:gd name="T31" fmla="*/ 128 h 128"/>
              <a:gd name="T32" fmla="*/ 48 w 104"/>
              <a:gd name="T33" fmla="*/ 128 h 128"/>
              <a:gd name="T34" fmla="*/ 64 w 104"/>
              <a:gd name="T35" fmla="*/ 112 h 128"/>
              <a:gd name="T36" fmla="*/ 64 w 104"/>
              <a:gd name="T37" fmla="*/ 80 h 128"/>
              <a:gd name="T38" fmla="*/ 88 w 104"/>
              <a:gd name="T39" fmla="*/ 80 h 128"/>
              <a:gd name="T40" fmla="*/ 88 w 104"/>
              <a:gd name="T41" fmla="*/ 80 h 128"/>
              <a:gd name="T42" fmla="*/ 91 w 104"/>
              <a:gd name="T43" fmla="*/ 79 h 128"/>
              <a:gd name="T44" fmla="*/ 103 w 104"/>
              <a:gd name="T45" fmla="*/ 55 h 128"/>
              <a:gd name="T46" fmla="*/ 104 w 104"/>
              <a:gd name="T47" fmla="*/ 52 h 128"/>
              <a:gd name="T48" fmla="*/ 103 w 104"/>
              <a:gd name="T49" fmla="*/ 49 h 128"/>
              <a:gd name="T50" fmla="*/ 32 w 104"/>
              <a:gd name="T51" fmla="*/ 16 h 128"/>
              <a:gd name="T52" fmla="*/ 40 w 104"/>
              <a:gd name="T53" fmla="*/ 8 h 128"/>
              <a:gd name="T54" fmla="*/ 48 w 104"/>
              <a:gd name="T55" fmla="*/ 8 h 128"/>
              <a:gd name="T56" fmla="*/ 56 w 104"/>
              <a:gd name="T57" fmla="*/ 16 h 128"/>
              <a:gd name="T58" fmla="*/ 56 w 104"/>
              <a:gd name="T59" fmla="*/ 24 h 128"/>
              <a:gd name="T60" fmla="*/ 32 w 104"/>
              <a:gd name="T61" fmla="*/ 24 h 128"/>
              <a:gd name="T62" fmla="*/ 32 w 104"/>
              <a:gd name="T63" fmla="*/ 16 h 128"/>
              <a:gd name="T64" fmla="*/ 56 w 104"/>
              <a:gd name="T65" fmla="*/ 112 h 128"/>
              <a:gd name="T66" fmla="*/ 48 w 104"/>
              <a:gd name="T67" fmla="*/ 120 h 128"/>
              <a:gd name="T68" fmla="*/ 40 w 104"/>
              <a:gd name="T69" fmla="*/ 120 h 128"/>
              <a:gd name="T70" fmla="*/ 32 w 104"/>
              <a:gd name="T71" fmla="*/ 112 h 128"/>
              <a:gd name="T72" fmla="*/ 32 w 104"/>
              <a:gd name="T73" fmla="*/ 80 h 128"/>
              <a:gd name="T74" fmla="*/ 56 w 104"/>
              <a:gd name="T75" fmla="*/ 80 h 128"/>
              <a:gd name="T76" fmla="*/ 56 w 104"/>
              <a:gd name="T77" fmla="*/ 112 h 128"/>
              <a:gd name="T78" fmla="*/ 86 w 104"/>
              <a:gd name="T79" fmla="*/ 71 h 128"/>
              <a:gd name="T80" fmla="*/ 84 w 104"/>
              <a:gd name="T81" fmla="*/ 72 h 128"/>
              <a:gd name="T82" fmla="*/ 12 w 104"/>
              <a:gd name="T83" fmla="*/ 72 h 128"/>
              <a:gd name="T84" fmla="*/ 8 w 104"/>
              <a:gd name="T85" fmla="*/ 68 h 128"/>
              <a:gd name="T86" fmla="*/ 8 w 104"/>
              <a:gd name="T87" fmla="*/ 36 h 128"/>
              <a:gd name="T88" fmla="*/ 12 w 104"/>
              <a:gd name="T89" fmla="*/ 32 h 128"/>
              <a:gd name="T90" fmla="*/ 84 w 104"/>
              <a:gd name="T91" fmla="*/ 32 h 128"/>
              <a:gd name="T92" fmla="*/ 86 w 104"/>
              <a:gd name="T93" fmla="*/ 33 h 128"/>
              <a:gd name="T94" fmla="*/ 96 w 104"/>
              <a:gd name="T95" fmla="*/ 52 h 128"/>
              <a:gd name="T96" fmla="*/ 86 w 104"/>
              <a:gd name="T97"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28">
                <a:moveTo>
                  <a:pt x="103" y="49"/>
                </a:moveTo>
                <a:cubicBezTo>
                  <a:pt x="91" y="25"/>
                  <a:pt x="91" y="25"/>
                  <a:pt x="91" y="25"/>
                </a:cubicBezTo>
                <a:cubicBezTo>
                  <a:pt x="90" y="24"/>
                  <a:pt x="89" y="24"/>
                  <a:pt x="88" y="24"/>
                </a:cubicBezTo>
                <a:cubicBezTo>
                  <a:pt x="64" y="24"/>
                  <a:pt x="64" y="24"/>
                  <a:pt x="64" y="24"/>
                </a:cubicBezTo>
                <a:cubicBezTo>
                  <a:pt x="64" y="16"/>
                  <a:pt x="64" y="16"/>
                  <a:pt x="64" y="16"/>
                </a:cubicBezTo>
                <a:cubicBezTo>
                  <a:pt x="64" y="7"/>
                  <a:pt x="57" y="0"/>
                  <a:pt x="48" y="0"/>
                </a:cubicBezTo>
                <a:cubicBezTo>
                  <a:pt x="40" y="0"/>
                  <a:pt x="40" y="0"/>
                  <a:pt x="40" y="0"/>
                </a:cubicBezTo>
                <a:cubicBezTo>
                  <a:pt x="31" y="0"/>
                  <a:pt x="24" y="7"/>
                  <a:pt x="24" y="16"/>
                </a:cubicBezTo>
                <a:cubicBezTo>
                  <a:pt x="24" y="24"/>
                  <a:pt x="24" y="24"/>
                  <a:pt x="24" y="24"/>
                </a:cubicBezTo>
                <a:cubicBezTo>
                  <a:pt x="8" y="24"/>
                  <a:pt x="8" y="24"/>
                  <a:pt x="8" y="24"/>
                </a:cubicBezTo>
                <a:cubicBezTo>
                  <a:pt x="4" y="24"/>
                  <a:pt x="0" y="28"/>
                  <a:pt x="0" y="32"/>
                </a:cubicBezTo>
                <a:cubicBezTo>
                  <a:pt x="0" y="72"/>
                  <a:pt x="0" y="72"/>
                  <a:pt x="0" y="72"/>
                </a:cubicBezTo>
                <a:cubicBezTo>
                  <a:pt x="0" y="76"/>
                  <a:pt x="4" y="80"/>
                  <a:pt x="8" y="80"/>
                </a:cubicBezTo>
                <a:cubicBezTo>
                  <a:pt x="24" y="80"/>
                  <a:pt x="24" y="80"/>
                  <a:pt x="24" y="80"/>
                </a:cubicBezTo>
                <a:cubicBezTo>
                  <a:pt x="24" y="112"/>
                  <a:pt x="24" y="112"/>
                  <a:pt x="24" y="112"/>
                </a:cubicBezTo>
                <a:cubicBezTo>
                  <a:pt x="24" y="121"/>
                  <a:pt x="31" y="128"/>
                  <a:pt x="40" y="128"/>
                </a:cubicBezTo>
                <a:cubicBezTo>
                  <a:pt x="48" y="128"/>
                  <a:pt x="48" y="128"/>
                  <a:pt x="48" y="128"/>
                </a:cubicBezTo>
                <a:cubicBezTo>
                  <a:pt x="57" y="128"/>
                  <a:pt x="64" y="121"/>
                  <a:pt x="64" y="112"/>
                </a:cubicBezTo>
                <a:cubicBezTo>
                  <a:pt x="64" y="80"/>
                  <a:pt x="64" y="80"/>
                  <a:pt x="64" y="80"/>
                </a:cubicBezTo>
                <a:cubicBezTo>
                  <a:pt x="88" y="80"/>
                  <a:pt x="88" y="80"/>
                  <a:pt x="88" y="80"/>
                </a:cubicBezTo>
                <a:cubicBezTo>
                  <a:pt x="88" y="80"/>
                  <a:pt x="88" y="80"/>
                  <a:pt x="88" y="80"/>
                </a:cubicBezTo>
                <a:cubicBezTo>
                  <a:pt x="89" y="80"/>
                  <a:pt x="90" y="80"/>
                  <a:pt x="91" y="79"/>
                </a:cubicBezTo>
                <a:cubicBezTo>
                  <a:pt x="103" y="55"/>
                  <a:pt x="103" y="55"/>
                  <a:pt x="103" y="55"/>
                </a:cubicBezTo>
                <a:cubicBezTo>
                  <a:pt x="104" y="53"/>
                  <a:pt x="104" y="53"/>
                  <a:pt x="104" y="52"/>
                </a:cubicBezTo>
                <a:cubicBezTo>
                  <a:pt x="104" y="51"/>
                  <a:pt x="104" y="50"/>
                  <a:pt x="103" y="49"/>
                </a:cubicBezTo>
                <a:close/>
                <a:moveTo>
                  <a:pt x="32" y="16"/>
                </a:moveTo>
                <a:cubicBezTo>
                  <a:pt x="32" y="12"/>
                  <a:pt x="36" y="8"/>
                  <a:pt x="40" y="8"/>
                </a:cubicBezTo>
                <a:cubicBezTo>
                  <a:pt x="48" y="8"/>
                  <a:pt x="48" y="8"/>
                  <a:pt x="48" y="8"/>
                </a:cubicBezTo>
                <a:cubicBezTo>
                  <a:pt x="52" y="8"/>
                  <a:pt x="56" y="12"/>
                  <a:pt x="56" y="16"/>
                </a:cubicBezTo>
                <a:cubicBezTo>
                  <a:pt x="56" y="24"/>
                  <a:pt x="56" y="24"/>
                  <a:pt x="56" y="24"/>
                </a:cubicBezTo>
                <a:cubicBezTo>
                  <a:pt x="32" y="24"/>
                  <a:pt x="32" y="24"/>
                  <a:pt x="32" y="24"/>
                </a:cubicBezTo>
                <a:lnTo>
                  <a:pt x="32" y="16"/>
                </a:lnTo>
                <a:close/>
                <a:moveTo>
                  <a:pt x="56" y="112"/>
                </a:moveTo>
                <a:cubicBezTo>
                  <a:pt x="56" y="116"/>
                  <a:pt x="52" y="120"/>
                  <a:pt x="48" y="120"/>
                </a:cubicBezTo>
                <a:cubicBezTo>
                  <a:pt x="40" y="120"/>
                  <a:pt x="40" y="120"/>
                  <a:pt x="40" y="120"/>
                </a:cubicBezTo>
                <a:cubicBezTo>
                  <a:pt x="36" y="120"/>
                  <a:pt x="32" y="116"/>
                  <a:pt x="32" y="112"/>
                </a:cubicBezTo>
                <a:cubicBezTo>
                  <a:pt x="32" y="80"/>
                  <a:pt x="32" y="80"/>
                  <a:pt x="32" y="80"/>
                </a:cubicBezTo>
                <a:cubicBezTo>
                  <a:pt x="56" y="80"/>
                  <a:pt x="56" y="80"/>
                  <a:pt x="56" y="80"/>
                </a:cubicBezTo>
                <a:lnTo>
                  <a:pt x="56" y="112"/>
                </a:lnTo>
                <a:close/>
                <a:moveTo>
                  <a:pt x="86" y="71"/>
                </a:moveTo>
                <a:cubicBezTo>
                  <a:pt x="86" y="72"/>
                  <a:pt x="85" y="72"/>
                  <a:pt x="84" y="72"/>
                </a:cubicBezTo>
                <a:cubicBezTo>
                  <a:pt x="12" y="72"/>
                  <a:pt x="12" y="72"/>
                  <a:pt x="12" y="72"/>
                </a:cubicBezTo>
                <a:cubicBezTo>
                  <a:pt x="10" y="72"/>
                  <a:pt x="8" y="70"/>
                  <a:pt x="8" y="68"/>
                </a:cubicBezTo>
                <a:cubicBezTo>
                  <a:pt x="8" y="36"/>
                  <a:pt x="8" y="36"/>
                  <a:pt x="8" y="36"/>
                </a:cubicBezTo>
                <a:cubicBezTo>
                  <a:pt x="8" y="34"/>
                  <a:pt x="10" y="32"/>
                  <a:pt x="12" y="32"/>
                </a:cubicBezTo>
                <a:cubicBezTo>
                  <a:pt x="84" y="32"/>
                  <a:pt x="84" y="32"/>
                  <a:pt x="84" y="32"/>
                </a:cubicBezTo>
                <a:cubicBezTo>
                  <a:pt x="85" y="32"/>
                  <a:pt x="86" y="32"/>
                  <a:pt x="86" y="33"/>
                </a:cubicBezTo>
                <a:cubicBezTo>
                  <a:pt x="96" y="52"/>
                  <a:pt x="96" y="52"/>
                  <a:pt x="96" y="52"/>
                </a:cubicBezTo>
                <a:lnTo>
                  <a:pt x="86" y="71"/>
                </a:lnTo>
                <a:close/>
              </a:path>
            </a:pathLst>
          </a:custGeom>
          <a:solidFill>
            <a:schemeClr val="tx1"/>
          </a:solidFill>
          <a:ln>
            <a:noFill/>
          </a:ln>
        </p:spPr>
        <p:txBody>
          <a:bodyPr vert="horz" wrap="square" lIns="68580" tIns="34290" rIns="68580" bIns="34290" numCol="1" anchor="t" anchorCtr="0" compatLnSpc="1"/>
          <a:lstStyle/>
          <a:p>
            <a:endParaRPr lang="zh-CN" altLang="en-US"/>
          </a:p>
        </p:txBody>
      </p:sp>
      <p:sp>
        <p:nvSpPr>
          <p:cNvPr id="4" name="Freeform 165"/>
          <p:cNvSpPr>
            <a:spLocks noEditPoints="1"/>
          </p:cNvSpPr>
          <p:nvPr/>
        </p:nvSpPr>
        <p:spPr bwMode="auto">
          <a:xfrm>
            <a:off x="5852501" y="1657416"/>
            <a:ext cx="330191" cy="406699"/>
          </a:xfrm>
          <a:custGeom>
            <a:avLst/>
            <a:gdLst>
              <a:gd name="T0" fmla="*/ 103 w 104"/>
              <a:gd name="T1" fmla="*/ 49 h 128"/>
              <a:gd name="T2" fmla="*/ 91 w 104"/>
              <a:gd name="T3" fmla="*/ 25 h 128"/>
              <a:gd name="T4" fmla="*/ 88 w 104"/>
              <a:gd name="T5" fmla="*/ 24 h 128"/>
              <a:gd name="T6" fmla="*/ 64 w 104"/>
              <a:gd name="T7" fmla="*/ 24 h 128"/>
              <a:gd name="T8" fmla="*/ 64 w 104"/>
              <a:gd name="T9" fmla="*/ 16 h 128"/>
              <a:gd name="T10" fmla="*/ 48 w 104"/>
              <a:gd name="T11" fmla="*/ 0 h 128"/>
              <a:gd name="T12" fmla="*/ 40 w 104"/>
              <a:gd name="T13" fmla="*/ 0 h 128"/>
              <a:gd name="T14" fmla="*/ 24 w 104"/>
              <a:gd name="T15" fmla="*/ 16 h 128"/>
              <a:gd name="T16" fmla="*/ 24 w 104"/>
              <a:gd name="T17" fmla="*/ 24 h 128"/>
              <a:gd name="T18" fmla="*/ 8 w 104"/>
              <a:gd name="T19" fmla="*/ 24 h 128"/>
              <a:gd name="T20" fmla="*/ 0 w 104"/>
              <a:gd name="T21" fmla="*/ 32 h 128"/>
              <a:gd name="T22" fmla="*/ 0 w 104"/>
              <a:gd name="T23" fmla="*/ 72 h 128"/>
              <a:gd name="T24" fmla="*/ 8 w 104"/>
              <a:gd name="T25" fmla="*/ 80 h 128"/>
              <a:gd name="T26" fmla="*/ 24 w 104"/>
              <a:gd name="T27" fmla="*/ 80 h 128"/>
              <a:gd name="T28" fmla="*/ 24 w 104"/>
              <a:gd name="T29" fmla="*/ 112 h 128"/>
              <a:gd name="T30" fmla="*/ 40 w 104"/>
              <a:gd name="T31" fmla="*/ 128 h 128"/>
              <a:gd name="T32" fmla="*/ 48 w 104"/>
              <a:gd name="T33" fmla="*/ 128 h 128"/>
              <a:gd name="T34" fmla="*/ 64 w 104"/>
              <a:gd name="T35" fmla="*/ 112 h 128"/>
              <a:gd name="T36" fmla="*/ 64 w 104"/>
              <a:gd name="T37" fmla="*/ 80 h 128"/>
              <a:gd name="T38" fmla="*/ 88 w 104"/>
              <a:gd name="T39" fmla="*/ 80 h 128"/>
              <a:gd name="T40" fmla="*/ 88 w 104"/>
              <a:gd name="T41" fmla="*/ 80 h 128"/>
              <a:gd name="T42" fmla="*/ 91 w 104"/>
              <a:gd name="T43" fmla="*/ 79 h 128"/>
              <a:gd name="T44" fmla="*/ 103 w 104"/>
              <a:gd name="T45" fmla="*/ 55 h 128"/>
              <a:gd name="T46" fmla="*/ 104 w 104"/>
              <a:gd name="T47" fmla="*/ 52 h 128"/>
              <a:gd name="T48" fmla="*/ 103 w 104"/>
              <a:gd name="T49" fmla="*/ 49 h 128"/>
              <a:gd name="T50" fmla="*/ 32 w 104"/>
              <a:gd name="T51" fmla="*/ 16 h 128"/>
              <a:gd name="T52" fmla="*/ 40 w 104"/>
              <a:gd name="T53" fmla="*/ 8 h 128"/>
              <a:gd name="T54" fmla="*/ 48 w 104"/>
              <a:gd name="T55" fmla="*/ 8 h 128"/>
              <a:gd name="T56" fmla="*/ 56 w 104"/>
              <a:gd name="T57" fmla="*/ 16 h 128"/>
              <a:gd name="T58" fmla="*/ 56 w 104"/>
              <a:gd name="T59" fmla="*/ 24 h 128"/>
              <a:gd name="T60" fmla="*/ 32 w 104"/>
              <a:gd name="T61" fmla="*/ 24 h 128"/>
              <a:gd name="T62" fmla="*/ 32 w 104"/>
              <a:gd name="T63" fmla="*/ 16 h 128"/>
              <a:gd name="T64" fmla="*/ 56 w 104"/>
              <a:gd name="T65" fmla="*/ 112 h 128"/>
              <a:gd name="T66" fmla="*/ 48 w 104"/>
              <a:gd name="T67" fmla="*/ 120 h 128"/>
              <a:gd name="T68" fmla="*/ 40 w 104"/>
              <a:gd name="T69" fmla="*/ 120 h 128"/>
              <a:gd name="T70" fmla="*/ 32 w 104"/>
              <a:gd name="T71" fmla="*/ 112 h 128"/>
              <a:gd name="T72" fmla="*/ 32 w 104"/>
              <a:gd name="T73" fmla="*/ 80 h 128"/>
              <a:gd name="T74" fmla="*/ 56 w 104"/>
              <a:gd name="T75" fmla="*/ 80 h 128"/>
              <a:gd name="T76" fmla="*/ 56 w 104"/>
              <a:gd name="T77" fmla="*/ 112 h 128"/>
              <a:gd name="T78" fmla="*/ 86 w 104"/>
              <a:gd name="T79" fmla="*/ 71 h 128"/>
              <a:gd name="T80" fmla="*/ 84 w 104"/>
              <a:gd name="T81" fmla="*/ 72 h 128"/>
              <a:gd name="T82" fmla="*/ 12 w 104"/>
              <a:gd name="T83" fmla="*/ 72 h 128"/>
              <a:gd name="T84" fmla="*/ 8 w 104"/>
              <a:gd name="T85" fmla="*/ 68 h 128"/>
              <a:gd name="T86" fmla="*/ 8 w 104"/>
              <a:gd name="T87" fmla="*/ 36 h 128"/>
              <a:gd name="T88" fmla="*/ 12 w 104"/>
              <a:gd name="T89" fmla="*/ 32 h 128"/>
              <a:gd name="T90" fmla="*/ 84 w 104"/>
              <a:gd name="T91" fmla="*/ 32 h 128"/>
              <a:gd name="T92" fmla="*/ 86 w 104"/>
              <a:gd name="T93" fmla="*/ 33 h 128"/>
              <a:gd name="T94" fmla="*/ 96 w 104"/>
              <a:gd name="T95" fmla="*/ 52 h 128"/>
              <a:gd name="T96" fmla="*/ 86 w 104"/>
              <a:gd name="T97"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28">
                <a:moveTo>
                  <a:pt x="103" y="49"/>
                </a:moveTo>
                <a:cubicBezTo>
                  <a:pt x="91" y="25"/>
                  <a:pt x="91" y="25"/>
                  <a:pt x="91" y="25"/>
                </a:cubicBezTo>
                <a:cubicBezTo>
                  <a:pt x="90" y="24"/>
                  <a:pt x="89" y="24"/>
                  <a:pt x="88" y="24"/>
                </a:cubicBezTo>
                <a:cubicBezTo>
                  <a:pt x="64" y="24"/>
                  <a:pt x="64" y="24"/>
                  <a:pt x="64" y="24"/>
                </a:cubicBezTo>
                <a:cubicBezTo>
                  <a:pt x="64" y="16"/>
                  <a:pt x="64" y="16"/>
                  <a:pt x="64" y="16"/>
                </a:cubicBezTo>
                <a:cubicBezTo>
                  <a:pt x="64" y="7"/>
                  <a:pt x="57" y="0"/>
                  <a:pt x="48" y="0"/>
                </a:cubicBezTo>
                <a:cubicBezTo>
                  <a:pt x="40" y="0"/>
                  <a:pt x="40" y="0"/>
                  <a:pt x="40" y="0"/>
                </a:cubicBezTo>
                <a:cubicBezTo>
                  <a:pt x="31" y="0"/>
                  <a:pt x="24" y="7"/>
                  <a:pt x="24" y="16"/>
                </a:cubicBezTo>
                <a:cubicBezTo>
                  <a:pt x="24" y="24"/>
                  <a:pt x="24" y="24"/>
                  <a:pt x="24" y="24"/>
                </a:cubicBezTo>
                <a:cubicBezTo>
                  <a:pt x="8" y="24"/>
                  <a:pt x="8" y="24"/>
                  <a:pt x="8" y="24"/>
                </a:cubicBezTo>
                <a:cubicBezTo>
                  <a:pt x="4" y="24"/>
                  <a:pt x="0" y="28"/>
                  <a:pt x="0" y="32"/>
                </a:cubicBezTo>
                <a:cubicBezTo>
                  <a:pt x="0" y="72"/>
                  <a:pt x="0" y="72"/>
                  <a:pt x="0" y="72"/>
                </a:cubicBezTo>
                <a:cubicBezTo>
                  <a:pt x="0" y="76"/>
                  <a:pt x="4" y="80"/>
                  <a:pt x="8" y="80"/>
                </a:cubicBezTo>
                <a:cubicBezTo>
                  <a:pt x="24" y="80"/>
                  <a:pt x="24" y="80"/>
                  <a:pt x="24" y="80"/>
                </a:cubicBezTo>
                <a:cubicBezTo>
                  <a:pt x="24" y="112"/>
                  <a:pt x="24" y="112"/>
                  <a:pt x="24" y="112"/>
                </a:cubicBezTo>
                <a:cubicBezTo>
                  <a:pt x="24" y="121"/>
                  <a:pt x="31" y="128"/>
                  <a:pt x="40" y="128"/>
                </a:cubicBezTo>
                <a:cubicBezTo>
                  <a:pt x="48" y="128"/>
                  <a:pt x="48" y="128"/>
                  <a:pt x="48" y="128"/>
                </a:cubicBezTo>
                <a:cubicBezTo>
                  <a:pt x="57" y="128"/>
                  <a:pt x="64" y="121"/>
                  <a:pt x="64" y="112"/>
                </a:cubicBezTo>
                <a:cubicBezTo>
                  <a:pt x="64" y="80"/>
                  <a:pt x="64" y="80"/>
                  <a:pt x="64" y="80"/>
                </a:cubicBezTo>
                <a:cubicBezTo>
                  <a:pt x="88" y="80"/>
                  <a:pt x="88" y="80"/>
                  <a:pt x="88" y="80"/>
                </a:cubicBezTo>
                <a:cubicBezTo>
                  <a:pt x="88" y="80"/>
                  <a:pt x="88" y="80"/>
                  <a:pt x="88" y="80"/>
                </a:cubicBezTo>
                <a:cubicBezTo>
                  <a:pt x="89" y="80"/>
                  <a:pt x="90" y="80"/>
                  <a:pt x="91" y="79"/>
                </a:cubicBezTo>
                <a:cubicBezTo>
                  <a:pt x="103" y="55"/>
                  <a:pt x="103" y="55"/>
                  <a:pt x="103" y="55"/>
                </a:cubicBezTo>
                <a:cubicBezTo>
                  <a:pt x="104" y="53"/>
                  <a:pt x="104" y="53"/>
                  <a:pt x="104" y="52"/>
                </a:cubicBezTo>
                <a:cubicBezTo>
                  <a:pt x="104" y="51"/>
                  <a:pt x="104" y="50"/>
                  <a:pt x="103" y="49"/>
                </a:cubicBezTo>
                <a:close/>
                <a:moveTo>
                  <a:pt x="32" y="16"/>
                </a:moveTo>
                <a:cubicBezTo>
                  <a:pt x="32" y="12"/>
                  <a:pt x="36" y="8"/>
                  <a:pt x="40" y="8"/>
                </a:cubicBezTo>
                <a:cubicBezTo>
                  <a:pt x="48" y="8"/>
                  <a:pt x="48" y="8"/>
                  <a:pt x="48" y="8"/>
                </a:cubicBezTo>
                <a:cubicBezTo>
                  <a:pt x="52" y="8"/>
                  <a:pt x="56" y="12"/>
                  <a:pt x="56" y="16"/>
                </a:cubicBezTo>
                <a:cubicBezTo>
                  <a:pt x="56" y="24"/>
                  <a:pt x="56" y="24"/>
                  <a:pt x="56" y="24"/>
                </a:cubicBezTo>
                <a:cubicBezTo>
                  <a:pt x="32" y="24"/>
                  <a:pt x="32" y="24"/>
                  <a:pt x="32" y="24"/>
                </a:cubicBezTo>
                <a:lnTo>
                  <a:pt x="32" y="16"/>
                </a:lnTo>
                <a:close/>
                <a:moveTo>
                  <a:pt x="56" y="112"/>
                </a:moveTo>
                <a:cubicBezTo>
                  <a:pt x="56" y="116"/>
                  <a:pt x="52" y="120"/>
                  <a:pt x="48" y="120"/>
                </a:cubicBezTo>
                <a:cubicBezTo>
                  <a:pt x="40" y="120"/>
                  <a:pt x="40" y="120"/>
                  <a:pt x="40" y="120"/>
                </a:cubicBezTo>
                <a:cubicBezTo>
                  <a:pt x="36" y="120"/>
                  <a:pt x="32" y="116"/>
                  <a:pt x="32" y="112"/>
                </a:cubicBezTo>
                <a:cubicBezTo>
                  <a:pt x="32" y="80"/>
                  <a:pt x="32" y="80"/>
                  <a:pt x="32" y="80"/>
                </a:cubicBezTo>
                <a:cubicBezTo>
                  <a:pt x="56" y="80"/>
                  <a:pt x="56" y="80"/>
                  <a:pt x="56" y="80"/>
                </a:cubicBezTo>
                <a:lnTo>
                  <a:pt x="56" y="112"/>
                </a:lnTo>
                <a:close/>
                <a:moveTo>
                  <a:pt x="86" y="71"/>
                </a:moveTo>
                <a:cubicBezTo>
                  <a:pt x="86" y="72"/>
                  <a:pt x="85" y="72"/>
                  <a:pt x="84" y="72"/>
                </a:cubicBezTo>
                <a:cubicBezTo>
                  <a:pt x="12" y="72"/>
                  <a:pt x="12" y="72"/>
                  <a:pt x="12" y="72"/>
                </a:cubicBezTo>
                <a:cubicBezTo>
                  <a:pt x="10" y="72"/>
                  <a:pt x="8" y="70"/>
                  <a:pt x="8" y="68"/>
                </a:cubicBezTo>
                <a:cubicBezTo>
                  <a:pt x="8" y="36"/>
                  <a:pt x="8" y="36"/>
                  <a:pt x="8" y="36"/>
                </a:cubicBezTo>
                <a:cubicBezTo>
                  <a:pt x="8" y="34"/>
                  <a:pt x="10" y="32"/>
                  <a:pt x="12" y="32"/>
                </a:cubicBezTo>
                <a:cubicBezTo>
                  <a:pt x="84" y="32"/>
                  <a:pt x="84" y="32"/>
                  <a:pt x="84" y="32"/>
                </a:cubicBezTo>
                <a:cubicBezTo>
                  <a:pt x="85" y="32"/>
                  <a:pt x="86" y="32"/>
                  <a:pt x="86" y="33"/>
                </a:cubicBezTo>
                <a:cubicBezTo>
                  <a:pt x="96" y="52"/>
                  <a:pt x="96" y="52"/>
                  <a:pt x="96" y="52"/>
                </a:cubicBezTo>
                <a:lnTo>
                  <a:pt x="86" y="71"/>
                </a:lnTo>
                <a:close/>
              </a:path>
            </a:pathLst>
          </a:custGeom>
          <a:solidFill>
            <a:schemeClr val="tx1"/>
          </a:solidFill>
          <a:ln>
            <a:noFill/>
          </a:ln>
        </p:spPr>
        <p:txBody>
          <a:bodyPr vert="horz" wrap="square" lIns="68580" tIns="34290" rIns="68580" bIns="34290" numCol="1" anchor="t" anchorCtr="0" compatLnSpc="1"/>
          <a:lstStyle/>
          <a:p>
            <a:endParaRPr lang="zh-CN" altLang="en-US"/>
          </a:p>
        </p:txBody>
      </p:sp>
      <p:grpSp>
        <p:nvGrpSpPr>
          <p:cNvPr id="5" name="组合 4"/>
          <p:cNvGrpSpPr/>
          <p:nvPr/>
        </p:nvGrpSpPr>
        <p:grpSpPr>
          <a:xfrm>
            <a:off x="772505" y="1387626"/>
            <a:ext cx="1908663" cy="676488"/>
            <a:chOff x="772505" y="1563638"/>
            <a:chExt cx="1908663" cy="676488"/>
          </a:xfrm>
        </p:grpSpPr>
        <p:sp>
          <p:nvSpPr>
            <p:cNvPr id="6" name="矩形 5"/>
            <p:cNvSpPr/>
            <p:nvPr/>
          </p:nvSpPr>
          <p:spPr>
            <a:xfrm>
              <a:off x="772505" y="1563638"/>
              <a:ext cx="1908663" cy="6764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a typeface="微软雅黑" panose="020B0503020204020204" pitchFamily="34" charset="-122"/>
              </a:endParaRPr>
            </a:p>
          </p:txBody>
        </p:sp>
        <p:sp>
          <p:nvSpPr>
            <p:cNvPr id="7" name="矩形 6"/>
            <p:cNvSpPr/>
            <p:nvPr/>
          </p:nvSpPr>
          <p:spPr>
            <a:xfrm>
              <a:off x="1304926" y="1728758"/>
              <a:ext cx="1061829" cy="346249"/>
            </a:xfrm>
            <a:prstGeom prst="rect">
              <a:avLst/>
            </a:prstGeom>
          </p:spPr>
          <p:txBody>
            <a:bodyPr wrap="none" lIns="68580" tIns="34290" rIns="68580" bIns="34290">
              <a:spAutoFit/>
            </a:bodyPr>
            <a:lstStyle/>
            <a:p>
              <a:pPr algn="r" defTabSz="685165" fontAlgn="base">
                <a:spcBef>
                  <a:spcPct val="0"/>
                </a:spcBef>
                <a:spcAft>
                  <a:spcPct val="0"/>
                </a:spcAft>
              </a:pPr>
              <a:r>
                <a:rPr lang="zh-CN" altLang="en-US" sz="1800" b="1" dirty="0">
                  <a:solidFill>
                    <a:srgbClr val="CC0000"/>
                  </a:solidFill>
                  <a:latin typeface="微软雅黑" panose="020B0503020204020204" pitchFamily="34" charset="-122"/>
                  <a:ea typeface="微软雅黑" panose="020B0503020204020204" pitchFamily="34" charset="-122"/>
                </a:rPr>
                <a:t>添加标题</a:t>
              </a:r>
              <a:endParaRPr lang="en-US" altLang="zh-CN" sz="1800" b="1" dirty="0">
                <a:solidFill>
                  <a:srgbClr val="CC0000"/>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633012" y="1387626"/>
            <a:ext cx="1908663" cy="676488"/>
            <a:chOff x="3633012" y="1563638"/>
            <a:chExt cx="1908663" cy="676488"/>
          </a:xfrm>
        </p:grpSpPr>
        <p:sp>
          <p:nvSpPr>
            <p:cNvPr id="9" name="矩形 8"/>
            <p:cNvSpPr/>
            <p:nvPr/>
          </p:nvSpPr>
          <p:spPr>
            <a:xfrm>
              <a:off x="3633012" y="1563638"/>
              <a:ext cx="1908663" cy="6764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0" name="矩形 9"/>
            <p:cNvSpPr/>
            <p:nvPr/>
          </p:nvSpPr>
          <p:spPr>
            <a:xfrm>
              <a:off x="4165433" y="1728758"/>
              <a:ext cx="1061829" cy="346249"/>
            </a:xfrm>
            <a:prstGeom prst="rect">
              <a:avLst/>
            </a:prstGeom>
          </p:spPr>
          <p:txBody>
            <a:bodyPr wrap="none" lIns="68580" tIns="34290" rIns="68580" bIns="34290">
              <a:spAutoFit/>
            </a:bodyPr>
            <a:lstStyle/>
            <a:p>
              <a:pPr algn="r" defTabSz="685165" fontAlgn="base">
                <a:spcBef>
                  <a:spcPct val="0"/>
                </a:spcBef>
                <a:spcAft>
                  <a:spcPct val="0"/>
                </a:spcAft>
              </a:pPr>
              <a:r>
                <a:rPr lang="zh-CN" altLang="en-US" b="1" dirty="0">
                  <a:solidFill>
                    <a:srgbClr val="CC0000"/>
                  </a:solidFill>
                  <a:latin typeface="微软雅黑" panose="020B0503020204020204" pitchFamily="34" charset="-122"/>
                  <a:ea typeface="微软雅黑" panose="020B0503020204020204" pitchFamily="34" charset="-122"/>
                </a:rPr>
                <a:t>添加标题</a:t>
              </a:r>
              <a:endParaRPr lang="en-US" altLang="zh-CN" b="1" dirty="0">
                <a:solidFill>
                  <a:srgbClr val="CC000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493519" y="1387626"/>
            <a:ext cx="1908663" cy="676488"/>
            <a:chOff x="6493519" y="1563638"/>
            <a:chExt cx="1908663" cy="676488"/>
          </a:xfrm>
          <a:solidFill>
            <a:schemeClr val="accent3">
              <a:lumMod val="75000"/>
            </a:schemeClr>
          </a:solidFill>
        </p:grpSpPr>
        <p:sp>
          <p:nvSpPr>
            <p:cNvPr id="12" name="矩形 11"/>
            <p:cNvSpPr/>
            <p:nvPr/>
          </p:nvSpPr>
          <p:spPr>
            <a:xfrm>
              <a:off x="6493519" y="1563638"/>
              <a:ext cx="1908663" cy="676488"/>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3" name="矩形 12"/>
            <p:cNvSpPr/>
            <p:nvPr/>
          </p:nvSpPr>
          <p:spPr>
            <a:xfrm>
              <a:off x="7025940" y="1728758"/>
              <a:ext cx="1061829" cy="346249"/>
            </a:xfrm>
            <a:prstGeom prst="rect">
              <a:avLst/>
            </a:prstGeom>
            <a:noFill/>
          </p:spPr>
          <p:txBody>
            <a:bodyPr wrap="none" lIns="68580" tIns="34290" rIns="68580" bIns="34290">
              <a:spAutoFit/>
            </a:bodyPr>
            <a:lstStyle/>
            <a:p>
              <a:pPr algn="r" defTabSz="685165" fontAlgn="base">
                <a:spcBef>
                  <a:spcPct val="0"/>
                </a:spcBef>
                <a:spcAft>
                  <a:spcPct val="0"/>
                </a:spcAft>
              </a:pPr>
              <a:r>
                <a:rPr lang="zh-CN" altLang="en-US" b="1" dirty="0">
                  <a:solidFill>
                    <a:srgbClr val="CC0000"/>
                  </a:solidFill>
                  <a:latin typeface="微软雅黑" panose="020B0503020204020204" pitchFamily="34" charset="-122"/>
                  <a:ea typeface="微软雅黑" panose="020B0503020204020204" pitchFamily="34" charset="-122"/>
                </a:rPr>
                <a:t>添加标题</a:t>
              </a:r>
              <a:endParaRPr lang="en-US" altLang="zh-CN" b="1" dirty="0">
                <a:solidFill>
                  <a:srgbClr val="CC0000"/>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644246" y="2770293"/>
            <a:ext cx="2036922" cy="1601657"/>
          </a:xfrm>
          <a:prstGeom prst="rect">
            <a:avLst/>
          </a:prstGeom>
        </p:spPr>
        <p:txBody>
          <a:bodyPr wrap="square" lIns="68580" tIns="34290" rIns="68580" bIns="3429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
        <p:nvSpPr>
          <p:cNvPr id="15" name="矩形 14"/>
          <p:cNvSpPr/>
          <p:nvPr/>
        </p:nvSpPr>
        <p:spPr>
          <a:xfrm>
            <a:off x="3568881" y="2770293"/>
            <a:ext cx="2036922" cy="1601657"/>
          </a:xfrm>
          <a:prstGeom prst="rect">
            <a:avLst/>
          </a:prstGeom>
        </p:spPr>
        <p:txBody>
          <a:bodyPr wrap="square" lIns="68580" tIns="34290" rIns="68580" bIns="3429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
        <p:nvSpPr>
          <p:cNvPr id="16" name="矩形 15"/>
          <p:cNvSpPr/>
          <p:nvPr/>
        </p:nvSpPr>
        <p:spPr>
          <a:xfrm>
            <a:off x="6429388" y="2770293"/>
            <a:ext cx="2036922" cy="1601657"/>
          </a:xfrm>
          <a:prstGeom prst="rect">
            <a:avLst/>
          </a:prstGeom>
        </p:spPr>
        <p:txBody>
          <a:bodyPr wrap="square" lIns="68580" tIns="34290" rIns="68580" bIns="3429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
        <p:nvSpPr>
          <p:cNvPr id="17" name="椭圆 16"/>
          <p:cNvSpPr/>
          <p:nvPr/>
        </p:nvSpPr>
        <p:spPr>
          <a:xfrm flipV="1">
            <a:off x="772505" y="2223484"/>
            <a:ext cx="1887166" cy="38655"/>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8" name="椭圆 17"/>
          <p:cNvSpPr/>
          <p:nvPr/>
        </p:nvSpPr>
        <p:spPr>
          <a:xfrm flipV="1">
            <a:off x="3633012" y="2223484"/>
            <a:ext cx="1887166" cy="38655"/>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19" name="椭圆 18"/>
          <p:cNvSpPr/>
          <p:nvPr/>
        </p:nvSpPr>
        <p:spPr>
          <a:xfrm flipV="1">
            <a:off x="6493519" y="2223484"/>
            <a:ext cx="1887166" cy="38655"/>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4" grpId="0"/>
      <p:bldP spid="15" grpId="0"/>
      <p:bldP spid="16" grpId="0"/>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客户介绍</a:t>
            </a:r>
          </a:p>
        </p:txBody>
      </p:sp>
      <p:grpSp>
        <p:nvGrpSpPr>
          <p:cNvPr id="59" name="组合 58"/>
          <p:cNvGrpSpPr/>
          <p:nvPr/>
        </p:nvGrpSpPr>
        <p:grpSpPr>
          <a:xfrm>
            <a:off x="3185075" y="835857"/>
            <a:ext cx="2035628" cy="2999828"/>
            <a:chOff x="3185075" y="835857"/>
            <a:chExt cx="2035628" cy="2999828"/>
          </a:xfrm>
        </p:grpSpPr>
        <p:grpSp>
          <p:nvGrpSpPr>
            <p:cNvPr id="10" name="组合 9"/>
            <p:cNvGrpSpPr/>
            <p:nvPr/>
          </p:nvGrpSpPr>
          <p:grpSpPr>
            <a:xfrm>
              <a:off x="3639916" y="835857"/>
              <a:ext cx="1125956" cy="2838754"/>
              <a:chOff x="8370533" y="1612899"/>
              <a:chExt cx="258569" cy="651903"/>
            </a:xfrm>
            <a:solidFill>
              <a:srgbClr val="2DC0D2"/>
            </a:solidFill>
          </p:grpSpPr>
          <p:sp>
            <p:nvSpPr>
              <p:cNvPr id="11" name="Freeform 3"/>
              <p:cNvSpPr/>
              <p:nvPr/>
            </p:nvSpPr>
            <p:spPr bwMode="auto">
              <a:xfrm flipH="1">
                <a:off x="8370533"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CC0000"/>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12" name="Oval 4"/>
              <p:cNvSpPr/>
              <p:nvPr/>
            </p:nvSpPr>
            <p:spPr bwMode="auto">
              <a:xfrm flipH="1">
                <a:off x="8446010" y="1612899"/>
                <a:ext cx="103627" cy="101922"/>
              </a:xfrm>
              <a:prstGeom prst="ellipse">
                <a:avLst/>
              </a:prstGeom>
              <a:solidFill>
                <a:srgbClr val="CC0000"/>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sp>
          <p:nvSpPr>
            <p:cNvPr id="13" name="矩形 12"/>
            <p:cNvSpPr/>
            <p:nvPr/>
          </p:nvSpPr>
          <p:spPr>
            <a:xfrm>
              <a:off x="3185075" y="2138433"/>
              <a:ext cx="2035628" cy="1697252"/>
            </a:xfrm>
            <a:prstGeom prst="rect">
              <a:avLst/>
            </a:prstGeom>
            <a:solidFill>
              <a:srgbClr val="F7F7F7">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4" name="文本框 16"/>
          <p:cNvSpPr txBox="1"/>
          <p:nvPr/>
        </p:nvSpPr>
        <p:spPr>
          <a:xfrm rot="16200000">
            <a:off x="7606653" y="3038519"/>
            <a:ext cx="561692" cy="1084913"/>
          </a:xfrm>
          <a:prstGeom prst="rect">
            <a:avLst/>
          </a:prstGeom>
          <a:noFill/>
        </p:spPr>
        <p:txBody>
          <a:bodyPr wrap="none" lIns="68580" tIns="34290" rIns="68580" bIns="34290" rtlCol="0">
            <a:spAutoFit/>
          </a:bodyPr>
          <a:lstStyle/>
          <a:p>
            <a:r>
              <a:rPr lang="en-US" altLang="zh-CN" sz="6600" dirty="0">
                <a:solidFill>
                  <a:srgbClr val="CC0000"/>
                </a:solidFill>
                <a:latin typeface="+mj-ea"/>
                <a:ea typeface="+mj-ea"/>
              </a:rPr>
              <a:t>{</a:t>
            </a:r>
            <a:endParaRPr lang="zh-CN" altLang="en-US" sz="6600" dirty="0">
              <a:solidFill>
                <a:srgbClr val="CC0000"/>
              </a:solidFill>
              <a:latin typeface="+mj-ea"/>
              <a:ea typeface="+mj-ea"/>
            </a:endParaRPr>
          </a:p>
        </p:txBody>
      </p:sp>
      <p:sp>
        <p:nvSpPr>
          <p:cNvPr id="15" name="文本框 17"/>
          <p:cNvSpPr txBox="1"/>
          <p:nvPr/>
        </p:nvSpPr>
        <p:spPr>
          <a:xfrm rot="5400000">
            <a:off x="6242792" y="1510497"/>
            <a:ext cx="802143" cy="1661993"/>
          </a:xfrm>
          <a:prstGeom prst="rect">
            <a:avLst/>
          </a:prstGeom>
          <a:noFill/>
        </p:spPr>
        <p:txBody>
          <a:bodyPr wrap="none" lIns="68580" tIns="34290" rIns="68580" bIns="34290" rtlCol="0">
            <a:spAutoFit/>
          </a:bodyPr>
          <a:lstStyle/>
          <a:p>
            <a:r>
              <a:rPr lang="en-US" altLang="zh-CN" sz="10400" dirty="0">
                <a:solidFill>
                  <a:srgbClr val="CC0000"/>
                </a:solidFill>
                <a:latin typeface="+mj-ea"/>
                <a:ea typeface="+mj-ea"/>
              </a:rPr>
              <a:t>{</a:t>
            </a:r>
            <a:endParaRPr lang="zh-CN" altLang="en-US" sz="10400" dirty="0">
              <a:solidFill>
                <a:srgbClr val="CC0000"/>
              </a:solidFill>
              <a:latin typeface="+mj-ea"/>
              <a:ea typeface="+mj-ea"/>
            </a:endParaRPr>
          </a:p>
        </p:txBody>
      </p:sp>
      <p:grpSp>
        <p:nvGrpSpPr>
          <p:cNvPr id="62" name="组合 61"/>
          <p:cNvGrpSpPr/>
          <p:nvPr/>
        </p:nvGrpSpPr>
        <p:grpSpPr>
          <a:xfrm>
            <a:off x="5690221" y="924074"/>
            <a:ext cx="1692922" cy="1329344"/>
            <a:chOff x="5690221" y="924074"/>
            <a:chExt cx="1692922" cy="1329344"/>
          </a:xfrm>
        </p:grpSpPr>
        <p:sp>
          <p:nvSpPr>
            <p:cNvPr id="16" name="文本框 18"/>
            <p:cNvSpPr txBox="1"/>
            <p:nvPr/>
          </p:nvSpPr>
          <p:spPr>
            <a:xfrm>
              <a:off x="6107152" y="924074"/>
              <a:ext cx="877484" cy="500137"/>
            </a:xfrm>
            <a:prstGeom prst="rect">
              <a:avLst/>
            </a:prstGeom>
            <a:noFill/>
          </p:spPr>
          <p:txBody>
            <a:bodyPr wrap="none" lIns="68580" tIns="34290" rIns="68580" bIns="34290" rtlCol="0">
              <a:spAutoFit/>
            </a:bodyPr>
            <a:lstStyle/>
            <a:p>
              <a:r>
                <a:rPr lang="en-US" altLang="zh-CN" sz="2800" dirty="0">
                  <a:solidFill>
                    <a:srgbClr val="CC0000"/>
                  </a:solidFill>
                  <a:latin typeface="微软雅黑" panose="020B0503020204020204" pitchFamily="34" charset="-122"/>
                  <a:ea typeface="微软雅黑" panose="020B0503020204020204" pitchFamily="34" charset="-122"/>
                </a:rPr>
                <a:t>46%</a:t>
              </a:r>
              <a:endParaRPr lang="zh-CN" altLang="en-US" sz="2800" dirty="0">
                <a:solidFill>
                  <a:srgbClr val="CC0000"/>
                </a:solidFill>
                <a:latin typeface="微软雅黑" panose="020B0503020204020204" pitchFamily="34" charset="-122"/>
                <a:ea typeface="微软雅黑" panose="020B0503020204020204" pitchFamily="34" charset="-122"/>
              </a:endParaRPr>
            </a:p>
          </p:txBody>
        </p:sp>
        <p:sp>
          <p:nvSpPr>
            <p:cNvPr id="17" name="文本框 19"/>
            <p:cNvSpPr txBox="1"/>
            <p:nvPr/>
          </p:nvSpPr>
          <p:spPr>
            <a:xfrm>
              <a:off x="5690221" y="1408571"/>
              <a:ext cx="1692922" cy="844847"/>
            </a:xfrm>
            <a:prstGeom prst="rect">
              <a:avLst/>
            </a:prstGeom>
            <a:noFill/>
          </p:spPr>
          <p:txBody>
            <a:bodyPr wrap="square" lIns="68580" tIns="34290" rIns="68580" bIns="34290"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3" name="组合 62"/>
          <p:cNvGrpSpPr/>
          <p:nvPr/>
        </p:nvGrpSpPr>
        <p:grpSpPr>
          <a:xfrm>
            <a:off x="7250201" y="3664395"/>
            <a:ext cx="1515831" cy="1278544"/>
            <a:chOff x="7250201" y="3664395"/>
            <a:chExt cx="1515831" cy="1278544"/>
          </a:xfrm>
        </p:grpSpPr>
        <p:sp>
          <p:nvSpPr>
            <p:cNvPr id="18" name="文本框 20"/>
            <p:cNvSpPr txBox="1"/>
            <p:nvPr/>
          </p:nvSpPr>
          <p:spPr>
            <a:xfrm>
              <a:off x="7561081" y="3664395"/>
              <a:ext cx="877484" cy="500137"/>
            </a:xfrm>
            <a:prstGeom prst="rect">
              <a:avLst/>
            </a:prstGeom>
            <a:noFill/>
          </p:spPr>
          <p:txBody>
            <a:bodyPr wrap="none" lIns="68580" tIns="34290" rIns="68580" bIns="34290" rtlCol="0">
              <a:spAutoFit/>
            </a:bodyPr>
            <a:lstStyle/>
            <a:p>
              <a:r>
                <a:rPr lang="en-US" altLang="zh-CN" sz="2800" dirty="0">
                  <a:solidFill>
                    <a:srgbClr val="CC0000"/>
                  </a:solidFill>
                  <a:latin typeface="微软雅黑" panose="020B0503020204020204" pitchFamily="34" charset="-122"/>
                  <a:ea typeface="微软雅黑" panose="020B0503020204020204" pitchFamily="34" charset="-122"/>
                </a:rPr>
                <a:t>54%</a:t>
              </a:r>
              <a:endParaRPr lang="zh-CN" altLang="en-US" sz="2800" dirty="0">
                <a:solidFill>
                  <a:srgbClr val="CC0000"/>
                </a:solidFill>
                <a:latin typeface="微软雅黑" panose="020B0503020204020204" pitchFamily="34" charset="-122"/>
                <a:ea typeface="微软雅黑" panose="020B0503020204020204" pitchFamily="34" charset="-122"/>
              </a:endParaRPr>
            </a:p>
          </p:txBody>
        </p:sp>
        <p:sp>
          <p:nvSpPr>
            <p:cNvPr id="19" name="文本框 21"/>
            <p:cNvSpPr txBox="1"/>
            <p:nvPr/>
          </p:nvSpPr>
          <p:spPr>
            <a:xfrm>
              <a:off x="7250201" y="4098092"/>
              <a:ext cx="1515831" cy="844847"/>
            </a:xfrm>
            <a:prstGeom prst="rect">
              <a:avLst/>
            </a:prstGeom>
            <a:noFill/>
          </p:spPr>
          <p:txBody>
            <a:bodyPr wrap="square" lIns="68580" tIns="34290" rIns="68580" bIns="34290"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组合 19"/>
          <p:cNvGrpSpPr/>
          <p:nvPr/>
        </p:nvGrpSpPr>
        <p:grpSpPr>
          <a:xfrm flipV="1">
            <a:off x="4830250" y="2546547"/>
            <a:ext cx="3529406" cy="731513"/>
            <a:chOff x="8049717" y="3479514"/>
            <a:chExt cx="6311421" cy="2127803"/>
          </a:xfrm>
        </p:grpSpPr>
        <p:cxnSp>
          <p:nvCxnSpPr>
            <p:cNvPr id="21" name="直接连接符 20"/>
            <p:cNvCxnSpPr/>
            <p:nvPr/>
          </p:nvCxnSpPr>
          <p:spPr>
            <a:xfrm flipV="1">
              <a:off x="8049717" y="3479514"/>
              <a:ext cx="340080" cy="2127803"/>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8409404" y="3479514"/>
              <a:ext cx="5951734"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4422392" y="2129059"/>
            <a:ext cx="489118" cy="489118"/>
          </a:xfrm>
          <a:prstGeom prst="ellipse">
            <a:avLst/>
          </a:prstGeom>
          <a:solidFill>
            <a:srgbClr val="CC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1" name="组合 60"/>
          <p:cNvGrpSpPr/>
          <p:nvPr/>
        </p:nvGrpSpPr>
        <p:grpSpPr>
          <a:xfrm>
            <a:off x="5828221" y="2670877"/>
            <a:ext cx="2601733" cy="607748"/>
            <a:chOff x="5828221" y="2670877"/>
            <a:chExt cx="2601733" cy="607748"/>
          </a:xfrm>
        </p:grpSpPr>
        <p:sp>
          <p:nvSpPr>
            <p:cNvPr id="35" name="Oval 4"/>
            <p:cNvSpPr/>
            <p:nvPr/>
          </p:nvSpPr>
          <p:spPr bwMode="auto">
            <a:xfrm>
              <a:off x="6686584" y="2671442"/>
              <a:ext cx="96518" cy="9493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38" name="Oval 4"/>
            <p:cNvSpPr/>
            <p:nvPr/>
          </p:nvSpPr>
          <p:spPr bwMode="auto">
            <a:xfrm>
              <a:off x="6949343" y="2671442"/>
              <a:ext cx="96518" cy="9493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41" name="Oval 4"/>
            <p:cNvSpPr/>
            <p:nvPr/>
          </p:nvSpPr>
          <p:spPr bwMode="auto">
            <a:xfrm>
              <a:off x="7212101" y="2671442"/>
              <a:ext cx="96518" cy="9493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grpSp>
          <p:nvGrpSpPr>
            <p:cNvPr id="24" name="组合 23"/>
            <p:cNvGrpSpPr/>
            <p:nvPr/>
          </p:nvGrpSpPr>
          <p:grpSpPr>
            <a:xfrm flipH="1">
              <a:off x="5828221" y="2670877"/>
              <a:ext cx="240831" cy="607183"/>
              <a:chOff x="8370532" y="1612899"/>
              <a:chExt cx="258569" cy="651903"/>
            </a:xfrm>
            <a:solidFill>
              <a:srgbClr val="E2C84C"/>
            </a:solidFill>
          </p:grpSpPr>
          <p:sp>
            <p:nvSpPr>
              <p:cNvPr id="26" name="Oval 4"/>
              <p:cNvSpPr/>
              <p:nvPr/>
            </p:nvSpPr>
            <p:spPr bwMode="auto">
              <a:xfrm flipH="1">
                <a:off x="8446010" y="1612899"/>
                <a:ext cx="103627" cy="1019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25"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grpSp>
        <p:grpSp>
          <p:nvGrpSpPr>
            <p:cNvPr id="27" name="组合 26"/>
            <p:cNvGrpSpPr/>
            <p:nvPr/>
          </p:nvGrpSpPr>
          <p:grpSpPr>
            <a:xfrm flipH="1">
              <a:off x="6087054" y="2671442"/>
              <a:ext cx="240831" cy="607183"/>
              <a:chOff x="8370532" y="1612899"/>
              <a:chExt cx="258569" cy="651903"/>
            </a:xfrm>
            <a:solidFill>
              <a:srgbClr val="E2C84C"/>
            </a:solidFill>
          </p:grpSpPr>
          <p:sp>
            <p:nvSpPr>
              <p:cNvPr id="29" name="Oval 4"/>
              <p:cNvSpPr/>
              <p:nvPr/>
            </p:nvSpPr>
            <p:spPr bwMode="auto">
              <a:xfrm flipH="1">
                <a:off x="8446010" y="1612899"/>
                <a:ext cx="103627" cy="1019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28"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grpSp>
        <p:grpSp>
          <p:nvGrpSpPr>
            <p:cNvPr id="30" name="组合 29"/>
            <p:cNvGrpSpPr/>
            <p:nvPr/>
          </p:nvGrpSpPr>
          <p:grpSpPr>
            <a:xfrm flipH="1">
              <a:off x="6349813" y="2671442"/>
              <a:ext cx="240831" cy="607183"/>
              <a:chOff x="8370532" y="1612899"/>
              <a:chExt cx="258569" cy="651903"/>
            </a:xfrm>
            <a:solidFill>
              <a:srgbClr val="E2C84C"/>
            </a:solidFill>
          </p:grpSpPr>
          <p:sp>
            <p:nvSpPr>
              <p:cNvPr id="32" name="Oval 4"/>
              <p:cNvSpPr/>
              <p:nvPr/>
            </p:nvSpPr>
            <p:spPr bwMode="auto">
              <a:xfrm flipH="1">
                <a:off x="8446010" y="1612899"/>
                <a:ext cx="103627" cy="1019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31"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grpSp>
        <p:sp>
          <p:nvSpPr>
            <p:cNvPr id="34" name="Freeform 3"/>
            <p:cNvSpPr/>
            <p:nvPr/>
          </p:nvSpPr>
          <p:spPr bwMode="auto">
            <a:xfrm>
              <a:off x="6612571" y="2775425"/>
              <a:ext cx="240831" cy="503200"/>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37" name="Freeform 3"/>
            <p:cNvSpPr/>
            <p:nvPr/>
          </p:nvSpPr>
          <p:spPr bwMode="auto">
            <a:xfrm>
              <a:off x="6875330" y="2775425"/>
              <a:ext cx="240831" cy="503200"/>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40" name="Freeform 3"/>
            <p:cNvSpPr/>
            <p:nvPr/>
          </p:nvSpPr>
          <p:spPr bwMode="auto">
            <a:xfrm>
              <a:off x="7138088" y="2775425"/>
              <a:ext cx="240831" cy="503200"/>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grpSp>
          <p:nvGrpSpPr>
            <p:cNvPr id="42" name="组合 41"/>
            <p:cNvGrpSpPr/>
            <p:nvPr/>
          </p:nvGrpSpPr>
          <p:grpSpPr>
            <a:xfrm flipH="1">
              <a:off x="7400847" y="2671442"/>
              <a:ext cx="240831" cy="607183"/>
              <a:chOff x="8370532" y="1612899"/>
              <a:chExt cx="258569" cy="651903"/>
            </a:xfrm>
            <a:solidFill>
              <a:schemeClr val="tx1"/>
            </a:solidFill>
          </p:grpSpPr>
          <p:sp>
            <p:nvSpPr>
              <p:cNvPr id="43"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44" name="Oval 4"/>
              <p:cNvSpPr/>
              <p:nvPr/>
            </p:nvSpPr>
            <p:spPr bwMode="auto">
              <a:xfrm flipH="1">
                <a:off x="8446010" y="1612899"/>
                <a:ext cx="103627" cy="101922"/>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45" name="组合 44"/>
            <p:cNvGrpSpPr/>
            <p:nvPr/>
          </p:nvGrpSpPr>
          <p:grpSpPr>
            <a:xfrm flipH="1">
              <a:off x="7663606" y="2671442"/>
              <a:ext cx="240831" cy="607183"/>
              <a:chOff x="8370532" y="1612899"/>
              <a:chExt cx="258569" cy="651903"/>
            </a:xfrm>
            <a:solidFill>
              <a:schemeClr val="tx1"/>
            </a:solidFill>
          </p:grpSpPr>
          <p:sp>
            <p:nvSpPr>
              <p:cNvPr id="46"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47" name="Oval 4"/>
              <p:cNvSpPr/>
              <p:nvPr/>
            </p:nvSpPr>
            <p:spPr bwMode="auto">
              <a:xfrm flipH="1">
                <a:off x="8446010" y="1612899"/>
                <a:ext cx="103627" cy="101922"/>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48" name="组合 47"/>
            <p:cNvGrpSpPr/>
            <p:nvPr/>
          </p:nvGrpSpPr>
          <p:grpSpPr>
            <a:xfrm flipH="1">
              <a:off x="7926364" y="2671442"/>
              <a:ext cx="240831" cy="607183"/>
              <a:chOff x="8370532" y="1612899"/>
              <a:chExt cx="258569" cy="651903"/>
            </a:xfrm>
            <a:solidFill>
              <a:schemeClr val="tx1"/>
            </a:solidFill>
          </p:grpSpPr>
          <p:sp>
            <p:nvSpPr>
              <p:cNvPr id="49"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50" name="Oval 4"/>
              <p:cNvSpPr/>
              <p:nvPr/>
            </p:nvSpPr>
            <p:spPr bwMode="auto">
              <a:xfrm flipH="1">
                <a:off x="8446010" y="1612899"/>
                <a:ext cx="103627" cy="101922"/>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51" name="组合 50"/>
            <p:cNvGrpSpPr/>
            <p:nvPr/>
          </p:nvGrpSpPr>
          <p:grpSpPr>
            <a:xfrm flipH="1">
              <a:off x="8189123" y="2671442"/>
              <a:ext cx="240831" cy="607183"/>
              <a:chOff x="8370532" y="1612899"/>
              <a:chExt cx="258569" cy="651903"/>
            </a:xfrm>
            <a:solidFill>
              <a:schemeClr val="tx1"/>
            </a:solidFill>
          </p:grpSpPr>
          <p:sp>
            <p:nvSpPr>
              <p:cNvPr id="52" name="Freeform 3"/>
              <p:cNvSpPr/>
              <p:nvPr/>
            </p:nvSpPr>
            <p:spPr bwMode="auto">
              <a:xfrm flipH="1">
                <a:off x="8370532" y="1724540"/>
                <a:ext cx="258569" cy="540262"/>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53" name="Oval 4"/>
              <p:cNvSpPr/>
              <p:nvPr/>
            </p:nvSpPr>
            <p:spPr bwMode="auto">
              <a:xfrm flipH="1">
                <a:off x="8446010" y="1612899"/>
                <a:ext cx="103627" cy="101922"/>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grpSp>
        <p:nvGrpSpPr>
          <p:cNvPr id="60" name="组合 59"/>
          <p:cNvGrpSpPr/>
          <p:nvPr/>
        </p:nvGrpSpPr>
        <p:grpSpPr>
          <a:xfrm>
            <a:off x="3175262" y="4093653"/>
            <a:ext cx="2823491" cy="609946"/>
            <a:chOff x="3175262" y="4093653"/>
            <a:chExt cx="2823491" cy="609946"/>
          </a:xfrm>
        </p:grpSpPr>
        <p:sp>
          <p:nvSpPr>
            <p:cNvPr id="56" name="文本框 61"/>
            <p:cNvSpPr txBox="1"/>
            <p:nvPr/>
          </p:nvSpPr>
          <p:spPr>
            <a:xfrm>
              <a:off x="3175262" y="4093653"/>
              <a:ext cx="877484" cy="500137"/>
            </a:xfrm>
            <a:prstGeom prst="rect">
              <a:avLst/>
            </a:prstGeom>
            <a:noFill/>
          </p:spPr>
          <p:txBody>
            <a:bodyPr wrap="none" lIns="68580" tIns="34290" rIns="68580" bIns="34290" rtlCol="0">
              <a:spAutoFit/>
            </a:bodyPr>
            <a:lstStyle/>
            <a:p>
              <a:r>
                <a:rPr lang="en-US" altLang="zh-CN" sz="2800" dirty="0">
                  <a:solidFill>
                    <a:srgbClr val="CC0000"/>
                  </a:solidFill>
                  <a:latin typeface="微软雅黑" panose="020B0503020204020204" pitchFamily="34" charset="-122"/>
                  <a:ea typeface="微软雅黑" panose="020B0503020204020204" pitchFamily="34" charset="-122"/>
                </a:rPr>
                <a:t>54%</a:t>
              </a:r>
              <a:endParaRPr lang="zh-CN" altLang="en-US" sz="2800" dirty="0">
                <a:solidFill>
                  <a:srgbClr val="CC0000"/>
                </a:solidFill>
                <a:latin typeface="微软雅黑" panose="020B0503020204020204" pitchFamily="34" charset="-122"/>
                <a:ea typeface="微软雅黑" panose="020B0503020204020204" pitchFamily="34" charset="-122"/>
              </a:endParaRPr>
            </a:p>
          </p:txBody>
        </p:sp>
        <p:sp>
          <p:nvSpPr>
            <p:cNvPr id="57" name="文本框 62"/>
            <p:cNvSpPr txBox="1"/>
            <p:nvPr/>
          </p:nvSpPr>
          <p:spPr>
            <a:xfrm>
              <a:off x="3968587" y="4117285"/>
              <a:ext cx="2030166" cy="586314"/>
            </a:xfrm>
            <a:prstGeom prst="rect">
              <a:avLst/>
            </a:prstGeom>
            <a:noFill/>
          </p:spPr>
          <p:txBody>
            <a:bodyPr wrap="square" lIns="68580" tIns="34290" rIns="68580" bIns="34290"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8" name="矩形 57"/>
          <p:cNvSpPr/>
          <p:nvPr/>
        </p:nvSpPr>
        <p:spPr>
          <a:xfrm>
            <a:off x="543744" y="996082"/>
            <a:ext cx="2635513" cy="3149708"/>
          </a:xfrm>
          <a:prstGeom prst="rect">
            <a:avLst/>
          </a:prstGeom>
        </p:spPr>
        <p:txBody>
          <a:bodyPr wrap="square" lIns="68580" tIns="34290" rIns="68580" bIns="34290" numCol="1" spcCol="108000">
            <a:spAutoFit/>
          </a:bodyPr>
          <a:lstStyle/>
          <a:p>
            <a:pPr indent="457200"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indent="457200"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8">
                                            <p:txEl>
                                              <p:pRg st="0" end="0"/>
                                            </p:txEl>
                                          </p:spTgt>
                                        </p:tgtEl>
                                        <p:attrNameLst>
                                          <p:attrName>style.visibility</p:attrName>
                                        </p:attrNameLst>
                                      </p:cBhvr>
                                      <p:to>
                                        <p:strVal val="visible"/>
                                      </p:to>
                                    </p:set>
                                    <p:animEffect transition="in" filter="wipe(up)">
                                      <p:cBhvr>
                                        <p:cTn id="11" dur="500"/>
                                        <p:tgtEl>
                                          <p:spTgt spid="5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xEl>
                                              <p:pRg st="1" end="1"/>
                                            </p:txEl>
                                          </p:spTgt>
                                        </p:tgtEl>
                                        <p:attrNameLst>
                                          <p:attrName>style.visibility</p:attrName>
                                        </p:attrNameLst>
                                      </p:cBhvr>
                                      <p:to>
                                        <p:strVal val="visible"/>
                                      </p:to>
                                    </p:set>
                                    <p:animEffect transition="in" filter="wipe(up)">
                                      <p:cBhvr>
                                        <p:cTn id="15" dur="500"/>
                                        <p:tgtEl>
                                          <p:spTgt spid="58">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childTnLst>
                          </p:cTn>
                        </p:par>
                        <p:par>
                          <p:cTn id="41" fill="hold">
                            <p:stCondLst>
                              <p:cond delay="4000"/>
                            </p:stCondLst>
                            <p:childTnLst>
                              <p:par>
                                <p:cTn id="42" presetID="16" presetClass="entr" presetSubtype="2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childTnLst>
                          </p:cTn>
                        </p:par>
                        <p:par>
                          <p:cTn id="49" fill="hold">
                            <p:stCondLst>
                              <p:cond delay="5000"/>
                            </p:stCondLst>
                            <p:childTnLst>
                              <p:par>
                                <p:cTn id="50" presetID="16" presetClass="entr" presetSubtype="2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23" grpId="0" animBg="1"/>
      <p:bldP spid="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客户介绍</a:t>
            </a:r>
          </a:p>
        </p:txBody>
      </p:sp>
      <p:grpSp>
        <p:nvGrpSpPr>
          <p:cNvPr id="3" name="组合 2"/>
          <p:cNvGrpSpPr/>
          <p:nvPr/>
        </p:nvGrpSpPr>
        <p:grpSpPr>
          <a:xfrm>
            <a:off x="102760" y="1131590"/>
            <a:ext cx="2941016" cy="2088232"/>
            <a:chOff x="102760" y="2150770"/>
            <a:chExt cx="2941016" cy="2088232"/>
          </a:xfrm>
        </p:grpSpPr>
        <p:sp>
          <p:nvSpPr>
            <p:cNvPr id="4" name="矩形 3"/>
            <p:cNvSpPr/>
            <p:nvPr/>
          </p:nvSpPr>
          <p:spPr>
            <a:xfrm>
              <a:off x="844181" y="2150770"/>
              <a:ext cx="2158033" cy="846151"/>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grpSp>
          <p:nvGrpSpPr>
            <p:cNvPr id="5" name="组合 4"/>
            <p:cNvGrpSpPr/>
            <p:nvPr/>
          </p:nvGrpSpPr>
          <p:grpSpPr>
            <a:xfrm>
              <a:off x="885743" y="2185533"/>
              <a:ext cx="2158033" cy="804125"/>
              <a:chOff x="503238" y="2685107"/>
              <a:chExt cx="2158033" cy="804125"/>
            </a:xfrm>
          </p:grpSpPr>
          <p:sp>
            <p:nvSpPr>
              <p:cNvPr id="17" name="矩形 16"/>
              <p:cNvSpPr/>
              <p:nvPr/>
            </p:nvSpPr>
            <p:spPr>
              <a:xfrm>
                <a:off x="503238" y="2972487"/>
                <a:ext cx="2158033" cy="516745"/>
              </a:xfrm>
              <a:prstGeom prst="rect">
                <a:avLst/>
              </a:prstGeom>
            </p:spPr>
            <p:txBody>
              <a:bodyPr wrap="square">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nvSpPr>
            <p:spPr>
              <a:xfrm>
                <a:off x="503238" y="2685107"/>
                <a:ext cx="902811" cy="307777"/>
              </a:xfrm>
              <a:prstGeom prst="rect">
                <a:avLst/>
              </a:prstGeom>
            </p:spPr>
            <p:txBody>
              <a:bodyPr wrap="none">
                <a:spAutoFit/>
              </a:bodyPr>
              <a:lstStyle/>
              <a:p>
                <a:r>
                  <a:rPr lang="zh-CN" altLang="en-US" sz="1400" b="1" dirty="0">
                    <a:solidFill>
                      <a:srgbClr val="CC0000"/>
                    </a:solidFill>
                    <a:latin typeface="微软雅黑" panose="020B0503020204020204" pitchFamily="34" charset="-122"/>
                    <a:ea typeface="微软雅黑" panose="020B0503020204020204" pitchFamily="34" charset="-122"/>
                  </a:rPr>
                  <a:t>添加标题</a:t>
                </a:r>
                <a:endParaRPr lang="en-US" altLang="zh-CN" sz="1400" b="1" dirty="0">
                  <a:solidFill>
                    <a:srgbClr val="CC000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79770" y="3277744"/>
              <a:ext cx="961258" cy="961258"/>
              <a:chOff x="3648075" y="1647825"/>
              <a:chExt cx="1847850" cy="1847850"/>
            </a:xfrm>
          </p:grpSpPr>
          <p:sp>
            <p:nvSpPr>
              <p:cNvPr id="15" name="椭圆 14"/>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C:\Users\Admin\Desktop\陆长淼\项目图片收集\shutterstock_190355276.jpg"/>
              <p:cNvPicPr>
                <a:picLocks noChangeAspect="1" noChangeArrowheads="1"/>
              </p:cNvPicPr>
              <p:nvPr/>
            </p:nvPicPr>
            <p:blipFill>
              <a:blip r:embed="rId3"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grpSp>
          <p:nvGrpSpPr>
            <p:cNvPr id="7" name="组合 6"/>
            <p:cNvGrpSpPr/>
            <p:nvPr/>
          </p:nvGrpSpPr>
          <p:grpSpPr>
            <a:xfrm>
              <a:off x="586877" y="2380082"/>
              <a:ext cx="134937" cy="825081"/>
              <a:chOff x="4524245" y="3111810"/>
              <a:chExt cx="134937" cy="825081"/>
            </a:xfrm>
          </p:grpSpPr>
          <p:cxnSp>
            <p:nvCxnSpPr>
              <p:cNvPr id="12" name="直接连接符 1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02760" y="3069734"/>
              <a:ext cx="877163" cy="923330"/>
            </a:xfrm>
            <a:prstGeom prst="rect">
              <a:avLst/>
            </a:prstGeom>
          </p:spPr>
          <p:txBody>
            <a:bodyPr wrap="none">
              <a:spAutoFit/>
            </a:bodyPr>
            <a:lstStyle/>
            <a:p>
              <a:r>
                <a:rPr lang="zh-CN" altLang="en-US" sz="5400" dirty="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10" name="矩形 9"/>
            <p:cNvSpPr/>
            <p:nvPr/>
          </p:nvSpPr>
          <p:spPr>
            <a:xfrm>
              <a:off x="1682869" y="3551218"/>
              <a:ext cx="902811"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911573" y="1131590"/>
            <a:ext cx="2941016" cy="2088232"/>
            <a:chOff x="102760" y="2150770"/>
            <a:chExt cx="2941016" cy="2088232"/>
          </a:xfrm>
        </p:grpSpPr>
        <p:sp>
          <p:nvSpPr>
            <p:cNvPr id="20" name="矩形 19"/>
            <p:cNvSpPr/>
            <p:nvPr/>
          </p:nvSpPr>
          <p:spPr>
            <a:xfrm>
              <a:off x="844181" y="2150770"/>
              <a:ext cx="2158033" cy="846151"/>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grpSp>
          <p:nvGrpSpPr>
            <p:cNvPr id="21" name="组合 20"/>
            <p:cNvGrpSpPr/>
            <p:nvPr/>
          </p:nvGrpSpPr>
          <p:grpSpPr>
            <a:xfrm>
              <a:off x="885743" y="2204387"/>
              <a:ext cx="2158033" cy="775844"/>
              <a:chOff x="503238" y="2703961"/>
              <a:chExt cx="2158033" cy="775844"/>
            </a:xfrm>
          </p:grpSpPr>
          <p:sp>
            <p:nvSpPr>
              <p:cNvPr id="33" name="矩形 32"/>
              <p:cNvSpPr/>
              <p:nvPr/>
            </p:nvSpPr>
            <p:spPr>
              <a:xfrm>
                <a:off x="503238" y="2963060"/>
                <a:ext cx="2158033" cy="516745"/>
              </a:xfrm>
              <a:prstGeom prst="rect">
                <a:avLst/>
              </a:prstGeom>
            </p:spPr>
            <p:txBody>
              <a:bodyPr wrap="square">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p:cNvSpPr/>
              <p:nvPr/>
            </p:nvSpPr>
            <p:spPr>
              <a:xfrm>
                <a:off x="503238" y="2703961"/>
                <a:ext cx="902811" cy="307777"/>
              </a:xfrm>
              <a:prstGeom prst="rect">
                <a:avLst/>
              </a:prstGeom>
            </p:spPr>
            <p:txBody>
              <a:bodyPr wrap="none">
                <a:spAutoFit/>
              </a:bodyPr>
              <a:lstStyle/>
              <a:p>
                <a:r>
                  <a:rPr lang="zh-CN" altLang="en-US" sz="1400" b="1" dirty="0">
                    <a:solidFill>
                      <a:srgbClr val="CC0000"/>
                    </a:solidFill>
                    <a:latin typeface="微软雅黑" panose="020B0503020204020204" pitchFamily="34" charset="-122"/>
                    <a:ea typeface="微软雅黑" panose="020B0503020204020204" pitchFamily="34" charset="-122"/>
                  </a:rPr>
                  <a:t>添加标题</a:t>
                </a:r>
                <a:endParaRPr lang="en-US" altLang="zh-CN" sz="1400" b="1" dirty="0">
                  <a:solidFill>
                    <a:srgbClr val="CC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79770" y="3277744"/>
              <a:ext cx="961258" cy="961258"/>
              <a:chOff x="3648075" y="1647825"/>
              <a:chExt cx="1847850" cy="1847850"/>
            </a:xfrm>
          </p:grpSpPr>
          <p:sp>
            <p:nvSpPr>
              <p:cNvPr id="31" name="椭圆 30"/>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C:\Users\Admin\Desktop\陆长淼\项目图片收集\shutterstock_190355276.jpg"/>
              <p:cNvPicPr>
                <a:picLocks noChangeAspect="1" noChangeArrowheads="1"/>
              </p:cNvPicPr>
              <p:nvPr/>
            </p:nvPicPr>
            <p:blipFill>
              <a:blip r:embed="rId3"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grpSp>
          <p:nvGrpSpPr>
            <p:cNvPr id="23" name="组合 22"/>
            <p:cNvGrpSpPr/>
            <p:nvPr/>
          </p:nvGrpSpPr>
          <p:grpSpPr>
            <a:xfrm>
              <a:off x="586877" y="2380082"/>
              <a:ext cx="134937" cy="825081"/>
              <a:chOff x="4524245" y="3111810"/>
              <a:chExt cx="134937" cy="825081"/>
            </a:xfrm>
          </p:grpSpPr>
          <p:cxnSp>
            <p:nvCxnSpPr>
              <p:cNvPr id="28" name="直接连接符 27"/>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02760" y="3069734"/>
              <a:ext cx="877163" cy="923330"/>
            </a:xfrm>
            <a:prstGeom prst="rect">
              <a:avLst/>
            </a:prstGeom>
          </p:spPr>
          <p:txBody>
            <a:bodyPr wrap="none">
              <a:spAutoFit/>
            </a:bodyPr>
            <a:lstStyle/>
            <a:p>
              <a:r>
                <a:rPr lang="zh-CN" altLang="en-US" sz="5400" dirty="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26" name="矩形 25"/>
            <p:cNvSpPr/>
            <p:nvPr/>
          </p:nvSpPr>
          <p:spPr>
            <a:xfrm>
              <a:off x="1682869" y="3551218"/>
              <a:ext cx="902811"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5720385" y="1131590"/>
            <a:ext cx="2941016" cy="2088232"/>
            <a:chOff x="102760" y="2150770"/>
            <a:chExt cx="2941016" cy="2088232"/>
          </a:xfrm>
        </p:grpSpPr>
        <p:sp>
          <p:nvSpPr>
            <p:cNvPr id="36" name="矩形 35"/>
            <p:cNvSpPr/>
            <p:nvPr/>
          </p:nvSpPr>
          <p:spPr>
            <a:xfrm>
              <a:off x="844181" y="2150770"/>
              <a:ext cx="2158033" cy="846151"/>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grpSp>
          <p:nvGrpSpPr>
            <p:cNvPr id="37" name="组合 36"/>
            <p:cNvGrpSpPr/>
            <p:nvPr/>
          </p:nvGrpSpPr>
          <p:grpSpPr>
            <a:xfrm>
              <a:off x="885743" y="2204387"/>
              <a:ext cx="2158033" cy="775844"/>
              <a:chOff x="503238" y="2703961"/>
              <a:chExt cx="2158033" cy="775844"/>
            </a:xfrm>
          </p:grpSpPr>
          <p:sp>
            <p:nvSpPr>
              <p:cNvPr id="49" name="矩形 48"/>
              <p:cNvSpPr/>
              <p:nvPr/>
            </p:nvSpPr>
            <p:spPr>
              <a:xfrm>
                <a:off x="503238" y="2963060"/>
                <a:ext cx="2158033" cy="516745"/>
              </a:xfrm>
              <a:prstGeom prst="rect">
                <a:avLst/>
              </a:prstGeom>
            </p:spPr>
            <p:txBody>
              <a:bodyPr wrap="square">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矩形 49"/>
              <p:cNvSpPr/>
              <p:nvPr/>
            </p:nvSpPr>
            <p:spPr>
              <a:xfrm>
                <a:off x="503238" y="2703961"/>
                <a:ext cx="902811" cy="307777"/>
              </a:xfrm>
              <a:prstGeom prst="rect">
                <a:avLst/>
              </a:prstGeom>
            </p:spPr>
            <p:txBody>
              <a:bodyPr wrap="none">
                <a:spAutoFit/>
              </a:bodyPr>
              <a:lstStyle/>
              <a:p>
                <a:r>
                  <a:rPr lang="zh-CN" altLang="en-US" sz="1400" b="1" dirty="0">
                    <a:solidFill>
                      <a:srgbClr val="CC0000"/>
                    </a:solidFill>
                    <a:latin typeface="微软雅黑" panose="020B0503020204020204" pitchFamily="34" charset="-122"/>
                    <a:ea typeface="微软雅黑" panose="020B0503020204020204" pitchFamily="34" charset="-122"/>
                  </a:rPr>
                  <a:t>添加标题</a:t>
                </a:r>
                <a:endParaRPr lang="en-US" altLang="zh-CN" sz="1400" b="1" dirty="0">
                  <a:solidFill>
                    <a:srgbClr val="CC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79770" y="3277744"/>
              <a:ext cx="961258" cy="961258"/>
              <a:chOff x="3648075" y="1647825"/>
              <a:chExt cx="1847850" cy="1847850"/>
            </a:xfrm>
          </p:grpSpPr>
          <p:sp>
            <p:nvSpPr>
              <p:cNvPr id="47" name="椭圆 46"/>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descr="C:\Users\Admin\Desktop\陆长淼\项目图片收集\shutterstock_190355276.jpg"/>
              <p:cNvPicPr>
                <a:picLocks noChangeAspect="1" noChangeArrowheads="1"/>
              </p:cNvPicPr>
              <p:nvPr/>
            </p:nvPicPr>
            <p:blipFill>
              <a:blip r:embed="rId3"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grpSp>
          <p:nvGrpSpPr>
            <p:cNvPr id="39" name="组合 38"/>
            <p:cNvGrpSpPr/>
            <p:nvPr/>
          </p:nvGrpSpPr>
          <p:grpSpPr>
            <a:xfrm>
              <a:off x="586877" y="2380082"/>
              <a:ext cx="134937" cy="825081"/>
              <a:chOff x="4524245" y="3111810"/>
              <a:chExt cx="134937" cy="825081"/>
            </a:xfrm>
          </p:grpSpPr>
          <p:cxnSp>
            <p:nvCxnSpPr>
              <p:cNvPr id="44" name="直接连接符 4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02760" y="3069734"/>
              <a:ext cx="877163" cy="923330"/>
            </a:xfrm>
            <a:prstGeom prst="rect">
              <a:avLst/>
            </a:prstGeom>
          </p:spPr>
          <p:txBody>
            <a:bodyPr wrap="none">
              <a:spAutoFit/>
            </a:bodyPr>
            <a:lstStyle/>
            <a:p>
              <a:r>
                <a:rPr lang="zh-CN" altLang="en-US" sz="5400" dirty="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42" name="矩形 41"/>
            <p:cNvSpPr/>
            <p:nvPr/>
          </p:nvSpPr>
          <p:spPr>
            <a:xfrm>
              <a:off x="1682869" y="3551218"/>
              <a:ext cx="902811"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sp>
        <p:nvSpPr>
          <p:cNvPr id="51" name="矩形 50"/>
          <p:cNvSpPr/>
          <p:nvPr/>
        </p:nvSpPr>
        <p:spPr>
          <a:xfrm>
            <a:off x="498341" y="3556603"/>
            <a:ext cx="8163060" cy="1158394"/>
          </a:xfrm>
          <a:prstGeom prst="rect">
            <a:avLst/>
          </a:prstGeom>
        </p:spPr>
        <p:txBody>
          <a:bodyPr wrap="square" lIns="68580" tIns="34290" rIns="68580" bIns="34290" numCol="1" spcCol="108000">
            <a:spAutoFit/>
          </a:bodyPr>
          <a:lstStyle/>
          <a:p>
            <a:pPr indent="396240" algn="just">
              <a:lnSpc>
                <a:spcPct val="12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indent="396240" algn="just">
              <a:lnSpc>
                <a:spcPct val="12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decel="100000"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17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200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1+#ppt_w/2"/>
                                          </p:val>
                                        </p:tav>
                                        <p:tav tm="100000">
                                          <p:val>
                                            <p:strVal val="#ppt_x"/>
                                          </p:val>
                                        </p:tav>
                                      </p:tavLst>
                                    </p:anim>
                                    <p:anim calcmode="lin" valueType="num">
                                      <p:cBhvr additive="base">
                                        <p:cTn id="19" dur="500" fill="hold"/>
                                        <p:tgtEl>
                                          <p:spTgt spid="3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营销方案</a:t>
            </a:r>
          </a:p>
        </p:txBody>
      </p:sp>
      <p:sp>
        <p:nvSpPr>
          <p:cNvPr id="3" name="MH_Other_2"/>
          <p:cNvSpPr/>
          <p:nvPr>
            <p:custDataLst>
              <p:tags r:id="rId1"/>
            </p:custDataLst>
          </p:nvPr>
        </p:nvSpPr>
        <p:spPr>
          <a:xfrm>
            <a:off x="1971675" y="2034059"/>
            <a:ext cx="1020763" cy="1020763"/>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911350">
              <a:lnSpc>
                <a:spcPct val="90000"/>
              </a:lnSpc>
              <a:spcAft>
                <a:spcPct val="35000"/>
              </a:spcAft>
              <a:defRPr/>
            </a:pPr>
            <a:r>
              <a:rPr lang="en-US" altLang="zh-CN" sz="2800" kern="0" dirty="0">
                <a:solidFill>
                  <a:schemeClr val="tx1"/>
                </a:solidFill>
                <a:latin typeface="微软雅黑" panose="020B0503020204020204" pitchFamily="34" charset="-122"/>
                <a:ea typeface="微软雅黑" panose="020B0503020204020204" pitchFamily="34" charset="-122"/>
              </a:rPr>
              <a:t>02</a:t>
            </a:r>
            <a:endParaRPr lang="zh-CN" altLang="en-US" sz="2800" kern="0" dirty="0">
              <a:solidFill>
                <a:schemeClr val="tx1"/>
              </a:solidFill>
              <a:latin typeface="微软雅黑" panose="020B0503020204020204" pitchFamily="34" charset="-122"/>
              <a:ea typeface="微软雅黑" panose="020B0503020204020204" pitchFamily="34" charset="-122"/>
            </a:endParaRPr>
          </a:p>
        </p:txBody>
      </p:sp>
      <p:sp>
        <p:nvSpPr>
          <p:cNvPr id="4" name="MH_Other_3"/>
          <p:cNvSpPr/>
          <p:nvPr>
            <p:custDataLst>
              <p:tags r:id="rId2"/>
            </p:custDataLst>
          </p:nvPr>
        </p:nvSpPr>
        <p:spPr>
          <a:xfrm>
            <a:off x="3217863" y="1329209"/>
            <a:ext cx="336550" cy="336550"/>
          </a:xfrm>
          <a:prstGeom prst="ellipse">
            <a:avLst/>
          </a:prstGeom>
          <a:solidFill>
            <a:schemeClr val="tx1"/>
          </a:solidFill>
          <a:ln w="12700" cap="flat" cmpd="sng" algn="ctr">
            <a:noFill/>
            <a:prstDash val="solid"/>
            <a:miter lim="800000"/>
          </a:ln>
          <a:effectLst/>
        </p:spPr>
      </p:sp>
      <p:sp>
        <p:nvSpPr>
          <p:cNvPr id="5" name="MH_Other_4"/>
          <p:cNvSpPr/>
          <p:nvPr>
            <p:custDataLst>
              <p:tags r:id="rId3"/>
            </p:custDataLst>
          </p:nvPr>
        </p:nvSpPr>
        <p:spPr>
          <a:xfrm>
            <a:off x="2060575" y="3507259"/>
            <a:ext cx="609600" cy="608013"/>
          </a:xfrm>
          <a:prstGeom prst="ellipse">
            <a:avLst/>
          </a:prstGeom>
          <a:solidFill>
            <a:schemeClr val="tx1"/>
          </a:solidFill>
          <a:ln w="12700" cap="flat" cmpd="sng" algn="ctr">
            <a:noFill/>
            <a:prstDash val="solid"/>
            <a:miter lim="800000"/>
          </a:ln>
          <a:effectLst/>
        </p:spPr>
      </p:sp>
      <p:sp>
        <p:nvSpPr>
          <p:cNvPr id="6" name="MH_Other_5"/>
          <p:cNvSpPr/>
          <p:nvPr>
            <p:custDataLst>
              <p:tags r:id="rId4"/>
            </p:custDataLst>
          </p:nvPr>
        </p:nvSpPr>
        <p:spPr>
          <a:xfrm>
            <a:off x="6259513" y="1419697"/>
            <a:ext cx="1381125" cy="1381125"/>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lIns="0" tIns="0" rIns="0" bIns="0" spcCol="1270" anchor="ctr"/>
          <a:lstStyle/>
          <a:p>
            <a:pPr algn="ctr" defTabSz="1911350">
              <a:lnSpc>
                <a:spcPct val="90000"/>
              </a:lnSpc>
              <a:spcAft>
                <a:spcPct val="35000"/>
              </a:spcAft>
              <a:defRPr/>
            </a:pPr>
            <a:r>
              <a:rPr lang="en-US" altLang="zh-CN" sz="2800" kern="0" dirty="0">
                <a:latin typeface="微软雅黑" panose="020B0503020204020204" pitchFamily="34" charset="-122"/>
                <a:ea typeface="微软雅黑" panose="020B0503020204020204" pitchFamily="34" charset="-122"/>
              </a:rPr>
              <a:t>03</a:t>
            </a:r>
            <a:endParaRPr lang="zh-CN" altLang="en-US" sz="2800" kern="0" dirty="0">
              <a:latin typeface="微软雅黑" panose="020B0503020204020204" pitchFamily="34" charset="-122"/>
              <a:ea typeface="微软雅黑" panose="020B0503020204020204" pitchFamily="34" charset="-122"/>
            </a:endParaRPr>
          </a:p>
        </p:txBody>
      </p:sp>
      <p:sp>
        <p:nvSpPr>
          <p:cNvPr id="7" name="MH_Other_6"/>
          <p:cNvSpPr/>
          <p:nvPr>
            <p:custDataLst>
              <p:tags r:id="rId5"/>
            </p:custDataLst>
          </p:nvPr>
        </p:nvSpPr>
        <p:spPr>
          <a:xfrm>
            <a:off x="1828800" y="4231159"/>
            <a:ext cx="244475" cy="244475"/>
          </a:xfrm>
          <a:prstGeom prst="ellipse">
            <a:avLst/>
          </a:prstGeom>
          <a:solidFill>
            <a:srgbClr val="CC0000"/>
          </a:solidFill>
          <a:ln w="12700" cap="flat" cmpd="sng" algn="ctr">
            <a:noFill/>
            <a:prstDash val="solid"/>
            <a:miter lim="800000"/>
          </a:ln>
          <a:effectLst/>
        </p:spPr>
      </p:sp>
      <p:sp>
        <p:nvSpPr>
          <p:cNvPr id="8" name="MH_SubTitle_2"/>
          <p:cNvSpPr txBox="1">
            <a:spLocks noChangeArrowheads="1"/>
          </p:cNvSpPr>
          <p:nvPr>
            <p:custDataLst>
              <p:tags r:id="rId6"/>
            </p:custDataLst>
          </p:nvPr>
        </p:nvSpPr>
        <p:spPr bwMode="auto">
          <a:xfrm>
            <a:off x="1160463" y="771550"/>
            <a:ext cx="20574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1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9" name="MH_Other_7"/>
          <p:cNvSpPr/>
          <p:nvPr>
            <p:custDataLst>
              <p:tags r:id="rId7"/>
            </p:custDataLst>
          </p:nvPr>
        </p:nvSpPr>
        <p:spPr>
          <a:xfrm>
            <a:off x="6359525" y="2981797"/>
            <a:ext cx="244475" cy="244475"/>
          </a:xfrm>
          <a:prstGeom prst="ellipse">
            <a:avLst/>
          </a:prstGeom>
          <a:solidFill>
            <a:srgbClr val="CC0000"/>
          </a:solidFill>
          <a:ln w="12700" cap="flat" cmpd="sng" algn="ctr">
            <a:noFill/>
            <a:prstDash val="solid"/>
            <a:miter lim="800000"/>
          </a:ln>
          <a:effectLst/>
        </p:spPr>
      </p:sp>
      <p:sp>
        <p:nvSpPr>
          <p:cNvPr id="10" name="MH_SubTitle_3"/>
          <p:cNvSpPr txBox="1">
            <a:spLocks noChangeArrowheads="1"/>
          </p:cNvSpPr>
          <p:nvPr>
            <p:custDataLst>
              <p:tags r:id="rId8"/>
            </p:custDataLst>
          </p:nvPr>
        </p:nvSpPr>
        <p:spPr bwMode="auto">
          <a:xfrm>
            <a:off x="6069013" y="2969097"/>
            <a:ext cx="234049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1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11" name="组合 10"/>
          <p:cNvGrpSpPr/>
          <p:nvPr/>
        </p:nvGrpSpPr>
        <p:grpSpPr>
          <a:xfrm>
            <a:off x="2892425" y="1367309"/>
            <a:ext cx="3028950" cy="3030538"/>
            <a:chOff x="2727325" y="1367309"/>
            <a:chExt cx="3028950" cy="3030538"/>
          </a:xfrm>
        </p:grpSpPr>
        <p:sp>
          <p:nvSpPr>
            <p:cNvPr id="12" name="MH_Other_1"/>
            <p:cNvSpPr/>
            <p:nvPr>
              <p:custDataLst>
                <p:tags r:id="rId9"/>
              </p:custDataLst>
            </p:nvPr>
          </p:nvSpPr>
          <p:spPr>
            <a:xfrm>
              <a:off x="2727325" y="1367309"/>
              <a:ext cx="3028950" cy="3030538"/>
            </a:xfrm>
            <a:custGeom>
              <a:avLst/>
              <a:gdLst>
                <a:gd name="connsiteX0" fmla="*/ 0 w 3277819"/>
                <a:gd name="connsiteY0" fmla="*/ 1638874 h 3277748"/>
                <a:gd name="connsiteX1" fmla="*/ 1638910 w 3277819"/>
                <a:gd name="connsiteY1" fmla="*/ 0 h 3277748"/>
                <a:gd name="connsiteX2" fmla="*/ 3277820 w 3277819"/>
                <a:gd name="connsiteY2" fmla="*/ 1638874 h 3277748"/>
                <a:gd name="connsiteX3" fmla="*/ 1638910 w 3277819"/>
                <a:gd name="connsiteY3" fmla="*/ 3277748 h 3277748"/>
                <a:gd name="connsiteX4" fmla="*/ 0 w 3277819"/>
                <a:gd name="connsiteY4" fmla="*/ 1638874 h 327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7819" h="3277748">
                  <a:moveTo>
                    <a:pt x="0" y="1638874"/>
                  </a:moveTo>
                  <a:cubicBezTo>
                    <a:pt x="0" y="733749"/>
                    <a:pt x="733765" y="0"/>
                    <a:pt x="1638910" y="0"/>
                  </a:cubicBezTo>
                  <a:cubicBezTo>
                    <a:pt x="2544055" y="0"/>
                    <a:pt x="3277820" y="733749"/>
                    <a:pt x="3277820" y="1638874"/>
                  </a:cubicBezTo>
                  <a:cubicBezTo>
                    <a:pt x="3277820" y="2543999"/>
                    <a:pt x="2544055" y="3277748"/>
                    <a:pt x="1638910" y="3277748"/>
                  </a:cubicBezTo>
                  <a:cubicBezTo>
                    <a:pt x="733765" y="3277748"/>
                    <a:pt x="0" y="2543999"/>
                    <a:pt x="0" y="1638874"/>
                  </a:cubicBezTo>
                  <a:close/>
                </a:path>
              </a:pathLst>
            </a:cu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a:p>
              <a:pPr algn="ctr"/>
              <a:endParaRPr lang="en-US" altLang="zh-CN" dirty="0">
                <a:ea typeface="微软雅黑" panose="020B0503020204020204" pitchFamily="34" charset="-122"/>
              </a:endParaRPr>
            </a:p>
            <a:p>
              <a:pPr algn="ctr"/>
              <a:endParaRPr lang="en-US" altLang="zh-CN" dirty="0">
                <a:solidFill>
                  <a:schemeClr val="lt1"/>
                </a:solidFill>
                <a:ea typeface="微软雅黑" panose="020B0503020204020204" pitchFamily="34" charset="-122"/>
              </a:endParaRPr>
            </a:p>
          </p:txBody>
        </p:sp>
        <p:sp>
          <p:nvSpPr>
            <p:cNvPr id="13" name="TextBox 12"/>
            <p:cNvSpPr txBox="1"/>
            <p:nvPr/>
          </p:nvSpPr>
          <p:spPr>
            <a:xfrm>
              <a:off x="2982697" y="2427734"/>
              <a:ext cx="2597415" cy="1363065"/>
            </a:xfrm>
            <a:prstGeom prst="rect">
              <a:avLst/>
            </a:prstGeom>
            <a:noFill/>
          </p:spPr>
          <p:txBody>
            <a:bodyPr wrap="square" rtlCol="0">
              <a:spAutoFit/>
            </a:bodyPr>
            <a:lstStyle/>
            <a:p>
              <a:pPr algn="just">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矩形 13"/>
          <p:cNvSpPr/>
          <p:nvPr/>
        </p:nvSpPr>
        <p:spPr>
          <a:xfrm>
            <a:off x="4104574" y="1869727"/>
            <a:ext cx="604653" cy="480131"/>
          </a:xfrm>
          <a:prstGeom prst="rect">
            <a:avLst/>
          </a:prstGeom>
        </p:spPr>
        <p:txBody>
          <a:bodyPr wrap="none">
            <a:spAutoFit/>
          </a:bodyPr>
          <a:lstStyle/>
          <a:p>
            <a:pPr algn="ctr" defTabSz="1911350">
              <a:lnSpc>
                <a:spcPct val="90000"/>
              </a:lnSpc>
              <a:spcAft>
                <a:spcPct val="35000"/>
              </a:spcAft>
              <a:defRPr/>
            </a:pPr>
            <a:r>
              <a:rPr lang="en-US" altLang="zh-CN" sz="2800" kern="0" dirty="0">
                <a:latin typeface="微软雅黑" panose="020B0503020204020204" pitchFamily="34" charset="-122"/>
                <a:ea typeface="微软雅黑" panose="020B0503020204020204" pitchFamily="34" charset="-122"/>
              </a:rPr>
              <a:t>01</a:t>
            </a:r>
            <a:endParaRPr lang="zh-CN" altLang="en-US" sz="280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50" fill="hold"/>
                                        <p:tgtEl>
                                          <p:spTgt spid="11"/>
                                        </p:tgtEl>
                                        <p:attrNameLst>
                                          <p:attrName>ppt_w</p:attrName>
                                        </p:attrNameLst>
                                      </p:cBhvr>
                                      <p:tavLst>
                                        <p:tav tm="0">
                                          <p:val>
                                            <p:fltVal val="0"/>
                                          </p:val>
                                        </p:tav>
                                        <p:tav tm="100000">
                                          <p:val>
                                            <p:strVal val="#ppt_w"/>
                                          </p:val>
                                        </p:tav>
                                      </p:tavLst>
                                    </p:anim>
                                    <p:anim calcmode="lin" valueType="num">
                                      <p:cBhvr>
                                        <p:cTn id="12" dur="250" fill="hold"/>
                                        <p:tgtEl>
                                          <p:spTgt spid="11"/>
                                        </p:tgtEl>
                                        <p:attrNameLst>
                                          <p:attrName>ppt_h</p:attrName>
                                        </p:attrNameLst>
                                      </p:cBhvr>
                                      <p:tavLst>
                                        <p:tav tm="0">
                                          <p:val>
                                            <p:fltVal val="0"/>
                                          </p:val>
                                        </p:tav>
                                        <p:tav tm="100000">
                                          <p:val>
                                            <p:strVal val="#ppt_h"/>
                                          </p:val>
                                        </p:tav>
                                      </p:tavLst>
                                    </p:anim>
                                    <p:animEffect transition="in" filter="fade">
                                      <p:cBhvr>
                                        <p:cTn id="13" dur="25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50" fill="hold"/>
                                        <p:tgtEl>
                                          <p:spTgt spid="14"/>
                                        </p:tgtEl>
                                        <p:attrNameLst>
                                          <p:attrName>ppt_w</p:attrName>
                                        </p:attrNameLst>
                                      </p:cBhvr>
                                      <p:tavLst>
                                        <p:tav tm="0">
                                          <p:val>
                                            <p:fltVal val="0"/>
                                          </p:val>
                                        </p:tav>
                                        <p:tav tm="100000">
                                          <p:val>
                                            <p:strVal val="#ppt_w"/>
                                          </p:val>
                                        </p:tav>
                                      </p:tavLst>
                                    </p:anim>
                                    <p:anim calcmode="lin" valueType="num">
                                      <p:cBhvr>
                                        <p:cTn id="17" dur="250" fill="hold"/>
                                        <p:tgtEl>
                                          <p:spTgt spid="14"/>
                                        </p:tgtEl>
                                        <p:attrNameLst>
                                          <p:attrName>ppt_h</p:attrName>
                                        </p:attrNameLst>
                                      </p:cBhvr>
                                      <p:tavLst>
                                        <p:tav tm="0">
                                          <p:val>
                                            <p:fltVal val="0"/>
                                          </p:val>
                                        </p:tav>
                                        <p:tav tm="100000">
                                          <p:val>
                                            <p:strVal val="#ppt_h"/>
                                          </p:val>
                                        </p:tav>
                                      </p:tavLst>
                                    </p:anim>
                                    <p:animEffect transition="in" filter="fade">
                                      <p:cBhvr>
                                        <p:cTn id="18" dur="250"/>
                                        <p:tgtEl>
                                          <p:spTgt spid="14"/>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50" fill="hold"/>
                                        <p:tgtEl>
                                          <p:spTgt spid="3"/>
                                        </p:tgtEl>
                                        <p:attrNameLst>
                                          <p:attrName>ppt_w</p:attrName>
                                        </p:attrNameLst>
                                      </p:cBhvr>
                                      <p:tavLst>
                                        <p:tav tm="0">
                                          <p:val>
                                            <p:fltVal val="0"/>
                                          </p:val>
                                        </p:tav>
                                        <p:tav tm="100000">
                                          <p:val>
                                            <p:strVal val="#ppt_w"/>
                                          </p:val>
                                        </p:tav>
                                      </p:tavLst>
                                    </p:anim>
                                    <p:anim calcmode="lin" valueType="num">
                                      <p:cBhvr>
                                        <p:cTn id="23" dur="250" fill="hold"/>
                                        <p:tgtEl>
                                          <p:spTgt spid="3"/>
                                        </p:tgtEl>
                                        <p:attrNameLst>
                                          <p:attrName>ppt_h</p:attrName>
                                        </p:attrNameLst>
                                      </p:cBhvr>
                                      <p:tavLst>
                                        <p:tav tm="0">
                                          <p:val>
                                            <p:fltVal val="0"/>
                                          </p:val>
                                        </p:tav>
                                        <p:tav tm="100000">
                                          <p:val>
                                            <p:strVal val="#ppt_h"/>
                                          </p:val>
                                        </p:tav>
                                      </p:tavLst>
                                    </p:anim>
                                    <p:animEffect transition="in" filter="fade">
                                      <p:cBhvr>
                                        <p:cTn id="24" dur="250"/>
                                        <p:tgtEl>
                                          <p:spTgt spid="3"/>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50" fill="hold"/>
                                        <p:tgtEl>
                                          <p:spTgt spid="4"/>
                                        </p:tgtEl>
                                        <p:attrNameLst>
                                          <p:attrName>ppt_w</p:attrName>
                                        </p:attrNameLst>
                                      </p:cBhvr>
                                      <p:tavLst>
                                        <p:tav tm="0">
                                          <p:val>
                                            <p:fltVal val="0"/>
                                          </p:val>
                                        </p:tav>
                                        <p:tav tm="100000">
                                          <p:val>
                                            <p:strVal val="#ppt_w"/>
                                          </p:val>
                                        </p:tav>
                                      </p:tavLst>
                                    </p:anim>
                                    <p:anim calcmode="lin" valueType="num">
                                      <p:cBhvr>
                                        <p:cTn id="29" dur="250" fill="hold"/>
                                        <p:tgtEl>
                                          <p:spTgt spid="4"/>
                                        </p:tgtEl>
                                        <p:attrNameLst>
                                          <p:attrName>ppt_h</p:attrName>
                                        </p:attrNameLst>
                                      </p:cBhvr>
                                      <p:tavLst>
                                        <p:tav tm="0">
                                          <p:val>
                                            <p:fltVal val="0"/>
                                          </p:val>
                                        </p:tav>
                                        <p:tav tm="100000">
                                          <p:val>
                                            <p:strVal val="#ppt_h"/>
                                          </p:val>
                                        </p:tav>
                                      </p:tavLst>
                                    </p:anim>
                                    <p:animEffect transition="in" filter="fade">
                                      <p:cBhvr>
                                        <p:cTn id="30" dur="250"/>
                                        <p:tgtEl>
                                          <p:spTgt spid="4"/>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50" fill="hold"/>
                                        <p:tgtEl>
                                          <p:spTgt spid="5"/>
                                        </p:tgtEl>
                                        <p:attrNameLst>
                                          <p:attrName>ppt_w</p:attrName>
                                        </p:attrNameLst>
                                      </p:cBhvr>
                                      <p:tavLst>
                                        <p:tav tm="0">
                                          <p:val>
                                            <p:fltVal val="0"/>
                                          </p:val>
                                        </p:tav>
                                        <p:tav tm="100000">
                                          <p:val>
                                            <p:strVal val="#ppt_w"/>
                                          </p:val>
                                        </p:tav>
                                      </p:tavLst>
                                    </p:anim>
                                    <p:anim calcmode="lin" valueType="num">
                                      <p:cBhvr>
                                        <p:cTn id="35" dur="250" fill="hold"/>
                                        <p:tgtEl>
                                          <p:spTgt spid="5"/>
                                        </p:tgtEl>
                                        <p:attrNameLst>
                                          <p:attrName>ppt_h</p:attrName>
                                        </p:attrNameLst>
                                      </p:cBhvr>
                                      <p:tavLst>
                                        <p:tav tm="0">
                                          <p:val>
                                            <p:fltVal val="0"/>
                                          </p:val>
                                        </p:tav>
                                        <p:tav tm="100000">
                                          <p:val>
                                            <p:strVal val="#ppt_h"/>
                                          </p:val>
                                        </p:tav>
                                      </p:tavLst>
                                    </p:anim>
                                    <p:animEffect transition="in" filter="fade">
                                      <p:cBhvr>
                                        <p:cTn id="36" dur="250"/>
                                        <p:tgtEl>
                                          <p:spTgt spid="5"/>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250" fill="hold"/>
                                        <p:tgtEl>
                                          <p:spTgt spid="7"/>
                                        </p:tgtEl>
                                        <p:attrNameLst>
                                          <p:attrName>ppt_w</p:attrName>
                                        </p:attrNameLst>
                                      </p:cBhvr>
                                      <p:tavLst>
                                        <p:tav tm="0">
                                          <p:val>
                                            <p:fltVal val="0"/>
                                          </p:val>
                                        </p:tav>
                                        <p:tav tm="100000">
                                          <p:val>
                                            <p:strVal val="#ppt_w"/>
                                          </p:val>
                                        </p:tav>
                                      </p:tavLst>
                                    </p:anim>
                                    <p:anim calcmode="lin" valueType="num">
                                      <p:cBhvr>
                                        <p:cTn id="47" dur="250" fill="hold"/>
                                        <p:tgtEl>
                                          <p:spTgt spid="7"/>
                                        </p:tgtEl>
                                        <p:attrNameLst>
                                          <p:attrName>ppt_h</p:attrName>
                                        </p:attrNameLst>
                                      </p:cBhvr>
                                      <p:tavLst>
                                        <p:tav tm="0">
                                          <p:val>
                                            <p:fltVal val="0"/>
                                          </p:val>
                                        </p:tav>
                                        <p:tav tm="100000">
                                          <p:val>
                                            <p:strVal val="#ppt_h"/>
                                          </p:val>
                                        </p:tav>
                                      </p:tavLst>
                                    </p:anim>
                                    <p:animEffect transition="in" filter="fade">
                                      <p:cBhvr>
                                        <p:cTn id="48" dur="250"/>
                                        <p:tgtEl>
                                          <p:spTgt spid="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50" fill="hold"/>
                                        <p:tgtEl>
                                          <p:spTgt spid="9"/>
                                        </p:tgtEl>
                                        <p:attrNameLst>
                                          <p:attrName>ppt_w</p:attrName>
                                        </p:attrNameLst>
                                      </p:cBhvr>
                                      <p:tavLst>
                                        <p:tav tm="0">
                                          <p:val>
                                            <p:fltVal val="0"/>
                                          </p:val>
                                        </p:tav>
                                        <p:tav tm="100000">
                                          <p:val>
                                            <p:strVal val="#ppt_w"/>
                                          </p:val>
                                        </p:tav>
                                      </p:tavLst>
                                    </p:anim>
                                    <p:anim calcmode="lin" valueType="num">
                                      <p:cBhvr>
                                        <p:cTn id="53" dur="250" fill="hold"/>
                                        <p:tgtEl>
                                          <p:spTgt spid="9"/>
                                        </p:tgtEl>
                                        <p:attrNameLst>
                                          <p:attrName>ppt_h</p:attrName>
                                        </p:attrNameLst>
                                      </p:cBhvr>
                                      <p:tavLst>
                                        <p:tav tm="0">
                                          <p:val>
                                            <p:fltVal val="0"/>
                                          </p:val>
                                        </p:tav>
                                        <p:tav tm="100000">
                                          <p:val>
                                            <p:strVal val="#ppt_h"/>
                                          </p:val>
                                        </p:tav>
                                      </p:tavLst>
                                    </p:anim>
                                    <p:animEffect transition="in" filter="fade">
                                      <p:cBhvr>
                                        <p:cTn id="54" dur="250"/>
                                        <p:tgtEl>
                                          <p:spTgt spid="9"/>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750"/>
                                        <p:tgtEl>
                                          <p:spTgt spid="8"/>
                                        </p:tgtEl>
                                      </p:cBhvr>
                                    </p:animEffect>
                                    <p:anim calcmode="lin" valueType="num">
                                      <p:cBhvr>
                                        <p:cTn id="59" dur="750" fill="hold"/>
                                        <p:tgtEl>
                                          <p:spTgt spid="8"/>
                                        </p:tgtEl>
                                        <p:attrNameLst>
                                          <p:attrName>ppt_x</p:attrName>
                                        </p:attrNameLst>
                                      </p:cBhvr>
                                      <p:tavLst>
                                        <p:tav tm="0">
                                          <p:val>
                                            <p:strVal val="#ppt_x"/>
                                          </p:val>
                                        </p:tav>
                                        <p:tav tm="100000">
                                          <p:val>
                                            <p:strVal val="#ppt_x"/>
                                          </p:val>
                                        </p:tav>
                                      </p:tavLst>
                                    </p:anim>
                                    <p:anim calcmode="lin" valueType="num">
                                      <p:cBhvr>
                                        <p:cTn id="60" dur="750" fill="hold"/>
                                        <p:tgtEl>
                                          <p:spTgt spid="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750"/>
                                        <p:tgtEl>
                                          <p:spTgt spid="10"/>
                                        </p:tgtEl>
                                      </p:cBhvr>
                                    </p:animEffect>
                                    <p:anim calcmode="lin" valueType="num">
                                      <p:cBhvr>
                                        <p:cTn id="65" dur="750" fill="hold"/>
                                        <p:tgtEl>
                                          <p:spTgt spid="10"/>
                                        </p:tgtEl>
                                        <p:attrNameLst>
                                          <p:attrName>ppt_x</p:attrName>
                                        </p:attrNameLst>
                                      </p:cBhvr>
                                      <p:tavLst>
                                        <p:tav tm="0">
                                          <p:val>
                                            <p:strVal val="#ppt_x"/>
                                          </p:val>
                                        </p:tav>
                                        <p:tav tm="100000">
                                          <p:val>
                                            <p:strVal val="#ppt_x"/>
                                          </p:val>
                                        </p:tav>
                                      </p:tavLst>
                                    </p:anim>
                                    <p:anim calcmode="lin" valueType="num">
                                      <p:cBhvr>
                                        <p:cTn id="66"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8" grpId="0"/>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利润空间</a:t>
            </a:r>
          </a:p>
        </p:txBody>
      </p:sp>
      <p:sp>
        <p:nvSpPr>
          <p:cNvPr id="12" name="十角星 11"/>
          <p:cNvSpPr/>
          <p:nvPr/>
        </p:nvSpPr>
        <p:spPr>
          <a:xfrm>
            <a:off x="1081007" y="1059583"/>
            <a:ext cx="1778431" cy="1778431"/>
          </a:xfrm>
          <a:prstGeom prst="star10">
            <a:avLst>
              <a:gd name="adj" fmla="val 45147"/>
              <a:gd name="hf" fmla="val 105146"/>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a typeface="微软雅黑" panose="020B0503020204020204" pitchFamily="34" charset="-122"/>
            </a:endParaRPr>
          </a:p>
        </p:txBody>
      </p:sp>
      <p:sp>
        <p:nvSpPr>
          <p:cNvPr id="13" name="十角星 12"/>
          <p:cNvSpPr/>
          <p:nvPr/>
        </p:nvSpPr>
        <p:spPr>
          <a:xfrm>
            <a:off x="3694409" y="1059582"/>
            <a:ext cx="1778431" cy="1778431"/>
          </a:xfrm>
          <a:prstGeom prst="star10">
            <a:avLst>
              <a:gd name="adj" fmla="val 45147"/>
              <a:gd name="hf" fmla="val 105146"/>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sp>
        <p:nvSpPr>
          <p:cNvPr id="14" name="十角星 13"/>
          <p:cNvSpPr/>
          <p:nvPr/>
        </p:nvSpPr>
        <p:spPr>
          <a:xfrm>
            <a:off x="6307811" y="1059582"/>
            <a:ext cx="1778431" cy="1778431"/>
          </a:xfrm>
          <a:prstGeom prst="star10">
            <a:avLst>
              <a:gd name="adj" fmla="val 45147"/>
              <a:gd name="hf" fmla="val 105146"/>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grpSp>
        <p:nvGrpSpPr>
          <p:cNvPr id="15" name="组合 14"/>
          <p:cNvGrpSpPr/>
          <p:nvPr/>
        </p:nvGrpSpPr>
        <p:grpSpPr>
          <a:xfrm>
            <a:off x="1306699" y="1412024"/>
            <a:ext cx="1308638" cy="1057235"/>
            <a:chOff x="1742265" y="2345215"/>
            <a:chExt cx="1744851" cy="1409647"/>
          </a:xfrm>
        </p:grpSpPr>
        <p:sp>
          <p:nvSpPr>
            <p:cNvPr id="16" name="文本框 9"/>
            <p:cNvSpPr txBox="1"/>
            <p:nvPr/>
          </p:nvSpPr>
          <p:spPr>
            <a:xfrm>
              <a:off x="1742265" y="2345215"/>
              <a:ext cx="1744851" cy="1025919"/>
            </a:xfrm>
            <a:prstGeom prst="rect">
              <a:avLst/>
            </a:prstGeom>
            <a:noFill/>
          </p:spPr>
          <p:txBody>
            <a:bodyPr wrap="square" lIns="91438" tIns="45719" rIns="91438" bIns="45719" rtlCol="0">
              <a:spAutoFit/>
            </a:bodyPr>
            <a:lstStyle/>
            <a:p>
              <a:pPr algn="ctr" defTabSz="685165"/>
              <a:r>
                <a:rPr lang="en-US" altLang="zh-CN" sz="4400" b="1" dirty="0">
                  <a:solidFill>
                    <a:srgbClr val="CC0000"/>
                  </a:solidFill>
                  <a:latin typeface="Century Gothic" panose="020B0502020202020204"/>
                  <a:ea typeface="微软雅黑" panose="020B0503020204020204" pitchFamily="34" charset="-122"/>
                </a:rPr>
                <a:t>10%</a:t>
              </a:r>
              <a:endParaRPr lang="zh-CN" altLang="en-US" sz="4400" b="1" dirty="0">
                <a:solidFill>
                  <a:srgbClr val="CC0000"/>
                </a:solidFill>
                <a:latin typeface="Century Gothic" panose="020B0502020202020204"/>
                <a:ea typeface="微软雅黑" panose="020B0503020204020204" pitchFamily="34" charset="-122"/>
              </a:endParaRPr>
            </a:p>
          </p:txBody>
        </p:sp>
        <p:sp>
          <p:nvSpPr>
            <p:cNvPr id="17" name="文本框 10"/>
            <p:cNvSpPr txBox="1"/>
            <p:nvPr/>
          </p:nvSpPr>
          <p:spPr>
            <a:xfrm>
              <a:off x="1994758" y="3262422"/>
              <a:ext cx="1239866" cy="492440"/>
            </a:xfrm>
            <a:prstGeom prst="rect">
              <a:avLst/>
            </a:prstGeom>
            <a:noFill/>
          </p:spPr>
          <p:txBody>
            <a:bodyPr wrap="square" lIns="91438" tIns="45719" rIns="91438" bIns="45719" rtlCol="0">
              <a:spAutoFit/>
            </a:bodyPr>
            <a:lstStyle/>
            <a:p>
              <a:pPr algn="ctr" defTabSz="685165"/>
              <a:r>
                <a:rPr lang="en-US" altLang="zh-CN" sz="1800" b="1" dirty="0">
                  <a:solidFill>
                    <a:srgbClr val="CC0000"/>
                  </a:solidFill>
                  <a:latin typeface="Century Gothic" panose="020B0502020202020204"/>
                  <a:ea typeface="微软雅黑" panose="020B0503020204020204" pitchFamily="34" charset="-122"/>
                </a:rPr>
                <a:t>title</a:t>
              </a:r>
              <a:endParaRPr lang="zh-CN" altLang="en-US" sz="1800" b="1" dirty="0">
                <a:solidFill>
                  <a:srgbClr val="CC0000"/>
                </a:solidFill>
                <a:latin typeface="Century Gothic" panose="020B0502020202020204"/>
                <a:ea typeface="微软雅黑" panose="020B0503020204020204" pitchFamily="34" charset="-122"/>
              </a:endParaRPr>
            </a:p>
          </p:txBody>
        </p:sp>
      </p:grpSp>
      <p:grpSp>
        <p:nvGrpSpPr>
          <p:cNvPr id="18" name="组合 17"/>
          <p:cNvGrpSpPr/>
          <p:nvPr/>
        </p:nvGrpSpPr>
        <p:grpSpPr>
          <a:xfrm>
            <a:off x="3881330" y="1412024"/>
            <a:ext cx="1308638" cy="1057234"/>
            <a:chOff x="5239073" y="2345215"/>
            <a:chExt cx="1744851" cy="1409645"/>
          </a:xfrm>
        </p:grpSpPr>
        <p:sp>
          <p:nvSpPr>
            <p:cNvPr id="19" name="文本框 11"/>
            <p:cNvSpPr txBox="1"/>
            <p:nvPr/>
          </p:nvSpPr>
          <p:spPr>
            <a:xfrm>
              <a:off x="5239073" y="2345215"/>
              <a:ext cx="1744851" cy="1025919"/>
            </a:xfrm>
            <a:prstGeom prst="rect">
              <a:avLst/>
            </a:prstGeom>
            <a:noFill/>
          </p:spPr>
          <p:txBody>
            <a:bodyPr wrap="square" lIns="91438" tIns="45719" rIns="91438" bIns="45719" rtlCol="0">
              <a:spAutoFit/>
            </a:bodyPr>
            <a:lstStyle/>
            <a:p>
              <a:pPr algn="ctr" defTabSz="685165"/>
              <a:r>
                <a:rPr lang="en-US" altLang="zh-CN" sz="4400" b="1" dirty="0">
                  <a:latin typeface="Century Gothic" panose="020B0502020202020204"/>
                  <a:ea typeface="微软雅黑" panose="020B0503020204020204" pitchFamily="34" charset="-122"/>
                </a:rPr>
                <a:t>25%</a:t>
              </a:r>
              <a:endParaRPr lang="zh-CN" altLang="en-US" sz="4400" b="1" dirty="0">
                <a:latin typeface="Century Gothic" panose="020B0502020202020204"/>
                <a:ea typeface="微软雅黑" panose="020B0503020204020204" pitchFamily="34" charset="-122"/>
              </a:endParaRPr>
            </a:p>
          </p:txBody>
        </p:sp>
        <p:sp>
          <p:nvSpPr>
            <p:cNvPr id="20" name="文本框 12"/>
            <p:cNvSpPr txBox="1"/>
            <p:nvPr/>
          </p:nvSpPr>
          <p:spPr>
            <a:xfrm>
              <a:off x="5336905" y="3262420"/>
              <a:ext cx="1549186" cy="492440"/>
            </a:xfrm>
            <a:prstGeom prst="rect">
              <a:avLst/>
            </a:prstGeom>
            <a:noFill/>
          </p:spPr>
          <p:txBody>
            <a:bodyPr wrap="square" lIns="91438" tIns="45719" rIns="91438" bIns="45719" rtlCol="0">
              <a:spAutoFit/>
            </a:bodyPr>
            <a:lstStyle/>
            <a:p>
              <a:pPr algn="ctr" defTabSz="685165"/>
              <a:r>
                <a:rPr lang="en-US" altLang="zh-CN" sz="1800" b="1" dirty="0">
                  <a:latin typeface="Century Gothic" panose="020B0502020202020204"/>
                  <a:ea typeface="微软雅黑" panose="020B0503020204020204" pitchFamily="34" charset="-122"/>
                </a:rPr>
                <a:t>title</a:t>
              </a:r>
              <a:endParaRPr lang="zh-CN" altLang="en-US" sz="1800" b="1" dirty="0">
                <a:latin typeface="Century Gothic" panose="020B0502020202020204"/>
                <a:ea typeface="微软雅黑" panose="020B0503020204020204" pitchFamily="34" charset="-122"/>
              </a:endParaRPr>
            </a:p>
          </p:txBody>
        </p:sp>
      </p:grpSp>
      <p:grpSp>
        <p:nvGrpSpPr>
          <p:cNvPr id="21" name="组合 20"/>
          <p:cNvGrpSpPr/>
          <p:nvPr/>
        </p:nvGrpSpPr>
        <p:grpSpPr>
          <a:xfrm>
            <a:off x="6565954" y="1334386"/>
            <a:ext cx="1308638" cy="1057235"/>
            <a:chOff x="8754605" y="2241698"/>
            <a:chExt cx="1744851" cy="1409647"/>
          </a:xfrm>
        </p:grpSpPr>
        <p:sp>
          <p:nvSpPr>
            <p:cNvPr id="22" name="文本框 13"/>
            <p:cNvSpPr txBox="1"/>
            <p:nvPr/>
          </p:nvSpPr>
          <p:spPr>
            <a:xfrm>
              <a:off x="8754605" y="2241698"/>
              <a:ext cx="1744851" cy="1025919"/>
            </a:xfrm>
            <a:prstGeom prst="rect">
              <a:avLst/>
            </a:prstGeom>
            <a:noFill/>
          </p:spPr>
          <p:txBody>
            <a:bodyPr wrap="square" lIns="91438" tIns="45719" rIns="91438" bIns="45719" rtlCol="0">
              <a:spAutoFit/>
            </a:bodyPr>
            <a:lstStyle/>
            <a:p>
              <a:pPr algn="ctr" defTabSz="685165"/>
              <a:r>
                <a:rPr lang="en-US" altLang="zh-CN" sz="4400" b="1" dirty="0">
                  <a:solidFill>
                    <a:srgbClr val="CC0000"/>
                  </a:solidFill>
                  <a:latin typeface="Century Gothic" panose="020B0502020202020204"/>
                  <a:ea typeface="微软雅黑" panose="020B0503020204020204" pitchFamily="34" charset="-122"/>
                </a:rPr>
                <a:t>45%</a:t>
              </a:r>
              <a:endParaRPr lang="zh-CN" altLang="en-US" sz="4400" b="1" dirty="0">
                <a:solidFill>
                  <a:srgbClr val="CC0000"/>
                </a:solidFill>
                <a:latin typeface="Century Gothic" panose="020B0502020202020204"/>
                <a:ea typeface="微软雅黑" panose="020B0503020204020204" pitchFamily="34" charset="-122"/>
              </a:endParaRPr>
            </a:p>
          </p:txBody>
        </p:sp>
        <p:sp>
          <p:nvSpPr>
            <p:cNvPr id="23" name="文本框 14"/>
            <p:cNvSpPr txBox="1"/>
            <p:nvPr/>
          </p:nvSpPr>
          <p:spPr>
            <a:xfrm>
              <a:off x="8852437" y="3158905"/>
              <a:ext cx="1549186" cy="492440"/>
            </a:xfrm>
            <a:prstGeom prst="rect">
              <a:avLst/>
            </a:prstGeom>
            <a:noFill/>
          </p:spPr>
          <p:txBody>
            <a:bodyPr wrap="square" lIns="91438" tIns="45719" rIns="91438" bIns="45719" rtlCol="0">
              <a:spAutoFit/>
            </a:bodyPr>
            <a:lstStyle/>
            <a:p>
              <a:pPr algn="ctr" defTabSz="685165"/>
              <a:r>
                <a:rPr lang="en-US" altLang="zh-CN" sz="1800" b="1" dirty="0">
                  <a:solidFill>
                    <a:srgbClr val="CC0000"/>
                  </a:solidFill>
                  <a:latin typeface="Century Gothic" panose="020B0502020202020204"/>
                  <a:ea typeface="微软雅黑" panose="020B0503020204020204" pitchFamily="34" charset="-122"/>
                </a:rPr>
                <a:t>title</a:t>
              </a:r>
              <a:endParaRPr lang="zh-CN" altLang="en-US" sz="1800" b="1" dirty="0">
                <a:solidFill>
                  <a:srgbClr val="CC0000"/>
                </a:solidFill>
                <a:latin typeface="Century Gothic" panose="020B0502020202020204"/>
                <a:ea typeface="微软雅黑" panose="020B0503020204020204" pitchFamily="34" charset="-122"/>
              </a:endParaRPr>
            </a:p>
          </p:txBody>
        </p:sp>
      </p:grpSp>
      <p:sp>
        <p:nvSpPr>
          <p:cNvPr id="24" name="矩形 23"/>
          <p:cNvSpPr/>
          <p:nvPr/>
        </p:nvSpPr>
        <p:spPr>
          <a:xfrm>
            <a:off x="953692" y="3291830"/>
            <a:ext cx="7365122" cy="1158394"/>
          </a:xfrm>
          <a:prstGeom prst="rect">
            <a:avLst/>
          </a:prstGeom>
        </p:spPr>
        <p:txBody>
          <a:bodyPr wrap="square" lIns="68580" tIns="34290" rIns="68580" bIns="34290">
            <a:spAutoFit/>
          </a:bodyPr>
          <a:lstStyle/>
          <a:p>
            <a:pPr indent="396240" algn="just">
              <a:lnSpc>
                <a:spcPct val="120000"/>
              </a:lnSpc>
              <a:spcAft>
                <a:spcPts val="60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indent="396240" algn="just">
              <a:lnSpc>
                <a:spcPct val="120000"/>
              </a:lnSpc>
              <a:spcAft>
                <a:spcPts val="60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067944" y="1591650"/>
            <a:ext cx="0" cy="2311243"/>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78899" y="771550"/>
            <a:ext cx="3504806" cy="653256"/>
          </a:xfrm>
          <a:prstGeom prst="rect">
            <a:avLst/>
          </a:prstGeom>
        </p:spPr>
        <p:txBody>
          <a:bodyPr wrap="none" lIns="68580" tIns="34290" rIns="68580" bIns="34290">
            <a:spAutoFit/>
          </a:bodyPr>
          <a:lstStyle/>
          <a:p>
            <a:pPr>
              <a:lnSpc>
                <a:spcPct val="120000"/>
              </a:lnSpc>
              <a:defRPr/>
            </a:pPr>
            <a:r>
              <a:rPr lang="zh-CN" altLang="en-US" sz="3300" kern="0" spc="450" dirty="0">
                <a:solidFill>
                  <a:srgbClr val="CC0000"/>
                </a:solidFill>
                <a:latin typeface="造字工房朗倩（非商用）常规体" pitchFamily="50" charset="-122"/>
                <a:ea typeface="造字工房朗倩（非商用）常规体" pitchFamily="50" charset="-122"/>
              </a:rPr>
              <a:t>目标及发展规划</a:t>
            </a:r>
          </a:p>
        </p:txBody>
      </p:sp>
      <p:sp>
        <p:nvSpPr>
          <p:cNvPr id="8" name="矩形 7"/>
          <p:cNvSpPr/>
          <p:nvPr/>
        </p:nvSpPr>
        <p:spPr>
          <a:xfrm>
            <a:off x="4278899" y="1552938"/>
            <a:ext cx="2144305"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公司的战略目标</a:t>
            </a:r>
          </a:p>
        </p:txBody>
      </p:sp>
      <p:sp>
        <p:nvSpPr>
          <p:cNvPr id="9" name="矩形 8"/>
          <p:cNvSpPr/>
          <p:nvPr/>
        </p:nvSpPr>
        <p:spPr>
          <a:xfrm>
            <a:off x="4278899" y="2211607"/>
            <a:ext cx="1898981"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短期盈利目标</a:t>
            </a:r>
          </a:p>
        </p:txBody>
      </p:sp>
      <p:sp>
        <p:nvSpPr>
          <p:cNvPr id="10" name="矩形 9"/>
          <p:cNvSpPr/>
          <p:nvPr/>
        </p:nvSpPr>
        <p:spPr>
          <a:xfrm>
            <a:off x="4278899" y="2870276"/>
            <a:ext cx="1898981"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五年发展规划</a:t>
            </a:r>
          </a:p>
        </p:txBody>
      </p:sp>
      <p:sp>
        <p:nvSpPr>
          <p:cNvPr id="11" name="矩形 10"/>
          <p:cNvSpPr/>
          <p:nvPr/>
        </p:nvSpPr>
        <p:spPr>
          <a:xfrm>
            <a:off x="4278899" y="3515095"/>
            <a:ext cx="1898981"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未来发展方向</a:t>
            </a:r>
          </a:p>
        </p:txBody>
      </p:sp>
      <p:grpSp>
        <p:nvGrpSpPr>
          <p:cNvPr id="14" name="组合 13"/>
          <p:cNvGrpSpPr/>
          <p:nvPr/>
        </p:nvGrpSpPr>
        <p:grpSpPr>
          <a:xfrm>
            <a:off x="7238719" y="4739699"/>
            <a:ext cx="256442" cy="221070"/>
            <a:chOff x="9689725" y="6419788"/>
            <a:chExt cx="341923" cy="294760"/>
          </a:xfrm>
        </p:grpSpPr>
        <p:sp>
          <p:nvSpPr>
            <p:cNvPr id="15" name="六边形 14"/>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7" name="组合 16"/>
          <p:cNvGrpSpPr/>
          <p:nvPr/>
        </p:nvGrpSpPr>
        <p:grpSpPr>
          <a:xfrm>
            <a:off x="7604957" y="4739699"/>
            <a:ext cx="256442" cy="221070"/>
            <a:chOff x="10178042" y="6419788"/>
            <a:chExt cx="341923" cy="294760"/>
          </a:xfrm>
        </p:grpSpPr>
        <p:sp>
          <p:nvSpPr>
            <p:cNvPr id="18" name="六边形 17"/>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0" name="组合 19"/>
          <p:cNvGrpSpPr/>
          <p:nvPr/>
        </p:nvGrpSpPr>
        <p:grpSpPr>
          <a:xfrm>
            <a:off x="7971195" y="4739699"/>
            <a:ext cx="256442" cy="221070"/>
            <a:chOff x="10666359" y="6419788"/>
            <a:chExt cx="341923" cy="294760"/>
          </a:xfrm>
        </p:grpSpPr>
        <p:sp>
          <p:nvSpPr>
            <p:cNvPr id="21" name="六边形 20"/>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3" name="组合 22"/>
          <p:cNvGrpSpPr/>
          <p:nvPr/>
        </p:nvGrpSpPr>
        <p:grpSpPr>
          <a:xfrm>
            <a:off x="8337433" y="4739699"/>
            <a:ext cx="256442" cy="221070"/>
            <a:chOff x="11154676" y="6419788"/>
            <a:chExt cx="341923" cy="294760"/>
          </a:xfrm>
        </p:grpSpPr>
        <p:sp>
          <p:nvSpPr>
            <p:cNvPr id="24" name="六边形 23"/>
            <p:cNvSpPr/>
            <p:nvPr/>
          </p:nvSpPr>
          <p:spPr>
            <a:xfrm>
              <a:off x="11154676" y="6419788"/>
              <a:ext cx="341923" cy="294760"/>
            </a:xfrm>
            <a:prstGeom prst="hexagon">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 name="组合 25"/>
          <p:cNvGrpSpPr/>
          <p:nvPr/>
        </p:nvGrpSpPr>
        <p:grpSpPr>
          <a:xfrm>
            <a:off x="8703669" y="4739699"/>
            <a:ext cx="256442" cy="221070"/>
            <a:chOff x="11642991" y="6419788"/>
            <a:chExt cx="341923" cy="294760"/>
          </a:xfrm>
        </p:grpSpPr>
        <p:sp>
          <p:nvSpPr>
            <p:cNvPr id="27" name="六边形 26"/>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 name="组合 1"/>
          <p:cNvGrpSpPr/>
          <p:nvPr/>
        </p:nvGrpSpPr>
        <p:grpSpPr>
          <a:xfrm>
            <a:off x="1218045" y="1591650"/>
            <a:ext cx="2273835" cy="1960200"/>
            <a:chOff x="1218045" y="1591650"/>
            <a:chExt cx="2273835" cy="1960200"/>
          </a:xfrm>
        </p:grpSpPr>
        <p:sp>
          <p:nvSpPr>
            <p:cNvPr id="3" name="六边形 2"/>
            <p:cNvSpPr/>
            <p:nvPr/>
          </p:nvSpPr>
          <p:spPr>
            <a:xfrm>
              <a:off x="1218045" y="1591650"/>
              <a:ext cx="2273835" cy="1960200"/>
            </a:xfrm>
            <a:prstGeom prst="hexagon">
              <a:avLst/>
            </a:prstGeom>
            <a:solidFill>
              <a:schemeClr val="tx1"/>
            </a:solidFill>
            <a:ln w="38100">
              <a:gradFill flip="none" rotWithShape="1">
                <a:gsLst>
                  <a:gs pos="100000">
                    <a:schemeClr val="tx1"/>
                  </a:gs>
                  <a:gs pos="0">
                    <a:schemeClr val="tx1"/>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KSO_Shape"/>
            <p:cNvSpPr/>
            <p:nvPr/>
          </p:nvSpPr>
          <p:spPr bwMode="auto">
            <a:xfrm>
              <a:off x="1890727" y="2187211"/>
              <a:ext cx="928471" cy="769079"/>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7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7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7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1+#ppt_w/2"/>
                                          </p:val>
                                        </p:tav>
                                        <p:tav tm="100000">
                                          <p:val>
                                            <p:strVal val="#ppt_x"/>
                                          </p:val>
                                        </p:tav>
                                      </p:tavLst>
                                    </p:anim>
                                    <p:anim calcmode="lin" valueType="num">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50" fill="hold"/>
                                        <p:tgtEl>
                                          <p:spTgt spid="17"/>
                                        </p:tgtEl>
                                        <p:attrNameLst>
                                          <p:attrName>ppt_x</p:attrName>
                                        </p:attrNameLst>
                                      </p:cBhvr>
                                      <p:tavLst>
                                        <p:tav tm="0">
                                          <p:val>
                                            <p:strVal val="1+#ppt_w/2"/>
                                          </p:val>
                                        </p:tav>
                                        <p:tav tm="100000">
                                          <p:val>
                                            <p:strVal val="#ppt_x"/>
                                          </p:val>
                                        </p:tav>
                                      </p:tavLst>
                                    </p:anim>
                                    <p:anim calcmode="lin" valueType="num">
                                      <p:cBhvr additive="base">
                                        <p:cTn id="53" dur="25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250" fill="hold"/>
                                        <p:tgtEl>
                                          <p:spTgt spid="20"/>
                                        </p:tgtEl>
                                        <p:attrNameLst>
                                          <p:attrName>ppt_x</p:attrName>
                                        </p:attrNameLst>
                                      </p:cBhvr>
                                      <p:tavLst>
                                        <p:tav tm="0">
                                          <p:val>
                                            <p:strVal val="1+#ppt_w/2"/>
                                          </p:val>
                                        </p:tav>
                                        <p:tav tm="100000">
                                          <p:val>
                                            <p:strVal val="#ppt_x"/>
                                          </p:val>
                                        </p:tav>
                                      </p:tavLst>
                                    </p:anim>
                                    <p:anim calcmode="lin" valueType="num">
                                      <p:cBhvr additive="base">
                                        <p:cTn id="58" dur="250" fill="hold"/>
                                        <p:tgtEl>
                                          <p:spTgt spid="2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2"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250" fill="hold"/>
                                        <p:tgtEl>
                                          <p:spTgt spid="23"/>
                                        </p:tgtEl>
                                        <p:attrNameLst>
                                          <p:attrName>ppt_x</p:attrName>
                                        </p:attrNameLst>
                                      </p:cBhvr>
                                      <p:tavLst>
                                        <p:tav tm="0">
                                          <p:val>
                                            <p:strVal val="1+#ppt_w/2"/>
                                          </p:val>
                                        </p:tav>
                                        <p:tav tm="100000">
                                          <p:val>
                                            <p:strVal val="#ppt_x"/>
                                          </p:val>
                                        </p:tav>
                                      </p:tavLst>
                                    </p:anim>
                                    <p:anim calcmode="lin" valueType="num">
                                      <p:cBhvr additive="base">
                                        <p:cTn id="63" dur="250" fill="hold"/>
                                        <p:tgtEl>
                                          <p:spTgt spid="23"/>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250" fill="hold"/>
                                        <p:tgtEl>
                                          <p:spTgt spid="26"/>
                                        </p:tgtEl>
                                        <p:attrNameLst>
                                          <p:attrName>ppt_x</p:attrName>
                                        </p:attrNameLst>
                                      </p:cBhvr>
                                      <p:tavLst>
                                        <p:tav tm="0">
                                          <p:val>
                                            <p:strVal val="1+#ppt_w/2"/>
                                          </p:val>
                                        </p:tav>
                                        <p:tav tm="100000">
                                          <p:val>
                                            <p:strVal val="#ppt_x"/>
                                          </p:val>
                                        </p:tav>
                                      </p:tavLst>
                                    </p:anim>
                                    <p:anim calcmode="lin" valueType="num">
                                      <p:cBhvr additive="base">
                                        <p:cTn id="68"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901931"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公司的战略目标</a:t>
            </a:r>
          </a:p>
        </p:txBody>
      </p:sp>
      <p:cxnSp>
        <p:nvCxnSpPr>
          <p:cNvPr id="3" name="直接连接符 19"/>
          <p:cNvCxnSpPr>
            <a:cxnSpLocks noChangeShapeType="1"/>
          </p:cNvCxnSpPr>
          <p:nvPr/>
        </p:nvCxnSpPr>
        <p:spPr bwMode="auto">
          <a:xfrm>
            <a:off x="2189233" y="2363855"/>
            <a:ext cx="1055687" cy="717550"/>
          </a:xfrm>
          <a:prstGeom prst="line">
            <a:avLst/>
          </a:prstGeom>
          <a:noFill/>
          <a:ln w="19050" cap="flat" cmpd="sng">
            <a:solidFill>
              <a:schemeClr val="tx1">
                <a:lumMod val="50000"/>
                <a:lumOff val="50000"/>
              </a:schemeClr>
            </a:solidFill>
            <a:prstDash val="dash"/>
            <a:round/>
          </a:ln>
          <a:extLst>
            <a:ext uri="{909E8E84-426E-40DD-AFC4-6F175D3DCCD1}">
              <a14:hiddenFill xmlns:a14="http://schemas.microsoft.com/office/drawing/2010/main">
                <a:noFill/>
              </a14:hiddenFill>
            </a:ext>
          </a:extLst>
        </p:spPr>
      </p:cxnSp>
      <p:cxnSp>
        <p:nvCxnSpPr>
          <p:cNvPr id="4" name="直接连接符 21"/>
          <p:cNvCxnSpPr>
            <a:cxnSpLocks noChangeShapeType="1"/>
          </p:cNvCxnSpPr>
          <p:nvPr/>
        </p:nvCxnSpPr>
        <p:spPr bwMode="auto">
          <a:xfrm flipH="1">
            <a:off x="4076770" y="2408305"/>
            <a:ext cx="1057275" cy="673100"/>
          </a:xfrm>
          <a:prstGeom prst="line">
            <a:avLst/>
          </a:prstGeom>
          <a:noFill/>
          <a:ln w="19050" cap="flat" cmpd="sng">
            <a:solidFill>
              <a:schemeClr val="tx1">
                <a:lumMod val="50000"/>
                <a:lumOff val="50000"/>
              </a:schemeClr>
            </a:solidFill>
            <a:prstDash val="dash"/>
            <a:round/>
          </a:ln>
          <a:extLst>
            <a:ext uri="{909E8E84-426E-40DD-AFC4-6F175D3DCCD1}">
              <a14:hiddenFill xmlns:a14="http://schemas.microsoft.com/office/drawing/2010/main">
                <a:noFill/>
              </a14:hiddenFill>
            </a:ext>
          </a:extLst>
        </p:spPr>
      </p:cxnSp>
      <p:cxnSp>
        <p:nvCxnSpPr>
          <p:cNvPr id="5" name="直接连接符 24"/>
          <p:cNvCxnSpPr>
            <a:cxnSpLocks noChangeShapeType="1"/>
          </p:cNvCxnSpPr>
          <p:nvPr/>
        </p:nvCxnSpPr>
        <p:spPr bwMode="auto">
          <a:xfrm flipH="1" flipV="1">
            <a:off x="5648394" y="2408305"/>
            <a:ext cx="1055688" cy="673100"/>
          </a:xfrm>
          <a:prstGeom prst="line">
            <a:avLst/>
          </a:prstGeom>
          <a:noFill/>
          <a:ln w="19050" cap="flat" cmpd="sng">
            <a:solidFill>
              <a:schemeClr val="tx1">
                <a:lumMod val="50000"/>
                <a:lumOff val="50000"/>
              </a:schemeClr>
            </a:solidFill>
            <a:prstDash val="dash"/>
            <a:round/>
          </a:ln>
          <a:extLst>
            <a:ext uri="{909E8E84-426E-40DD-AFC4-6F175D3DCCD1}">
              <a14:hiddenFill xmlns:a14="http://schemas.microsoft.com/office/drawing/2010/main">
                <a:noFill/>
              </a14:hiddenFill>
            </a:ext>
          </a:extLst>
        </p:spPr>
      </p:cxnSp>
      <p:grpSp>
        <p:nvGrpSpPr>
          <p:cNvPr id="6" name="组合 5"/>
          <p:cNvGrpSpPr/>
          <p:nvPr/>
        </p:nvGrpSpPr>
        <p:grpSpPr>
          <a:xfrm>
            <a:off x="673953" y="2845153"/>
            <a:ext cx="1944687" cy="1224321"/>
            <a:chOff x="673953" y="3243095"/>
            <a:chExt cx="1944687" cy="1224321"/>
          </a:xfrm>
        </p:grpSpPr>
        <p:sp>
          <p:nvSpPr>
            <p:cNvPr id="7" name="TextBox 7"/>
            <p:cNvSpPr>
              <a:spLocks noChangeArrowheads="1"/>
            </p:cNvSpPr>
            <p:nvPr/>
          </p:nvSpPr>
          <p:spPr bwMode="auto">
            <a:xfrm>
              <a:off x="673953" y="3530556"/>
              <a:ext cx="1944687"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spcAft>
                  <a:spcPts val="60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19"/>
            <p:cNvSpPr>
              <a:spLocks noChangeArrowheads="1"/>
            </p:cNvSpPr>
            <p:nvPr/>
          </p:nvSpPr>
          <p:spPr bwMode="auto">
            <a:xfrm>
              <a:off x="673953" y="3243095"/>
              <a:ext cx="85664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01329" y="1585441"/>
            <a:ext cx="1944687" cy="781792"/>
            <a:chOff x="2701329" y="1983383"/>
            <a:chExt cx="1944687" cy="781792"/>
          </a:xfrm>
        </p:grpSpPr>
        <p:sp>
          <p:nvSpPr>
            <p:cNvPr id="10" name="TextBox 7"/>
            <p:cNvSpPr>
              <a:spLocks noChangeArrowheads="1"/>
            </p:cNvSpPr>
            <p:nvPr/>
          </p:nvSpPr>
          <p:spPr bwMode="auto">
            <a:xfrm>
              <a:off x="2701329" y="2271514"/>
              <a:ext cx="1944687" cy="49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spcAft>
                  <a:spcPts val="60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9"/>
            <p:cNvSpPr>
              <a:spLocks noChangeArrowheads="1"/>
            </p:cNvSpPr>
            <p:nvPr/>
          </p:nvSpPr>
          <p:spPr bwMode="auto">
            <a:xfrm>
              <a:off x="2701329" y="1983383"/>
              <a:ext cx="85664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12112" y="2908016"/>
            <a:ext cx="1944687" cy="1201509"/>
            <a:chOff x="4512112" y="3305958"/>
            <a:chExt cx="1944687" cy="1201509"/>
          </a:xfrm>
        </p:grpSpPr>
        <p:sp>
          <p:nvSpPr>
            <p:cNvPr id="13" name="TextBox 7"/>
            <p:cNvSpPr>
              <a:spLocks noChangeArrowheads="1"/>
            </p:cNvSpPr>
            <p:nvPr/>
          </p:nvSpPr>
          <p:spPr bwMode="auto">
            <a:xfrm>
              <a:off x="4512112" y="3570607"/>
              <a:ext cx="1944687"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spcAft>
                  <a:spcPts val="60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9"/>
            <p:cNvSpPr>
              <a:spLocks noChangeArrowheads="1"/>
            </p:cNvSpPr>
            <p:nvPr/>
          </p:nvSpPr>
          <p:spPr bwMode="auto">
            <a:xfrm>
              <a:off x="4512404" y="3305958"/>
              <a:ext cx="85664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438524" y="1622089"/>
            <a:ext cx="2237164" cy="992287"/>
            <a:chOff x="6438524" y="2020031"/>
            <a:chExt cx="2237164" cy="992287"/>
          </a:xfrm>
        </p:grpSpPr>
        <p:sp>
          <p:nvSpPr>
            <p:cNvPr id="16" name="TextBox 7"/>
            <p:cNvSpPr>
              <a:spLocks noChangeArrowheads="1"/>
            </p:cNvSpPr>
            <p:nvPr/>
          </p:nvSpPr>
          <p:spPr bwMode="auto">
            <a:xfrm>
              <a:off x="6456747" y="2297058"/>
              <a:ext cx="2218941" cy="7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20000"/>
                </a:lnSpc>
                <a:spcAft>
                  <a:spcPts val="60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9"/>
            <p:cNvSpPr>
              <a:spLocks noChangeArrowheads="1"/>
            </p:cNvSpPr>
            <p:nvPr/>
          </p:nvSpPr>
          <p:spPr bwMode="auto">
            <a:xfrm>
              <a:off x="6438524" y="2020031"/>
              <a:ext cx="85664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596446" y="2799252"/>
            <a:ext cx="1243970" cy="1243970"/>
            <a:chOff x="6596446" y="3197194"/>
            <a:chExt cx="1243970" cy="1243970"/>
          </a:xfrm>
        </p:grpSpPr>
        <p:grpSp>
          <p:nvGrpSpPr>
            <p:cNvPr id="19" name="组合 18"/>
            <p:cNvGrpSpPr/>
            <p:nvPr/>
          </p:nvGrpSpPr>
          <p:grpSpPr>
            <a:xfrm>
              <a:off x="6596446" y="3197194"/>
              <a:ext cx="1243970" cy="1243970"/>
              <a:chOff x="6332882" y="5200650"/>
              <a:chExt cx="1658626" cy="1658626"/>
            </a:xfrm>
          </p:grpSpPr>
          <p:sp>
            <p:nvSpPr>
              <p:cNvPr id="25" name="椭圆 24"/>
              <p:cNvSpPr/>
              <p:nvPr/>
            </p:nvSpPr>
            <p:spPr bwMode="auto">
              <a:xfrm>
                <a:off x="6332882" y="5200650"/>
                <a:ext cx="1658626" cy="1658626"/>
              </a:xfrm>
              <a:prstGeom prst="ellipse">
                <a:avLst/>
              </a:prstGeom>
              <a:noFill/>
              <a:ln>
                <a:solidFill>
                  <a:schemeClr val="tx1"/>
                </a:solidFill>
                <a:prstDash val="dash"/>
              </a:ln>
            </p:spPr>
            <p:txBody>
              <a:bodyPr vert="horz" wrap="square" lIns="91440" tIns="45720" rIns="91440" bIns="45720" numCol="1" rtlCol="0" anchor="t" anchorCtr="0" compatLnSpc="1"/>
              <a:lstStyle/>
              <a:p>
                <a:pPr algn="ctr"/>
                <a:endParaRPr lang="zh-CN" altLang="en-US">
                  <a:latin typeface="微软雅黑" panose="020B0503020204020204" pitchFamily="34" charset="-122"/>
                  <a:ea typeface="微软雅黑" panose="020B0503020204020204" pitchFamily="34" charset="-122"/>
                </a:endParaRPr>
              </a:p>
            </p:txBody>
          </p:sp>
          <p:sp>
            <p:nvSpPr>
              <p:cNvPr id="26" name="椭圆 25"/>
              <p:cNvSpPr/>
              <p:nvPr/>
            </p:nvSpPr>
            <p:spPr bwMode="auto">
              <a:xfrm>
                <a:off x="6443134" y="5309319"/>
                <a:ext cx="1438123" cy="1438123"/>
              </a:xfrm>
              <a:prstGeom prst="ellipse">
                <a:avLst/>
              </a:prstGeom>
              <a:solidFill>
                <a:schemeClr val="tx1"/>
              </a:solidFill>
              <a:ln>
                <a:noFill/>
              </a:ln>
            </p:spPr>
            <p:txBody>
              <a:bodyPr vert="horz" wrap="square" lIns="91440" tIns="45720" rIns="91440" bIns="45720" numCol="1" rtlCol="0" anchor="t" anchorCtr="0" compatLnSpc="1"/>
              <a:lstStyle/>
              <a:p>
                <a:pPr algn="ctr"/>
                <a:endParaRPr lang="zh-CN" altLang="en-US">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027569" y="3606102"/>
              <a:ext cx="381724" cy="419626"/>
              <a:chOff x="7016751" y="4257675"/>
              <a:chExt cx="447675" cy="492125"/>
            </a:xfrm>
            <a:solidFill>
              <a:schemeClr val="bg1"/>
            </a:solidFill>
          </p:grpSpPr>
          <p:sp>
            <p:nvSpPr>
              <p:cNvPr id="21"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2"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3"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4"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grpSp>
        <p:nvGrpSpPr>
          <p:cNvPr id="27" name="组合 26"/>
          <p:cNvGrpSpPr/>
          <p:nvPr/>
        </p:nvGrpSpPr>
        <p:grpSpPr>
          <a:xfrm>
            <a:off x="3009013" y="2992268"/>
            <a:ext cx="1243970" cy="1243970"/>
            <a:chOff x="3009013" y="3390210"/>
            <a:chExt cx="1243970" cy="1243970"/>
          </a:xfrm>
        </p:grpSpPr>
        <p:grpSp>
          <p:nvGrpSpPr>
            <p:cNvPr id="28" name="组合 27"/>
            <p:cNvGrpSpPr/>
            <p:nvPr/>
          </p:nvGrpSpPr>
          <p:grpSpPr>
            <a:xfrm>
              <a:off x="3009013" y="3390210"/>
              <a:ext cx="1243970" cy="1243970"/>
              <a:chOff x="6332882" y="5200650"/>
              <a:chExt cx="1658626" cy="1658626"/>
            </a:xfrm>
          </p:grpSpPr>
          <p:sp>
            <p:nvSpPr>
              <p:cNvPr id="30" name="椭圆 29"/>
              <p:cNvSpPr/>
              <p:nvPr/>
            </p:nvSpPr>
            <p:spPr bwMode="auto">
              <a:xfrm>
                <a:off x="6332882" y="5200650"/>
                <a:ext cx="1658626" cy="1658626"/>
              </a:xfrm>
              <a:prstGeom prst="ellipse">
                <a:avLst/>
              </a:prstGeom>
              <a:no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1" name="椭圆 30"/>
              <p:cNvSpPr/>
              <p:nvPr/>
            </p:nvSpPr>
            <p:spPr bwMode="auto">
              <a:xfrm>
                <a:off x="6443134" y="5309319"/>
                <a:ext cx="1438123" cy="143812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latin typeface="微软雅黑" panose="020B0503020204020204" pitchFamily="34" charset="-122"/>
                  <a:ea typeface="微软雅黑" panose="020B0503020204020204" pitchFamily="34" charset="-122"/>
                </a:endParaRPr>
              </a:p>
            </p:txBody>
          </p:sp>
        </p:grpSp>
        <p:sp>
          <p:nvSpPr>
            <p:cNvPr id="29" name="Freeform 77"/>
            <p:cNvSpPr>
              <a:spLocks noEditPoints="1"/>
            </p:cNvSpPr>
            <p:nvPr/>
          </p:nvSpPr>
          <p:spPr bwMode="auto">
            <a:xfrm>
              <a:off x="3402392" y="3763073"/>
              <a:ext cx="457211" cy="442013"/>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CC0000"/>
            </a:solidFill>
            <a:ln>
              <a:noFill/>
            </a:ln>
          </p:spPr>
          <p:txBody>
            <a:bodyPr vert="horz" wrap="square" lIns="68580" tIns="34290" rIns="68580" bIns="34290" numCol="1" anchor="t" anchorCtr="0" compatLnSpc="1"/>
            <a:lstStyle/>
            <a:p>
              <a:endParaRPr lang="zh-CN" altLang="en-US">
                <a:ea typeface="微软雅黑" panose="020B0503020204020204" pitchFamily="34" charset="-122"/>
              </a:endParaRPr>
            </a:p>
          </p:txBody>
        </p:sp>
      </p:grpSp>
      <p:grpSp>
        <p:nvGrpSpPr>
          <p:cNvPr id="32" name="组合 31"/>
          <p:cNvGrpSpPr/>
          <p:nvPr/>
        </p:nvGrpSpPr>
        <p:grpSpPr>
          <a:xfrm>
            <a:off x="4754974" y="1203598"/>
            <a:ext cx="1243970" cy="1243970"/>
            <a:chOff x="4754974" y="1601540"/>
            <a:chExt cx="1243970" cy="1243970"/>
          </a:xfrm>
        </p:grpSpPr>
        <p:grpSp>
          <p:nvGrpSpPr>
            <p:cNvPr id="33" name="组合 32"/>
            <p:cNvGrpSpPr/>
            <p:nvPr/>
          </p:nvGrpSpPr>
          <p:grpSpPr>
            <a:xfrm>
              <a:off x="4754974" y="1601540"/>
              <a:ext cx="1243970" cy="1243970"/>
              <a:chOff x="6332882" y="5200650"/>
              <a:chExt cx="1658626" cy="1658626"/>
            </a:xfrm>
          </p:grpSpPr>
          <p:sp>
            <p:nvSpPr>
              <p:cNvPr id="38" name="椭圆 37"/>
              <p:cNvSpPr/>
              <p:nvPr/>
            </p:nvSpPr>
            <p:spPr bwMode="auto">
              <a:xfrm>
                <a:off x="6332882" y="5200650"/>
                <a:ext cx="1658626" cy="1658626"/>
              </a:xfrm>
              <a:prstGeom prst="ellipse">
                <a:avLst/>
              </a:prstGeom>
              <a:no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9" name="椭圆 38"/>
              <p:cNvSpPr/>
              <p:nvPr/>
            </p:nvSpPr>
            <p:spPr bwMode="auto">
              <a:xfrm>
                <a:off x="6443134" y="5309319"/>
                <a:ext cx="1438123" cy="143812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171584" y="1979386"/>
              <a:ext cx="443180" cy="446024"/>
              <a:chOff x="4554542" y="4102100"/>
              <a:chExt cx="495296" cy="498474"/>
            </a:xfrm>
            <a:solidFill>
              <a:schemeClr val="bg1"/>
            </a:solidFill>
          </p:grpSpPr>
          <p:sp>
            <p:nvSpPr>
              <p:cNvPr id="35" name="Freeform 90"/>
              <p:cNvSpPr/>
              <p:nvPr/>
            </p:nvSpPr>
            <p:spPr bwMode="auto">
              <a:xfrm>
                <a:off x="4554542" y="4154486"/>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CC0000"/>
              </a:solidFill>
              <a:ln>
                <a:noFill/>
              </a:ln>
            </p:spPr>
            <p:txBody>
              <a:bodyPr vert="horz" wrap="square" lIns="68580" tIns="34290" rIns="68580" bIns="34290" numCol="1" anchor="t" anchorCtr="0" compatLnSpc="1"/>
              <a:lstStyle/>
              <a:p>
                <a:endParaRPr lang="zh-CN" altLang="en-US">
                  <a:ea typeface="微软雅黑" panose="020B0503020204020204" pitchFamily="34" charset="-122"/>
                </a:endParaRPr>
              </a:p>
            </p:txBody>
          </p:sp>
          <p:sp>
            <p:nvSpPr>
              <p:cNvPr id="36"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CC0000"/>
              </a:solidFill>
              <a:ln>
                <a:noFill/>
              </a:ln>
            </p:spPr>
            <p:txBody>
              <a:bodyPr vert="horz" wrap="square" lIns="68580" tIns="34290" rIns="68580" bIns="34290" numCol="1" anchor="t" anchorCtr="0" compatLnSpc="1"/>
              <a:lstStyle/>
              <a:p>
                <a:endParaRPr lang="zh-CN" altLang="en-US">
                  <a:ea typeface="微软雅黑" panose="020B0503020204020204" pitchFamily="34" charset="-122"/>
                </a:endParaRPr>
              </a:p>
            </p:txBody>
          </p:sp>
          <p:sp>
            <p:nvSpPr>
              <p:cNvPr id="37"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CC0000"/>
              </a:solidFill>
              <a:ln>
                <a:noFill/>
              </a:ln>
            </p:spPr>
            <p:txBody>
              <a:bodyPr vert="horz" wrap="square" lIns="68580" tIns="34290" rIns="68580" bIns="34290" numCol="1" anchor="t" anchorCtr="0" compatLnSpc="1"/>
              <a:lstStyle/>
              <a:p>
                <a:endParaRPr lang="zh-CN" altLang="en-US">
                  <a:ea typeface="微软雅黑" panose="020B0503020204020204" pitchFamily="34" charset="-122"/>
                </a:endParaRPr>
              </a:p>
            </p:txBody>
          </p:sp>
        </p:grpSp>
      </p:grpSp>
      <p:grpSp>
        <p:nvGrpSpPr>
          <p:cNvPr id="40" name="组合 39"/>
          <p:cNvGrpSpPr/>
          <p:nvPr/>
        </p:nvGrpSpPr>
        <p:grpSpPr>
          <a:xfrm>
            <a:off x="1026348" y="1367860"/>
            <a:ext cx="1243970" cy="1243970"/>
            <a:chOff x="1026348" y="1765802"/>
            <a:chExt cx="1243970" cy="1243970"/>
          </a:xfrm>
        </p:grpSpPr>
        <p:grpSp>
          <p:nvGrpSpPr>
            <p:cNvPr id="41" name="组合 40"/>
            <p:cNvGrpSpPr/>
            <p:nvPr/>
          </p:nvGrpSpPr>
          <p:grpSpPr>
            <a:xfrm>
              <a:off x="1026348" y="1765802"/>
              <a:ext cx="1243970" cy="1243970"/>
              <a:chOff x="6332882" y="5200650"/>
              <a:chExt cx="1658626" cy="1658626"/>
            </a:xfrm>
          </p:grpSpPr>
          <p:sp>
            <p:nvSpPr>
              <p:cNvPr id="47" name="椭圆 46"/>
              <p:cNvSpPr/>
              <p:nvPr/>
            </p:nvSpPr>
            <p:spPr bwMode="auto">
              <a:xfrm>
                <a:off x="6332882" y="5200650"/>
                <a:ext cx="1658626" cy="1658626"/>
              </a:xfrm>
              <a:prstGeom prst="ellipse">
                <a:avLst/>
              </a:prstGeom>
              <a:noFill/>
              <a:ln w="2222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48" name="椭圆 47"/>
              <p:cNvSpPr/>
              <p:nvPr/>
            </p:nvSpPr>
            <p:spPr bwMode="auto">
              <a:xfrm>
                <a:off x="6443134" y="5309319"/>
                <a:ext cx="1438123" cy="143812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latin typeface="微软雅黑" panose="020B0503020204020204" pitchFamily="34" charset="-122"/>
                  <a:ea typeface="微软雅黑" panose="020B0503020204020204" pitchFamily="34" charset="-122"/>
                </a:endParaRPr>
              </a:p>
            </p:txBody>
          </p:sp>
        </p:grpSp>
        <p:grpSp>
          <p:nvGrpSpPr>
            <p:cNvPr id="42" name="Group 46"/>
            <p:cNvGrpSpPr/>
            <p:nvPr/>
          </p:nvGrpSpPr>
          <p:grpSpPr bwMode="auto">
            <a:xfrm>
              <a:off x="1423924" y="2130344"/>
              <a:ext cx="444746" cy="505914"/>
              <a:chOff x="0" y="0"/>
              <a:chExt cx="361887" cy="411804"/>
            </a:xfrm>
            <a:solidFill>
              <a:schemeClr val="bg1"/>
            </a:solidFill>
          </p:grpSpPr>
          <p:sp>
            <p:nvSpPr>
              <p:cNvPr id="4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CC0000"/>
              </a:solidFill>
              <a:ln w="9525" cmpd="sng">
                <a:noFill/>
                <a:bevel/>
              </a:ln>
            </p:spPr>
            <p:txBody>
              <a:bodyPr/>
              <a:lstStyle/>
              <a:p>
                <a:endParaRPr lang="zh-CN" altLang="en-US">
                  <a:ea typeface="微软雅黑" panose="020B0503020204020204" pitchFamily="34" charset="-122"/>
                </a:endParaRPr>
              </a:p>
            </p:txBody>
          </p:sp>
          <p:sp>
            <p:nvSpPr>
              <p:cNvPr id="4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CC0000"/>
              </a:solidFill>
              <a:ln w="9525" cmpd="sng">
                <a:noFill/>
                <a:bevel/>
              </a:ln>
            </p:spPr>
            <p:txBody>
              <a:bodyPr/>
              <a:lstStyle/>
              <a:p>
                <a:endParaRPr lang="zh-CN" altLang="en-US">
                  <a:ea typeface="微软雅黑" panose="020B0503020204020204" pitchFamily="34" charset="-122"/>
                </a:endParaRPr>
              </a:p>
            </p:txBody>
          </p:sp>
          <p:sp>
            <p:nvSpPr>
              <p:cNvPr id="4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CC0000"/>
              </a:solidFill>
              <a:ln w="9525" cmpd="sng">
                <a:noFill/>
                <a:bevel/>
              </a:ln>
            </p:spPr>
            <p:txBody>
              <a:bodyPr/>
              <a:lstStyle/>
              <a:p>
                <a:endParaRPr lang="zh-CN" altLang="en-US">
                  <a:ea typeface="微软雅黑" panose="020B0503020204020204" pitchFamily="34" charset="-122"/>
                </a:endParaRPr>
              </a:p>
            </p:txBody>
          </p:sp>
          <p:sp>
            <p:nvSpPr>
              <p:cNvPr id="4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ln>
            </p:spPr>
            <p:txBody>
              <a:bodyPr/>
              <a:lstStyle/>
              <a:p>
                <a:endParaRPr lang="zh-CN" altLang="en-US">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短期盈利目标</a:t>
            </a:r>
          </a:p>
        </p:txBody>
      </p:sp>
      <p:grpSp>
        <p:nvGrpSpPr>
          <p:cNvPr id="61" name="组合 60"/>
          <p:cNvGrpSpPr/>
          <p:nvPr/>
        </p:nvGrpSpPr>
        <p:grpSpPr>
          <a:xfrm>
            <a:off x="5753157" y="987490"/>
            <a:ext cx="2447903" cy="394476"/>
            <a:chOff x="5753157" y="987490"/>
            <a:chExt cx="2447903" cy="394476"/>
          </a:xfrm>
        </p:grpSpPr>
        <p:sp>
          <p:nvSpPr>
            <p:cNvPr id="30" name="矩形 29"/>
            <p:cNvSpPr/>
            <p:nvPr/>
          </p:nvSpPr>
          <p:spPr>
            <a:xfrm rot="16200000">
              <a:off x="6781349" y="-40702"/>
              <a:ext cx="391520" cy="244790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文本框 13"/>
            <p:cNvSpPr txBox="1"/>
            <p:nvPr/>
          </p:nvSpPr>
          <p:spPr>
            <a:xfrm>
              <a:off x="7409738" y="1004940"/>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753157" y="1582875"/>
            <a:ext cx="1591149" cy="399696"/>
            <a:chOff x="5753157" y="1582875"/>
            <a:chExt cx="1591149" cy="399696"/>
          </a:xfrm>
        </p:grpSpPr>
        <p:sp>
          <p:nvSpPr>
            <p:cNvPr id="31" name="矩形 30"/>
            <p:cNvSpPr/>
            <p:nvPr/>
          </p:nvSpPr>
          <p:spPr>
            <a:xfrm rot="16200000">
              <a:off x="6352972" y="983060"/>
              <a:ext cx="391520" cy="1591149"/>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5" name="文本框 14"/>
            <p:cNvSpPr txBox="1"/>
            <p:nvPr/>
          </p:nvSpPr>
          <p:spPr>
            <a:xfrm>
              <a:off x="6552983" y="1605545"/>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753157" y="2178257"/>
            <a:ext cx="2895271" cy="406611"/>
            <a:chOff x="5753157" y="2178257"/>
            <a:chExt cx="2895271" cy="406611"/>
          </a:xfrm>
        </p:grpSpPr>
        <p:sp>
          <p:nvSpPr>
            <p:cNvPr id="32" name="矩形 31"/>
            <p:cNvSpPr/>
            <p:nvPr/>
          </p:nvSpPr>
          <p:spPr>
            <a:xfrm rot="16200000">
              <a:off x="7005033" y="926381"/>
              <a:ext cx="391520" cy="2895271"/>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文本框 15"/>
            <p:cNvSpPr txBox="1"/>
            <p:nvPr/>
          </p:nvSpPr>
          <p:spPr>
            <a:xfrm>
              <a:off x="7857104" y="2207842"/>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5753157" y="2773638"/>
            <a:ext cx="1099583" cy="406611"/>
            <a:chOff x="5753157" y="2773638"/>
            <a:chExt cx="1099583" cy="406611"/>
          </a:xfrm>
        </p:grpSpPr>
        <p:sp>
          <p:nvSpPr>
            <p:cNvPr id="33" name="矩形 32"/>
            <p:cNvSpPr/>
            <p:nvPr/>
          </p:nvSpPr>
          <p:spPr>
            <a:xfrm rot="16200000">
              <a:off x="6107189" y="2419606"/>
              <a:ext cx="391520" cy="109958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文本框 16"/>
            <p:cNvSpPr txBox="1"/>
            <p:nvPr/>
          </p:nvSpPr>
          <p:spPr>
            <a:xfrm>
              <a:off x="6061417" y="2803223"/>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906187" y="987490"/>
            <a:ext cx="2412647" cy="391520"/>
            <a:chOff x="906187" y="987490"/>
            <a:chExt cx="2412647" cy="391520"/>
          </a:xfrm>
        </p:grpSpPr>
        <p:sp>
          <p:nvSpPr>
            <p:cNvPr id="38" name="矩形 37"/>
            <p:cNvSpPr/>
            <p:nvPr/>
          </p:nvSpPr>
          <p:spPr>
            <a:xfrm rot="16200000">
              <a:off x="1916751" y="-23073"/>
              <a:ext cx="391520" cy="2412646"/>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2" name="文本框 22"/>
            <p:cNvSpPr txBox="1"/>
            <p:nvPr/>
          </p:nvSpPr>
          <p:spPr>
            <a:xfrm>
              <a:off x="906187" y="992240"/>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47063" y="1582873"/>
            <a:ext cx="2771771" cy="391520"/>
            <a:chOff x="547063" y="1582873"/>
            <a:chExt cx="2771771" cy="391520"/>
          </a:xfrm>
        </p:grpSpPr>
        <p:sp>
          <p:nvSpPr>
            <p:cNvPr id="39" name="矩形 38"/>
            <p:cNvSpPr/>
            <p:nvPr/>
          </p:nvSpPr>
          <p:spPr>
            <a:xfrm rot="16200000">
              <a:off x="1737189" y="392748"/>
              <a:ext cx="391520" cy="2771770"/>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文本框 23"/>
            <p:cNvSpPr txBox="1"/>
            <p:nvPr/>
          </p:nvSpPr>
          <p:spPr>
            <a:xfrm>
              <a:off x="547063" y="1586057"/>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338386" y="2178256"/>
            <a:ext cx="1980448" cy="394705"/>
            <a:chOff x="1338386" y="2178256"/>
            <a:chExt cx="1980448" cy="394705"/>
          </a:xfrm>
        </p:grpSpPr>
        <p:sp>
          <p:nvSpPr>
            <p:cNvPr id="40" name="矩形 39"/>
            <p:cNvSpPr/>
            <p:nvPr/>
          </p:nvSpPr>
          <p:spPr>
            <a:xfrm rot="16200000">
              <a:off x="2132851" y="1383792"/>
              <a:ext cx="391520" cy="1980447"/>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文本框 24"/>
            <p:cNvSpPr txBox="1"/>
            <p:nvPr/>
          </p:nvSpPr>
          <p:spPr>
            <a:xfrm>
              <a:off x="1338386" y="2195935"/>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2243758" y="2773639"/>
            <a:ext cx="1075077" cy="391520"/>
            <a:chOff x="2243758" y="2773639"/>
            <a:chExt cx="1075077" cy="391520"/>
          </a:xfrm>
        </p:grpSpPr>
        <p:sp>
          <p:nvSpPr>
            <p:cNvPr id="41" name="矩形 40"/>
            <p:cNvSpPr/>
            <p:nvPr/>
          </p:nvSpPr>
          <p:spPr>
            <a:xfrm rot="16200000">
              <a:off x="2585537" y="2431860"/>
              <a:ext cx="391520" cy="1075077"/>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5" name="文本框 25"/>
            <p:cNvSpPr txBox="1"/>
            <p:nvPr/>
          </p:nvSpPr>
          <p:spPr>
            <a:xfrm>
              <a:off x="2243759" y="2787928"/>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sp>
        <p:nvSpPr>
          <p:cNvPr id="46" name="文本框 34"/>
          <p:cNvSpPr txBox="1"/>
          <p:nvPr/>
        </p:nvSpPr>
        <p:spPr>
          <a:xfrm>
            <a:off x="3407737" y="1021180"/>
            <a:ext cx="2261276" cy="3473259"/>
          </a:xfrm>
          <a:prstGeom prst="rect">
            <a:avLst/>
          </a:prstGeom>
          <a:noFill/>
        </p:spPr>
        <p:txBody>
          <a:bodyPr wrap="square" lIns="68580" tIns="34290" rIns="68580" bIns="34290" rtlCol="0">
            <a:spAutoFit/>
          </a:bodyPr>
          <a:lstStyle/>
          <a:p>
            <a:pPr algn="just">
              <a:lnSpc>
                <a:spcPct val="120000"/>
              </a:lnSpc>
              <a:spcAft>
                <a:spcPts val="60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20000"/>
              </a:lnSpc>
              <a:spcAft>
                <a:spcPts val="60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您的文本您的内容打在这里，或者通过复制您的文本您的内容打在这里，或者通过复制您的文本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20000"/>
              </a:lnSpc>
              <a:spcAft>
                <a:spcPts val="60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9" name="组合 58"/>
          <p:cNvGrpSpPr/>
          <p:nvPr/>
        </p:nvGrpSpPr>
        <p:grpSpPr>
          <a:xfrm>
            <a:off x="1338386" y="3413038"/>
            <a:ext cx="1980448" cy="394705"/>
            <a:chOff x="1338386" y="3413038"/>
            <a:chExt cx="1980448" cy="394705"/>
          </a:xfrm>
        </p:grpSpPr>
        <p:sp>
          <p:nvSpPr>
            <p:cNvPr id="47" name="矩形 46"/>
            <p:cNvSpPr/>
            <p:nvPr/>
          </p:nvSpPr>
          <p:spPr>
            <a:xfrm rot="16200000">
              <a:off x="2132851" y="2618574"/>
              <a:ext cx="391520" cy="1980447"/>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9" name="文本框 40"/>
            <p:cNvSpPr txBox="1"/>
            <p:nvPr/>
          </p:nvSpPr>
          <p:spPr>
            <a:xfrm>
              <a:off x="1338386" y="3430717"/>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243758" y="4008421"/>
            <a:ext cx="1075077" cy="391520"/>
            <a:chOff x="2243758" y="4008421"/>
            <a:chExt cx="1075077" cy="391520"/>
          </a:xfrm>
        </p:grpSpPr>
        <p:sp>
          <p:nvSpPr>
            <p:cNvPr id="48" name="矩形 47"/>
            <p:cNvSpPr/>
            <p:nvPr/>
          </p:nvSpPr>
          <p:spPr>
            <a:xfrm rot="16200000">
              <a:off x="2585537" y="3666642"/>
              <a:ext cx="391520" cy="1075077"/>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0" name="文本框 41"/>
            <p:cNvSpPr txBox="1"/>
            <p:nvPr/>
          </p:nvSpPr>
          <p:spPr>
            <a:xfrm>
              <a:off x="2243759" y="4022710"/>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753157" y="3387662"/>
            <a:ext cx="2895271" cy="406611"/>
            <a:chOff x="5753157" y="3387662"/>
            <a:chExt cx="2895271" cy="406611"/>
          </a:xfrm>
        </p:grpSpPr>
        <p:sp>
          <p:nvSpPr>
            <p:cNvPr id="51" name="矩形 50"/>
            <p:cNvSpPr/>
            <p:nvPr/>
          </p:nvSpPr>
          <p:spPr>
            <a:xfrm rot="16200000">
              <a:off x="7005033" y="2135786"/>
              <a:ext cx="391520" cy="2895271"/>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3" name="文本框 44"/>
            <p:cNvSpPr txBox="1"/>
            <p:nvPr/>
          </p:nvSpPr>
          <p:spPr>
            <a:xfrm>
              <a:off x="7857104" y="3417247"/>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5753156" y="3983043"/>
            <a:ext cx="1099583" cy="406611"/>
            <a:chOff x="5753156" y="3983043"/>
            <a:chExt cx="1099583" cy="406611"/>
          </a:xfrm>
        </p:grpSpPr>
        <p:sp>
          <p:nvSpPr>
            <p:cNvPr id="52" name="矩形 51"/>
            <p:cNvSpPr/>
            <p:nvPr/>
          </p:nvSpPr>
          <p:spPr>
            <a:xfrm rot="16200000">
              <a:off x="6107188" y="3629011"/>
              <a:ext cx="391520" cy="109958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4" name="文本框 45"/>
            <p:cNvSpPr txBox="1"/>
            <p:nvPr/>
          </p:nvSpPr>
          <p:spPr>
            <a:xfrm>
              <a:off x="6061416" y="4012628"/>
              <a:ext cx="667490" cy="377026"/>
            </a:xfrm>
            <a:prstGeom prst="rect">
              <a:avLst/>
            </a:prstGeom>
            <a:noFill/>
          </p:spPr>
          <p:txBody>
            <a:bodyPr wrap="none" lIns="68580" tIns="34290" rIns="68580" bIns="34290" rtlCol="0">
              <a:spAutoFit/>
            </a:bodyPr>
            <a:lstStyle/>
            <a:p>
              <a:r>
                <a:rPr lang="en-US" altLang="zh-CN" sz="2000" dirty="0">
                  <a:solidFill>
                    <a:srgbClr val="CC0000"/>
                  </a:solidFill>
                  <a:latin typeface="微软雅黑" panose="020B0503020204020204" pitchFamily="34" charset="-122"/>
                  <a:ea typeface="微软雅黑" panose="020B0503020204020204" pitchFamily="34" charset="-122"/>
                </a:rPr>
                <a:t>84%</a:t>
              </a:r>
              <a:endParaRPr lang="zh-CN" altLang="en-US" sz="2000" dirty="0">
                <a:solidFill>
                  <a:srgbClr val="CC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right)">
                                      <p:cBhvr>
                                        <p:cTn id="16" dur="500"/>
                                        <p:tgtEl>
                                          <p:spTgt spid="55"/>
                                        </p:tgtEl>
                                      </p:cBhvr>
                                    </p:animEffect>
                                  </p:childTnLst>
                                </p:cTn>
                              </p:par>
                              <p:par>
                                <p:cTn id="17" presetID="22" presetClass="entr" presetSubtype="8"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right)">
                                      <p:cBhvr>
                                        <p:cTn id="23" dur="500"/>
                                        <p:tgtEl>
                                          <p:spTgt spid="56"/>
                                        </p:tgtEl>
                                      </p:cBhvr>
                                    </p:animEffect>
                                  </p:childTnLst>
                                </p:cTn>
                              </p:par>
                              <p:par>
                                <p:cTn id="24" presetID="22" presetClass="entr" presetSubtype="8" fill="hold"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wipe(left)">
                                      <p:cBhvr>
                                        <p:cTn id="26" dur="500"/>
                                        <p:tgtEl>
                                          <p:spTgt spid="62"/>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right)">
                                      <p:cBhvr>
                                        <p:cTn id="30" dur="500"/>
                                        <p:tgtEl>
                                          <p:spTgt spid="57"/>
                                        </p:tgtEl>
                                      </p:cBhvr>
                                    </p:animEffect>
                                  </p:childTnLst>
                                </p:cTn>
                              </p:par>
                              <p:par>
                                <p:cTn id="31" presetID="22" presetClass="entr" presetSubtype="8"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right)">
                                      <p:cBhvr>
                                        <p:cTn id="37" dur="500"/>
                                        <p:tgtEl>
                                          <p:spTgt spid="58"/>
                                        </p:tgtEl>
                                      </p:cBhvr>
                                    </p:animEffect>
                                  </p:childTnLst>
                                </p:cTn>
                              </p:par>
                              <p:par>
                                <p:cTn id="38" presetID="22" presetClass="entr" presetSubtype="8"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right)">
                                      <p:cBhvr>
                                        <p:cTn id="44" dur="500"/>
                                        <p:tgtEl>
                                          <p:spTgt spid="59"/>
                                        </p:tgtEl>
                                      </p:cBhvr>
                                    </p:animEffect>
                                  </p:childTnLst>
                                </p:cTn>
                              </p:par>
                              <p:par>
                                <p:cTn id="45" presetID="22" presetClass="entr" presetSubtype="8"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par>
                          <p:cTn id="48" fill="hold">
                            <p:stCondLst>
                              <p:cond delay="3500"/>
                            </p:stCondLst>
                            <p:childTnLst>
                              <p:par>
                                <p:cTn id="49" presetID="22" presetClass="entr" presetSubtype="2"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right)">
                                      <p:cBhvr>
                                        <p:cTn id="51" dur="500"/>
                                        <p:tgtEl>
                                          <p:spTgt spid="60"/>
                                        </p:tgtEl>
                                      </p:cBhvr>
                                    </p:animEffect>
                                  </p:childTnLst>
                                </p:cTn>
                              </p:par>
                              <p:par>
                                <p:cTn id="52" presetID="22" presetClass="entr" presetSubtype="8"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五年发展规划</a:t>
            </a:r>
          </a:p>
        </p:txBody>
      </p:sp>
      <p:sp>
        <p:nvSpPr>
          <p:cNvPr id="3" name="MH_Other_1"/>
          <p:cNvSpPr/>
          <p:nvPr>
            <p:custDataLst>
              <p:tags r:id="rId1"/>
            </p:custDataLst>
          </p:nvPr>
        </p:nvSpPr>
        <p:spPr>
          <a:xfrm>
            <a:off x="931863" y="2487529"/>
            <a:ext cx="7408862" cy="477002"/>
          </a:xfrm>
          <a:custGeom>
            <a:avLst/>
            <a:gdLst>
              <a:gd name="connsiteX0" fmla="*/ 4908343 w 7407966"/>
              <a:gd name="connsiteY0" fmla="*/ 423912 h 476941"/>
              <a:gd name="connsiteX1" fmla="*/ 4932501 w 7407966"/>
              <a:gd name="connsiteY1" fmla="*/ 426347 h 476941"/>
              <a:gd name="connsiteX2" fmla="*/ 4956659 w 7407966"/>
              <a:gd name="connsiteY2" fmla="*/ 423912 h 476941"/>
              <a:gd name="connsiteX3" fmla="*/ 4956659 w 7407966"/>
              <a:gd name="connsiteY3" fmla="*/ 476941 h 476941"/>
              <a:gd name="connsiteX4" fmla="*/ 4908343 w 7407966"/>
              <a:gd name="connsiteY4" fmla="*/ 476941 h 476941"/>
              <a:gd name="connsiteX5" fmla="*/ 1996867 w 7407966"/>
              <a:gd name="connsiteY5" fmla="*/ 423912 h 476941"/>
              <a:gd name="connsiteX6" fmla="*/ 2021025 w 7407966"/>
              <a:gd name="connsiteY6" fmla="*/ 426347 h 476941"/>
              <a:gd name="connsiteX7" fmla="*/ 2045183 w 7407966"/>
              <a:gd name="connsiteY7" fmla="*/ 423912 h 476941"/>
              <a:gd name="connsiteX8" fmla="*/ 2045183 w 7407966"/>
              <a:gd name="connsiteY8" fmla="*/ 476941 h 476941"/>
              <a:gd name="connsiteX9" fmla="*/ 1996867 w 7407966"/>
              <a:gd name="connsiteY9" fmla="*/ 476941 h 476941"/>
              <a:gd name="connsiteX10" fmla="*/ 6569706 w 7407966"/>
              <a:gd name="connsiteY10" fmla="*/ 217819 h 476941"/>
              <a:gd name="connsiteX11" fmla="*/ 7407966 w 7407966"/>
              <a:gd name="connsiteY11" fmla="*/ 217819 h 476941"/>
              <a:gd name="connsiteX12" fmla="*/ 7407966 w 7407966"/>
              <a:gd name="connsiteY12" fmla="*/ 263538 h 476941"/>
              <a:gd name="connsiteX13" fmla="*/ 6569706 w 7407966"/>
              <a:gd name="connsiteY13" fmla="*/ 263538 h 476941"/>
              <a:gd name="connsiteX14" fmla="*/ 6574321 w 7407966"/>
              <a:gd name="connsiteY14" fmla="*/ 240678 h 476941"/>
              <a:gd name="connsiteX15" fmla="*/ 5113555 w 7407966"/>
              <a:gd name="connsiteY15" fmla="*/ 217819 h 476941"/>
              <a:gd name="connsiteX16" fmla="*/ 6207598 w 7407966"/>
              <a:gd name="connsiteY16" fmla="*/ 217819 h 476941"/>
              <a:gd name="connsiteX17" fmla="*/ 6202983 w 7407966"/>
              <a:gd name="connsiteY17" fmla="*/ 240678 h 476941"/>
              <a:gd name="connsiteX18" fmla="*/ 6207598 w 7407966"/>
              <a:gd name="connsiteY18" fmla="*/ 263538 h 476941"/>
              <a:gd name="connsiteX19" fmla="*/ 5113555 w 7407966"/>
              <a:gd name="connsiteY19" fmla="*/ 263538 h 476941"/>
              <a:gd name="connsiteX20" fmla="*/ 5118170 w 7407966"/>
              <a:gd name="connsiteY20" fmla="*/ 240678 h 476941"/>
              <a:gd name="connsiteX21" fmla="*/ 3657817 w 7407966"/>
              <a:gd name="connsiteY21" fmla="*/ 217819 h 476941"/>
              <a:gd name="connsiteX22" fmla="*/ 4751447 w 7407966"/>
              <a:gd name="connsiteY22" fmla="*/ 217819 h 476941"/>
              <a:gd name="connsiteX23" fmla="*/ 4746832 w 7407966"/>
              <a:gd name="connsiteY23" fmla="*/ 240678 h 476941"/>
              <a:gd name="connsiteX24" fmla="*/ 4751447 w 7407966"/>
              <a:gd name="connsiteY24" fmla="*/ 263538 h 476941"/>
              <a:gd name="connsiteX25" fmla="*/ 3657817 w 7407966"/>
              <a:gd name="connsiteY25" fmla="*/ 263538 h 476941"/>
              <a:gd name="connsiteX26" fmla="*/ 3662432 w 7407966"/>
              <a:gd name="connsiteY26" fmla="*/ 240678 h 476941"/>
              <a:gd name="connsiteX27" fmla="*/ 2202079 w 7407966"/>
              <a:gd name="connsiteY27" fmla="*/ 217819 h 476941"/>
              <a:gd name="connsiteX28" fmla="*/ 3295709 w 7407966"/>
              <a:gd name="connsiteY28" fmla="*/ 217819 h 476941"/>
              <a:gd name="connsiteX29" fmla="*/ 3291094 w 7407966"/>
              <a:gd name="connsiteY29" fmla="*/ 240678 h 476941"/>
              <a:gd name="connsiteX30" fmla="*/ 3295710 w 7407966"/>
              <a:gd name="connsiteY30" fmla="*/ 263538 h 476941"/>
              <a:gd name="connsiteX31" fmla="*/ 2202079 w 7407966"/>
              <a:gd name="connsiteY31" fmla="*/ 263538 h 476941"/>
              <a:gd name="connsiteX32" fmla="*/ 2206694 w 7407966"/>
              <a:gd name="connsiteY32" fmla="*/ 240678 h 476941"/>
              <a:gd name="connsiteX33" fmla="*/ 746341 w 7407966"/>
              <a:gd name="connsiteY33" fmla="*/ 217819 h 476941"/>
              <a:gd name="connsiteX34" fmla="*/ 1839971 w 7407966"/>
              <a:gd name="connsiteY34" fmla="*/ 217819 h 476941"/>
              <a:gd name="connsiteX35" fmla="*/ 1835356 w 7407966"/>
              <a:gd name="connsiteY35" fmla="*/ 240678 h 476941"/>
              <a:gd name="connsiteX36" fmla="*/ 1839971 w 7407966"/>
              <a:gd name="connsiteY36" fmla="*/ 263538 h 476941"/>
              <a:gd name="connsiteX37" fmla="*/ 746341 w 7407966"/>
              <a:gd name="connsiteY37" fmla="*/ 263538 h 476941"/>
              <a:gd name="connsiteX38" fmla="*/ 750956 w 7407966"/>
              <a:gd name="connsiteY38" fmla="*/ 240678 h 476941"/>
              <a:gd name="connsiteX39" fmla="*/ 0 w 7407966"/>
              <a:gd name="connsiteY39" fmla="*/ 217819 h 476941"/>
              <a:gd name="connsiteX40" fmla="*/ 384233 w 7407966"/>
              <a:gd name="connsiteY40" fmla="*/ 217819 h 476941"/>
              <a:gd name="connsiteX41" fmla="*/ 379618 w 7407966"/>
              <a:gd name="connsiteY41" fmla="*/ 240678 h 476941"/>
              <a:gd name="connsiteX42" fmla="*/ 384233 w 7407966"/>
              <a:gd name="connsiteY42" fmla="*/ 263538 h 476941"/>
              <a:gd name="connsiteX43" fmla="*/ 0 w 7407966"/>
              <a:gd name="connsiteY43" fmla="*/ 263538 h 476941"/>
              <a:gd name="connsiteX44" fmla="*/ 6367254 w 7407966"/>
              <a:gd name="connsiteY44" fmla="*/ 0 h 476941"/>
              <a:gd name="connsiteX45" fmla="*/ 6415570 w 7407966"/>
              <a:gd name="connsiteY45" fmla="*/ 0 h 476941"/>
              <a:gd name="connsiteX46" fmla="*/ 6415570 w 7407966"/>
              <a:gd name="connsiteY46" fmla="*/ 57723 h 476941"/>
              <a:gd name="connsiteX47" fmla="*/ 6388652 w 7407966"/>
              <a:gd name="connsiteY47" fmla="*/ 55009 h 476941"/>
              <a:gd name="connsiteX48" fmla="*/ 6367254 w 7407966"/>
              <a:gd name="connsiteY48" fmla="*/ 57166 h 476941"/>
              <a:gd name="connsiteX49" fmla="*/ 3452605 w 7407966"/>
              <a:gd name="connsiteY49" fmla="*/ 0 h 476941"/>
              <a:gd name="connsiteX50" fmla="*/ 3500921 w 7407966"/>
              <a:gd name="connsiteY50" fmla="*/ 0 h 476941"/>
              <a:gd name="connsiteX51" fmla="*/ 3500921 w 7407966"/>
              <a:gd name="connsiteY51" fmla="*/ 57444 h 476941"/>
              <a:gd name="connsiteX52" fmla="*/ 3476763 w 7407966"/>
              <a:gd name="connsiteY52" fmla="*/ 55009 h 476941"/>
              <a:gd name="connsiteX53" fmla="*/ 3452605 w 7407966"/>
              <a:gd name="connsiteY53" fmla="*/ 57444 h 476941"/>
              <a:gd name="connsiteX54" fmla="*/ 541129 w 7407966"/>
              <a:gd name="connsiteY54" fmla="*/ 0 h 476941"/>
              <a:gd name="connsiteX55" fmla="*/ 589445 w 7407966"/>
              <a:gd name="connsiteY55" fmla="*/ 0 h 476941"/>
              <a:gd name="connsiteX56" fmla="*/ 589445 w 7407966"/>
              <a:gd name="connsiteY56" fmla="*/ 57444 h 476941"/>
              <a:gd name="connsiteX57" fmla="*/ 565287 w 7407966"/>
              <a:gd name="connsiteY57" fmla="*/ 55009 h 476941"/>
              <a:gd name="connsiteX58" fmla="*/ 541129 w 7407966"/>
              <a:gd name="connsiteY58" fmla="*/ 57444 h 4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407966" h="476941">
                <a:moveTo>
                  <a:pt x="4908343" y="423912"/>
                </a:moveTo>
                <a:lnTo>
                  <a:pt x="4932501" y="426347"/>
                </a:lnTo>
                <a:lnTo>
                  <a:pt x="4956659" y="423912"/>
                </a:lnTo>
                <a:lnTo>
                  <a:pt x="4956659" y="476941"/>
                </a:lnTo>
                <a:lnTo>
                  <a:pt x="4908343" y="476941"/>
                </a:lnTo>
                <a:close/>
                <a:moveTo>
                  <a:pt x="1996867" y="423912"/>
                </a:moveTo>
                <a:lnTo>
                  <a:pt x="2021025" y="426347"/>
                </a:lnTo>
                <a:lnTo>
                  <a:pt x="2045183" y="423912"/>
                </a:lnTo>
                <a:lnTo>
                  <a:pt x="2045183" y="476941"/>
                </a:lnTo>
                <a:lnTo>
                  <a:pt x="1996867" y="476941"/>
                </a:lnTo>
                <a:close/>
                <a:moveTo>
                  <a:pt x="6569706" y="217819"/>
                </a:moveTo>
                <a:lnTo>
                  <a:pt x="7407966" y="217819"/>
                </a:lnTo>
                <a:lnTo>
                  <a:pt x="7407966" y="263538"/>
                </a:lnTo>
                <a:lnTo>
                  <a:pt x="6569706" y="263538"/>
                </a:lnTo>
                <a:lnTo>
                  <a:pt x="6574321" y="240678"/>
                </a:lnTo>
                <a:close/>
                <a:moveTo>
                  <a:pt x="5113555" y="217819"/>
                </a:moveTo>
                <a:lnTo>
                  <a:pt x="6207598" y="217819"/>
                </a:lnTo>
                <a:lnTo>
                  <a:pt x="6202983" y="240678"/>
                </a:lnTo>
                <a:lnTo>
                  <a:pt x="6207598" y="263538"/>
                </a:lnTo>
                <a:lnTo>
                  <a:pt x="5113555" y="263538"/>
                </a:lnTo>
                <a:lnTo>
                  <a:pt x="5118170" y="240678"/>
                </a:lnTo>
                <a:close/>
                <a:moveTo>
                  <a:pt x="3657817" y="217819"/>
                </a:moveTo>
                <a:lnTo>
                  <a:pt x="4751447" y="217819"/>
                </a:lnTo>
                <a:lnTo>
                  <a:pt x="4746832" y="240678"/>
                </a:lnTo>
                <a:lnTo>
                  <a:pt x="4751447" y="263538"/>
                </a:lnTo>
                <a:lnTo>
                  <a:pt x="3657817" y="263538"/>
                </a:lnTo>
                <a:lnTo>
                  <a:pt x="3662432" y="240678"/>
                </a:lnTo>
                <a:close/>
                <a:moveTo>
                  <a:pt x="2202079" y="217819"/>
                </a:moveTo>
                <a:lnTo>
                  <a:pt x="3295709" y="217819"/>
                </a:lnTo>
                <a:lnTo>
                  <a:pt x="3291094" y="240678"/>
                </a:lnTo>
                <a:lnTo>
                  <a:pt x="3295710" y="263538"/>
                </a:lnTo>
                <a:lnTo>
                  <a:pt x="2202079" y="263538"/>
                </a:lnTo>
                <a:lnTo>
                  <a:pt x="2206694" y="240678"/>
                </a:lnTo>
                <a:close/>
                <a:moveTo>
                  <a:pt x="746341" y="217819"/>
                </a:moveTo>
                <a:lnTo>
                  <a:pt x="1839971" y="217819"/>
                </a:lnTo>
                <a:lnTo>
                  <a:pt x="1835356" y="240678"/>
                </a:lnTo>
                <a:lnTo>
                  <a:pt x="1839971" y="263538"/>
                </a:lnTo>
                <a:lnTo>
                  <a:pt x="746341" y="263538"/>
                </a:lnTo>
                <a:lnTo>
                  <a:pt x="750956" y="240678"/>
                </a:lnTo>
                <a:close/>
                <a:moveTo>
                  <a:pt x="0" y="217819"/>
                </a:moveTo>
                <a:lnTo>
                  <a:pt x="384233" y="217819"/>
                </a:lnTo>
                <a:lnTo>
                  <a:pt x="379618" y="240678"/>
                </a:lnTo>
                <a:lnTo>
                  <a:pt x="384233" y="263538"/>
                </a:lnTo>
                <a:lnTo>
                  <a:pt x="0" y="263538"/>
                </a:lnTo>
                <a:close/>
                <a:moveTo>
                  <a:pt x="6367254" y="0"/>
                </a:moveTo>
                <a:lnTo>
                  <a:pt x="6415570" y="0"/>
                </a:lnTo>
                <a:lnTo>
                  <a:pt x="6415570" y="57723"/>
                </a:lnTo>
                <a:lnTo>
                  <a:pt x="6388652" y="55009"/>
                </a:lnTo>
                <a:lnTo>
                  <a:pt x="6367254" y="57166"/>
                </a:lnTo>
                <a:close/>
                <a:moveTo>
                  <a:pt x="3452605" y="0"/>
                </a:moveTo>
                <a:lnTo>
                  <a:pt x="3500921" y="0"/>
                </a:lnTo>
                <a:lnTo>
                  <a:pt x="3500921" y="57444"/>
                </a:lnTo>
                <a:lnTo>
                  <a:pt x="3476763" y="55009"/>
                </a:lnTo>
                <a:lnTo>
                  <a:pt x="3452605" y="57444"/>
                </a:lnTo>
                <a:close/>
                <a:moveTo>
                  <a:pt x="541129" y="0"/>
                </a:moveTo>
                <a:lnTo>
                  <a:pt x="589445" y="0"/>
                </a:lnTo>
                <a:lnTo>
                  <a:pt x="589445" y="57444"/>
                </a:lnTo>
                <a:lnTo>
                  <a:pt x="565287" y="55009"/>
                </a:lnTo>
                <a:lnTo>
                  <a:pt x="541129" y="57444"/>
                </a:lnTo>
                <a:close/>
              </a:path>
            </a:pathLst>
          </a:custGeom>
          <a:solidFill>
            <a:srgbClr val="C6C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MH_Other_2"/>
          <p:cNvSpPr/>
          <p:nvPr>
            <p:custDataLst>
              <p:tags r:id="rId2"/>
            </p:custDataLst>
          </p:nvPr>
        </p:nvSpPr>
        <p:spPr>
          <a:xfrm>
            <a:off x="1338263" y="2573104"/>
            <a:ext cx="309600" cy="310606"/>
          </a:xfrm>
          <a:prstGeom prst="donut">
            <a:avLst>
              <a:gd name="adj" fmla="val 186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MH_SubTitle_1"/>
          <p:cNvSpPr txBox="1">
            <a:spLocks noChangeArrowheads="1"/>
          </p:cNvSpPr>
          <p:nvPr>
            <p:custDataLst>
              <p:tags r:id="rId3"/>
            </p:custDataLst>
          </p:nvPr>
        </p:nvSpPr>
        <p:spPr bwMode="auto">
          <a:xfrm>
            <a:off x="954089" y="3003590"/>
            <a:ext cx="1081087" cy="115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just">
              <a:lnSpc>
                <a:spcPct val="120000"/>
              </a:lnSpc>
              <a:spcBef>
                <a:spcPts val="0"/>
              </a:spcBef>
              <a:spcAft>
                <a:spcPts val="600"/>
              </a:spcAft>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2" name="组合 31"/>
          <p:cNvGrpSpPr/>
          <p:nvPr/>
        </p:nvGrpSpPr>
        <p:grpSpPr>
          <a:xfrm>
            <a:off x="1042988" y="1563638"/>
            <a:ext cx="900000" cy="900122"/>
            <a:chOff x="1042988" y="1563638"/>
            <a:chExt cx="900000" cy="900122"/>
          </a:xfrm>
        </p:grpSpPr>
        <p:sp>
          <p:nvSpPr>
            <p:cNvPr id="5" name="MH_Other_3"/>
            <p:cNvSpPr/>
            <p:nvPr>
              <p:custDataLst>
                <p:tags r:id="rId26"/>
              </p:custDataLst>
            </p:nvPr>
          </p:nvSpPr>
          <p:spPr>
            <a:xfrm>
              <a:off x="1042988" y="1563638"/>
              <a:ext cx="900000" cy="9001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MH_Other_4"/>
            <p:cNvSpPr/>
            <p:nvPr>
              <p:custDataLst>
                <p:tags r:id="rId27"/>
              </p:custDataLst>
            </p:nvPr>
          </p:nvSpPr>
          <p:spPr>
            <a:xfrm>
              <a:off x="1323976" y="1891675"/>
              <a:ext cx="339725" cy="290005"/>
            </a:xfrm>
            <a:prstGeom prst="heart">
              <a:avLst/>
            </a:prstGeom>
            <a:solidFill>
              <a:srgbClr val="C00000"/>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MH_Other_5"/>
            <p:cNvSpPr/>
            <p:nvPr>
              <p:custDataLst>
                <p:tags r:id="rId28"/>
              </p:custDataLst>
            </p:nvPr>
          </p:nvSpPr>
          <p:spPr>
            <a:xfrm>
              <a:off x="1360488" y="1931293"/>
              <a:ext cx="100012" cy="99837"/>
            </a:xfrm>
            <a:prstGeom prst="blockArc">
              <a:avLst>
                <a:gd name="adj1" fmla="val 11070746"/>
                <a:gd name="adj2" fmla="val 14909877"/>
                <a:gd name="adj3" fmla="val 4409"/>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pSp>
      <p:sp>
        <p:nvSpPr>
          <p:cNvPr id="9" name="MH_Other_6"/>
          <p:cNvSpPr/>
          <p:nvPr>
            <p:custDataLst>
              <p:tags r:id="rId4"/>
            </p:custDataLst>
          </p:nvPr>
        </p:nvSpPr>
        <p:spPr>
          <a:xfrm>
            <a:off x="2794000" y="2573104"/>
            <a:ext cx="312738" cy="310606"/>
          </a:xfrm>
          <a:prstGeom prst="donut">
            <a:avLst>
              <a:gd name="adj" fmla="val 186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MH_SubTitle_2"/>
          <p:cNvSpPr txBox="1">
            <a:spLocks noChangeArrowheads="1"/>
          </p:cNvSpPr>
          <p:nvPr>
            <p:custDataLst>
              <p:tags r:id="rId5"/>
            </p:custDataLst>
          </p:nvPr>
        </p:nvSpPr>
        <p:spPr bwMode="auto">
          <a:xfrm>
            <a:off x="2409825" y="1203598"/>
            <a:ext cx="1081088" cy="125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just">
              <a:lnSpc>
                <a:spcPct val="120000"/>
              </a:lnSpc>
              <a:spcBef>
                <a:spcPts val="0"/>
              </a:spcBef>
              <a:spcAft>
                <a:spcPts val="600"/>
              </a:spcAft>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3" name="组合 32"/>
          <p:cNvGrpSpPr/>
          <p:nvPr/>
        </p:nvGrpSpPr>
        <p:grpSpPr>
          <a:xfrm>
            <a:off x="2498725" y="2993056"/>
            <a:ext cx="900000" cy="900122"/>
            <a:chOff x="2498725" y="2993056"/>
            <a:chExt cx="900000" cy="900122"/>
          </a:xfrm>
        </p:grpSpPr>
        <p:sp>
          <p:nvSpPr>
            <p:cNvPr id="10" name="MH_Other_7"/>
            <p:cNvSpPr/>
            <p:nvPr>
              <p:custDataLst>
                <p:tags r:id="rId22"/>
              </p:custDataLst>
            </p:nvPr>
          </p:nvSpPr>
          <p:spPr>
            <a:xfrm>
              <a:off x="2498725" y="2993056"/>
              <a:ext cx="900000" cy="9001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MH_Other_8"/>
            <p:cNvSpPr/>
            <p:nvPr>
              <p:custDataLst>
                <p:tags r:id="rId23"/>
              </p:custDataLst>
            </p:nvPr>
          </p:nvSpPr>
          <p:spPr>
            <a:xfrm>
              <a:off x="2776538" y="3300492"/>
              <a:ext cx="330200" cy="285251"/>
            </a:xfrm>
            <a:custGeom>
              <a:avLst/>
              <a:gdLst>
                <a:gd name="connsiteX0" fmla="*/ 112920 w 390525"/>
                <a:gd name="connsiteY0" fmla="*/ 0 h 338819"/>
                <a:gd name="connsiteX1" fmla="*/ 277604 w 390525"/>
                <a:gd name="connsiteY1" fmla="*/ 0 h 338819"/>
                <a:gd name="connsiteX2" fmla="*/ 315997 w 390525"/>
                <a:gd name="connsiteY2" fmla="*/ 57922 h 338819"/>
                <a:gd name="connsiteX3" fmla="*/ 339139 w 390525"/>
                <a:gd name="connsiteY3" fmla="*/ 62594 h 338819"/>
                <a:gd name="connsiteX4" fmla="*/ 344487 w 390525"/>
                <a:gd name="connsiteY4" fmla="*/ 62594 h 338819"/>
                <a:gd name="connsiteX5" fmla="*/ 390525 w 390525"/>
                <a:gd name="connsiteY5" fmla="*/ 108632 h 338819"/>
                <a:gd name="connsiteX6" fmla="*/ 390525 w 390525"/>
                <a:gd name="connsiteY6" fmla="*/ 292781 h 338819"/>
                <a:gd name="connsiteX7" fmla="*/ 344487 w 390525"/>
                <a:gd name="connsiteY7" fmla="*/ 338819 h 338819"/>
                <a:gd name="connsiteX8" fmla="*/ 46038 w 390525"/>
                <a:gd name="connsiteY8" fmla="*/ 338819 h 338819"/>
                <a:gd name="connsiteX9" fmla="*/ 0 w 390525"/>
                <a:gd name="connsiteY9" fmla="*/ 292781 h 338819"/>
                <a:gd name="connsiteX10" fmla="*/ 0 w 390525"/>
                <a:gd name="connsiteY10" fmla="*/ 108632 h 338819"/>
                <a:gd name="connsiteX11" fmla="*/ 46038 w 390525"/>
                <a:gd name="connsiteY11" fmla="*/ 62594 h 338819"/>
                <a:gd name="connsiteX12" fmla="*/ 51386 w 390525"/>
                <a:gd name="connsiteY12" fmla="*/ 62594 h 338819"/>
                <a:gd name="connsiteX13" fmla="*/ 74527 w 390525"/>
                <a:gd name="connsiteY13" fmla="*/ 57922 h 338819"/>
                <a:gd name="connsiteX14" fmla="*/ 112920 w 390525"/>
                <a:gd name="connsiteY14" fmla="*/ 0 h 3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525" h="338819">
                  <a:moveTo>
                    <a:pt x="112920" y="0"/>
                  </a:moveTo>
                  <a:lnTo>
                    <a:pt x="277604" y="0"/>
                  </a:lnTo>
                  <a:cubicBezTo>
                    <a:pt x="277604" y="26039"/>
                    <a:pt x="293435" y="48379"/>
                    <a:pt x="315997" y="57922"/>
                  </a:cubicBezTo>
                  <a:lnTo>
                    <a:pt x="339139" y="62594"/>
                  </a:lnTo>
                  <a:lnTo>
                    <a:pt x="344487" y="62594"/>
                  </a:lnTo>
                  <a:cubicBezTo>
                    <a:pt x="369913" y="62594"/>
                    <a:pt x="390525" y="83206"/>
                    <a:pt x="390525" y="108632"/>
                  </a:cubicBezTo>
                  <a:lnTo>
                    <a:pt x="390525" y="292781"/>
                  </a:lnTo>
                  <a:cubicBezTo>
                    <a:pt x="390525" y="318207"/>
                    <a:pt x="369913" y="338819"/>
                    <a:pt x="344487" y="338819"/>
                  </a:cubicBezTo>
                  <a:lnTo>
                    <a:pt x="46038" y="338819"/>
                  </a:lnTo>
                  <a:cubicBezTo>
                    <a:pt x="20612" y="338819"/>
                    <a:pt x="0" y="318207"/>
                    <a:pt x="0" y="292781"/>
                  </a:cubicBezTo>
                  <a:lnTo>
                    <a:pt x="0" y="108632"/>
                  </a:lnTo>
                  <a:cubicBezTo>
                    <a:pt x="0" y="83206"/>
                    <a:pt x="20612" y="62594"/>
                    <a:pt x="46038" y="62594"/>
                  </a:cubicBezTo>
                  <a:lnTo>
                    <a:pt x="51386" y="62594"/>
                  </a:lnTo>
                  <a:lnTo>
                    <a:pt x="74527" y="57922"/>
                  </a:lnTo>
                  <a:cubicBezTo>
                    <a:pt x="97089" y="48379"/>
                    <a:pt x="112920" y="26039"/>
                    <a:pt x="112920" y="0"/>
                  </a:cubicBezTo>
                  <a:close/>
                </a:path>
              </a:pathLst>
            </a:cu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MH_Other_9"/>
            <p:cNvSpPr/>
            <p:nvPr>
              <p:custDataLst>
                <p:tags r:id="rId24"/>
              </p:custDataLst>
            </p:nvPr>
          </p:nvSpPr>
          <p:spPr>
            <a:xfrm>
              <a:off x="2851151" y="3362297"/>
              <a:ext cx="182563" cy="182243"/>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MH_Other_10"/>
            <p:cNvSpPr/>
            <p:nvPr>
              <p:custDataLst>
                <p:tags r:id="rId25"/>
              </p:custDataLst>
            </p:nvPr>
          </p:nvSpPr>
          <p:spPr>
            <a:xfrm>
              <a:off x="2878139" y="3390821"/>
              <a:ext cx="128587" cy="128363"/>
            </a:xfrm>
            <a:prstGeom prst="arc">
              <a:avLst>
                <a:gd name="adj1" fmla="val 11036093"/>
                <a:gd name="adj2" fmla="val 15327272"/>
              </a:avLst>
            </a:prstGeom>
            <a:noFill/>
            <a:ln w="127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5" name="MH_Other_11"/>
          <p:cNvSpPr/>
          <p:nvPr>
            <p:custDataLst>
              <p:tags r:id="rId6"/>
            </p:custDataLst>
          </p:nvPr>
        </p:nvSpPr>
        <p:spPr>
          <a:xfrm>
            <a:off x="4249739" y="2573104"/>
            <a:ext cx="309600" cy="310606"/>
          </a:xfrm>
          <a:prstGeom prst="donut">
            <a:avLst>
              <a:gd name="adj" fmla="val 186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MH_SubTitle_3"/>
          <p:cNvSpPr txBox="1">
            <a:spLocks noChangeArrowheads="1"/>
          </p:cNvSpPr>
          <p:nvPr>
            <p:custDataLst>
              <p:tags r:id="rId7"/>
            </p:custDataLst>
          </p:nvPr>
        </p:nvSpPr>
        <p:spPr bwMode="auto">
          <a:xfrm>
            <a:off x="3865564" y="3002004"/>
            <a:ext cx="1081087" cy="11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just">
              <a:lnSpc>
                <a:spcPct val="120000"/>
              </a:lnSpc>
              <a:spcBef>
                <a:spcPts val="0"/>
              </a:spcBef>
              <a:spcAft>
                <a:spcPts val="600"/>
              </a:spcAft>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4" name="组合 33"/>
          <p:cNvGrpSpPr/>
          <p:nvPr/>
        </p:nvGrpSpPr>
        <p:grpSpPr>
          <a:xfrm>
            <a:off x="3954463" y="1563638"/>
            <a:ext cx="900000" cy="900122"/>
            <a:chOff x="3954463" y="1563638"/>
            <a:chExt cx="900000" cy="900122"/>
          </a:xfrm>
        </p:grpSpPr>
        <p:sp>
          <p:nvSpPr>
            <p:cNvPr id="16" name="MH_Other_12"/>
            <p:cNvSpPr/>
            <p:nvPr>
              <p:custDataLst>
                <p:tags r:id="rId20"/>
              </p:custDataLst>
            </p:nvPr>
          </p:nvSpPr>
          <p:spPr>
            <a:xfrm>
              <a:off x="3954463" y="1563638"/>
              <a:ext cx="900000" cy="9001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MH_Other_13"/>
            <p:cNvSpPr/>
            <p:nvPr>
              <p:custDataLst>
                <p:tags r:id="rId21"/>
              </p:custDataLst>
            </p:nvPr>
          </p:nvSpPr>
          <p:spPr>
            <a:xfrm>
              <a:off x="4216401" y="1815608"/>
              <a:ext cx="379413" cy="380333"/>
            </a:xfrm>
            <a:prstGeom prst="star5">
              <a:avLst>
                <a:gd name="adj" fmla="val 25400"/>
                <a:gd name="hf" fmla="val 105146"/>
                <a:gd name="vf" fmla="val 110557"/>
              </a:avLst>
            </a:prstGeom>
            <a:solidFill>
              <a:srgbClr val="C00000"/>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sp>
        <p:nvSpPr>
          <p:cNvPr id="19" name="MH_Other_14"/>
          <p:cNvSpPr/>
          <p:nvPr>
            <p:custDataLst>
              <p:tags r:id="rId8"/>
            </p:custDataLst>
          </p:nvPr>
        </p:nvSpPr>
        <p:spPr>
          <a:xfrm>
            <a:off x="5711825" y="2573104"/>
            <a:ext cx="309600" cy="310606"/>
          </a:xfrm>
          <a:prstGeom prst="donut">
            <a:avLst>
              <a:gd name="adj" fmla="val 186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5" name="组合 34"/>
          <p:cNvGrpSpPr/>
          <p:nvPr/>
        </p:nvGrpSpPr>
        <p:grpSpPr>
          <a:xfrm>
            <a:off x="5416550" y="2993056"/>
            <a:ext cx="900000" cy="900122"/>
            <a:chOff x="5416550" y="2993056"/>
            <a:chExt cx="900000" cy="900122"/>
          </a:xfrm>
        </p:grpSpPr>
        <p:sp>
          <p:nvSpPr>
            <p:cNvPr id="20" name="MH_Other_15"/>
            <p:cNvSpPr/>
            <p:nvPr>
              <p:custDataLst>
                <p:tags r:id="rId16"/>
              </p:custDataLst>
            </p:nvPr>
          </p:nvSpPr>
          <p:spPr>
            <a:xfrm>
              <a:off x="5416550" y="2993056"/>
              <a:ext cx="900000" cy="9001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MH_Other_16"/>
            <p:cNvSpPr/>
            <p:nvPr>
              <p:custDataLst>
                <p:tags r:id="rId17"/>
              </p:custDataLst>
            </p:nvPr>
          </p:nvSpPr>
          <p:spPr bwMode="auto">
            <a:xfrm>
              <a:off x="5641975" y="3324263"/>
              <a:ext cx="452438" cy="232954"/>
            </a:xfrm>
            <a:custGeom>
              <a:avLst/>
              <a:gdLst>
                <a:gd name="connsiteX0" fmla="*/ 436439 w 872878"/>
                <a:gd name="connsiteY0" fmla="*/ 0 h 723898"/>
                <a:gd name="connsiteX1" fmla="*/ 692377 w 872878"/>
                <a:gd name="connsiteY1" fmla="*/ 106012 h 723898"/>
                <a:gd name="connsiteX2" fmla="*/ 872878 w 872878"/>
                <a:gd name="connsiteY2" fmla="*/ 361949 h 723898"/>
                <a:gd name="connsiteX3" fmla="*/ 692377 w 872878"/>
                <a:gd name="connsiteY3" fmla="*/ 617887 h 723898"/>
                <a:gd name="connsiteX4" fmla="*/ 180501 w 872878"/>
                <a:gd name="connsiteY4" fmla="*/ 617887 h 723898"/>
                <a:gd name="connsiteX5" fmla="*/ 0 w 872878"/>
                <a:gd name="connsiteY5" fmla="*/ 361949 h 723898"/>
                <a:gd name="connsiteX6" fmla="*/ 180501 w 872878"/>
                <a:gd name="connsiteY6" fmla="*/ 106012 h 723898"/>
                <a:gd name="connsiteX7" fmla="*/ 436439 w 872878"/>
                <a:gd name="connsiteY7" fmla="*/ 0 h 72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878" h="723898">
                  <a:moveTo>
                    <a:pt x="436439" y="0"/>
                  </a:moveTo>
                  <a:cubicBezTo>
                    <a:pt x="529070" y="0"/>
                    <a:pt x="621701" y="35337"/>
                    <a:pt x="692377" y="106012"/>
                  </a:cubicBezTo>
                  <a:cubicBezTo>
                    <a:pt x="765117" y="178752"/>
                    <a:pt x="825284" y="264064"/>
                    <a:pt x="872878" y="361949"/>
                  </a:cubicBezTo>
                  <a:cubicBezTo>
                    <a:pt x="825284" y="459834"/>
                    <a:pt x="765117" y="545146"/>
                    <a:pt x="692377" y="617887"/>
                  </a:cubicBezTo>
                  <a:cubicBezTo>
                    <a:pt x="551026" y="759236"/>
                    <a:pt x="321851" y="759236"/>
                    <a:pt x="180501" y="617887"/>
                  </a:cubicBezTo>
                  <a:cubicBezTo>
                    <a:pt x="107761" y="545146"/>
                    <a:pt x="47594" y="459834"/>
                    <a:pt x="0" y="361949"/>
                  </a:cubicBezTo>
                  <a:cubicBezTo>
                    <a:pt x="47594" y="264064"/>
                    <a:pt x="107761" y="178752"/>
                    <a:pt x="180501" y="106012"/>
                  </a:cubicBezTo>
                  <a:cubicBezTo>
                    <a:pt x="251176" y="35337"/>
                    <a:pt x="343808" y="0"/>
                    <a:pt x="436439" y="0"/>
                  </a:cubicBezTo>
                  <a:close/>
                </a:path>
              </a:pathLst>
            </a:cu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MH_Other_17"/>
            <p:cNvSpPr/>
            <p:nvPr>
              <p:custDataLst>
                <p:tags r:id="rId18"/>
              </p:custDataLst>
            </p:nvPr>
          </p:nvSpPr>
          <p:spPr bwMode="auto">
            <a:xfrm>
              <a:off x="5776913" y="3349619"/>
              <a:ext cx="182562" cy="182243"/>
            </a:xfrm>
            <a:prstGeom prst="ellipse">
              <a:avLst/>
            </a:prstGeom>
            <a:solidFill>
              <a:srgbClr val="C00000"/>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3" name="MH_Other_18"/>
            <p:cNvSpPr/>
            <p:nvPr>
              <p:custDataLst>
                <p:tags r:id="rId19"/>
              </p:custDataLst>
            </p:nvPr>
          </p:nvSpPr>
          <p:spPr bwMode="auto">
            <a:xfrm>
              <a:off x="5807075" y="3378144"/>
              <a:ext cx="128588" cy="129947"/>
            </a:xfrm>
            <a:prstGeom prst="arc">
              <a:avLst>
                <a:gd name="adj1" fmla="val 11036093"/>
                <a:gd name="adj2" fmla="val 15327272"/>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4" name="MH_Other_19"/>
          <p:cNvSpPr/>
          <p:nvPr>
            <p:custDataLst>
              <p:tags r:id="rId9"/>
            </p:custDataLst>
          </p:nvPr>
        </p:nvSpPr>
        <p:spPr>
          <a:xfrm>
            <a:off x="7170738" y="2573104"/>
            <a:ext cx="309600" cy="310606"/>
          </a:xfrm>
          <a:prstGeom prst="donut">
            <a:avLst>
              <a:gd name="adj" fmla="val 186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MH_SubTitle_5"/>
          <p:cNvSpPr txBox="1">
            <a:spLocks noChangeArrowheads="1"/>
          </p:cNvSpPr>
          <p:nvPr>
            <p:custDataLst>
              <p:tags r:id="rId10"/>
            </p:custDataLst>
          </p:nvPr>
        </p:nvSpPr>
        <p:spPr bwMode="auto">
          <a:xfrm>
            <a:off x="6786563" y="3002004"/>
            <a:ext cx="1079500" cy="11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just">
              <a:lnSpc>
                <a:spcPct val="120000"/>
              </a:lnSpc>
              <a:spcBef>
                <a:spcPts val="0"/>
              </a:spcBef>
              <a:spcAft>
                <a:spcPts val="600"/>
              </a:spcAft>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6" name="组合 35"/>
          <p:cNvGrpSpPr/>
          <p:nvPr/>
        </p:nvGrpSpPr>
        <p:grpSpPr>
          <a:xfrm>
            <a:off x="6875463" y="1563638"/>
            <a:ext cx="900000" cy="900122"/>
            <a:chOff x="6875463" y="1563638"/>
            <a:chExt cx="900000" cy="900122"/>
          </a:xfrm>
        </p:grpSpPr>
        <p:sp>
          <p:nvSpPr>
            <p:cNvPr id="25" name="MH_Other_20"/>
            <p:cNvSpPr/>
            <p:nvPr>
              <p:custDataLst>
                <p:tags r:id="rId12"/>
              </p:custDataLst>
            </p:nvPr>
          </p:nvSpPr>
          <p:spPr>
            <a:xfrm>
              <a:off x="6875463" y="1563638"/>
              <a:ext cx="900000" cy="90012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MH_Other_21"/>
            <p:cNvSpPr/>
            <p:nvPr>
              <p:custDataLst>
                <p:tags r:id="rId13"/>
              </p:custDataLst>
            </p:nvPr>
          </p:nvSpPr>
          <p:spPr bwMode="auto">
            <a:xfrm>
              <a:off x="7129463" y="1817193"/>
              <a:ext cx="393700" cy="393011"/>
            </a:xfrm>
            <a:prstGeom prst="ellipse">
              <a:avLst/>
            </a:prstGeom>
            <a:no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8" name="MH_Other_22"/>
            <p:cNvCxnSpPr/>
            <p:nvPr>
              <p:custDataLst>
                <p:tags r:id="rId14"/>
              </p:custDataLst>
            </p:nvPr>
          </p:nvCxnSpPr>
          <p:spPr bwMode="auto">
            <a:xfrm>
              <a:off x="7318376" y="2013698"/>
              <a:ext cx="98425" cy="0"/>
            </a:xfrm>
            <a:prstGeom prst="line">
              <a:avLst/>
            </a:prstGeom>
            <a:solidFill>
              <a:srgbClr val="C00000"/>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MH_Other_23"/>
            <p:cNvCxnSpPr/>
            <p:nvPr>
              <p:custDataLst>
                <p:tags r:id="rId15"/>
              </p:custDataLst>
            </p:nvPr>
          </p:nvCxnSpPr>
          <p:spPr bwMode="auto">
            <a:xfrm>
              <a:off x="7326313" y="1883751"/>
              <a:ext cx="0" cy="139456"/>
            </a:xfrm>
            <a:prstGeom prst="line">
              <a:avLst/>
            </a:prstGeom>
            <a:solidFill>
              <a:srgbClr val="C00000"/>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MH_SubTitle_4"/>
          <p:cNvSpPr txBox="1">
            <a:spLocks noChangeArrowheads="1"/>
          </p:cNvSpPr>
          <p:nvPr>
            <p:custDataLst>
              <p:tags r:id="rId11"/>
            </p:custDataLst>
          </p:nvPr>
        </p:nvSpPr>
        <p:spPr bwMode="auto">
          <a:xfrm>
            <a:off x="5327650" y="1203598"/>
            <a:ext cx="1081088" cy="125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just">
              <a:lnSpc>
                <a:spcPct val="120000"/>
              </a:lnSpc>
              <a:spcBef>
                <a:spcPts val="0"/>
              </a:spcBef>
              <a:spcAft>
                <a:spcPts val="600"/>
              </a:spcAft>
              <a:buNone/>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p:stCondLst>
                              <p:cond delay="4500"/>
                            </p:stCondLst>
                            <p:childTnLst>
                              <p:par>
                                <p:cTn id="56" presetID="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0-#ppt_h/2"/>
                                          </p:val>
                                        </p:tav>
                                        <p:tav tm="100000">
                                          <p:val>
                                            <p:strVal val="#ppt_y"/>
                                          </p:val>
                                        </p:tav>
                                      </p:tavLst>
                                    </p:anim>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5500"/>
                            </p:stCondLst>
                            <p:childTnLst>
                              <p:par>
                                <p:cTn id="69" presetID="2" presetClass="entr" presetSubtype="4"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9" grpId="0" animBg="1"/>
      <p:bldP spid="11" grpId="0"/>
      <p:bldP spid="15" grpId="0" animBg="1"/>
      <p:bldP spid="17" grpId="0"/>
      <p:bldP spid="19" grpId="0" animBg="1"/>
      <p:bldP spid="24" grpId="0" animBg="1"/>
      <p:bldP spid="26"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1218045" y="1591650"/>
            <a:ext cx="2273835" cy="1960200"/>
            <a:chOff x="556963" y="2528638"/>
            <a:chExt cx="1862390" cy="1605506"/>
          </a:xfrm>
        </p:grpSpPr>
        <p:sp>
          <p:nvSpPr>
            <p:cNvPr id="3" name="六边形 2"/>
            <p:cNvSpPr/>
            <p:nvPr/>
          </p:nvSpPr>
          <p:spPr>
            <a:xfrm>
              <a:off x="556963" y="2528638"/>
              <a:ext cx="1862390" cy="1605506"/>
            </a:xfrm>
            <a:prstGeom prst="hexagon">
              <a:avLst/>
            </a:prstGeom>
            <a:solidFill>
              <a:schemeClr val="tx1"/>
            </a:solidFill>
            <a:ln w="38100">
              <a:gradFill flip="none" rotWithShape="1">
                <a:gsLst>
                  <a:gs pos="100000">
                    <a:schemeClr val="tx1"/>
                  </a:gs>
                  <a:gs pos="0">
                    <a:schemeClr val="tx1"/>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KSO_Shape"/>
            <p:cNvSpPr/>
            <p:nvPr/>
          </p:nvSpPr>
          <p:spPr bwMode="auto">
            <a:xfrm>
              <a:off x="1150722" y="2966406"/>
              <a:ext cx="674872" cy="772754"/>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cxnSp>
        <p:nvCxnSpPr>
          <p:cNvPr id="6" name="直接连接符 5"/>
          <p:cNvCxnSpPr/>
          <p:nvPr/>
        </p:nvCxnSpPr>
        <p:spPr>
          <a:xfrm>
            <a:off x="4067944" y="1591650"/>
            <a:ext cx="0" cy="2311243"/>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78899" y="771550"/>
            <a:ext cx="2110193" cy="678647"/>
          </a:xfrm>
          <a:prstGeom prst="rect">
            <a:avLst/>
          </a:prstGeom>
        </p:spPr>
        <p:txBody>
          <a:bodyPr wrap="none" lIns="68580" tIns="34290" rIns="68580" bIns="34290">
            <a:spAutoFit/>
          </a:bodyPr>
          <a:lstStyle/>
          <a:p>
            <a:pPr algn="ctr">
              <a:lnSpc>
                <a:spcPct val="120000"/>
              </a:lnSpc>
              <a:defRPr/>
            </a:pPr>
            <a:r>
              <a:rPr lang="zh-CN" altLang="en-US" sz="3300" kern="0" spc="450" dirty="0">
                <a:solidFill>
                  <a:srgbClr val="CC0000"/>
                </a:solidFill>
                <a:latin typeface="造字工房朗倩（非商用）常规体" pitchFamily="50" charset="-122"/>
                <a:ea typeface="造字工房朗倩（非商用）常规体" pitchFamily="50" charset="-122"/>
              </a:rPr>
              <a:t>我们是谁</a:t>
            </a:r>
          </a:p>
        </p:txBody>
      </p:sp>
      <p:sp>
        <p:nvSpPr>
          <p:cNvPr id="8" name="矩形 7"/>
          <p:cNvSpPr/>
          <p:nvPr/>
        </p:nvSpPr>
        <p:spPr>
          <a:xfrm>
            <a:off x="4278899" y="1552938"/>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公司介绍</a:t>
            </a:r>
          </a:p>
        </p:txBody>
      </p:sp>
      <p:sp>
        <p:nvSpPr>
          <p:cNvPr id="9" name="矩形 8"/>
          <p:cNvSpPr/>
          <p:nvPr/>
        </p:nvSpPr>
        <p:spPr>
          <a:xfrm>
            <a:off x="4278899" y="2043477"/>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发展历程</a:t>
            </a:r>
          </a:p>
        </p:txBody>
      </p:sp>
      <p:sp>
        <p:nvSpPr>
          <p:cNvPr id="10" name="矩形 9"/>
          <p:cNvSpPr/>
          <p:nvPr/>
        </p:nvSpPr>
        <p:spPr>
          <a:xfrm>
            <a:off x="4278899" y="2534016"/>
            <a:ext cx="1898981"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核心成员介绍</a:t>
            </a:r>
          </a:p>
        </p:txBody>
      </p:sp>
      <p:sp>
        <p:nvSpPr>
          <p:cNvPr id="11" name="矩形 10"/>
          <p:cNvSpPr/>
          <p:nvPr/>
        </p:nvSpPr>
        <p:spPr>
          <a:xfrm>
            <a:off x="4278899" y="3024555"/>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组织结构</a:t>
            </a:r>
          </a:p>
        </p:txBody>
      </p:sp>
      <p:sp>
        <p:nvSpPr>
          <p:cNvPr id="12" name="矩形 11"/>
          <p:cNvSpPr/>
          <p:nvPr/>
        </p:nvSpPr>
        <p:spPr>
          <a:xfrm>
            <a:off x="4278899" y="3515095"/>
            <a:ext cx="1408334" cy="40164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经营理念</a:t>
            </a:r>
          </a:p>
        </p:txBody>
      </p:sp>
      <p:grpSp>
        <p:nvGrpSpPr>
          <p:cNvPr id="14" name="组合 13"/>
          <p:cNvGrpSpPr/>
          <p:nvPr/>
        </p:nvGrpSpPr>
        <p:grpSpPr>
          <a:xfrm>
            <a:off x="7238719" y="4739699"/>
            <a:ext cx="256442" cy="221070"/>
            <a:chOff x="9689725" y="6419788"/>
            <a:chExt cx="341923" cy="294760"/>
          </a:xfrm>
        </p:grpSpPr>
        <p:sp>
          <p:nvSpPr>
            <p:cNvPr id="15" name="六边形 14"/>
            <p:cNvSpPr/>
            <p:nvPr/>
          </p:nvSpPr>
          <p:spPr>
            <a:xfrm>
              <a:off x="9689725" y="6419788"/>
              <a:ext cx="341923" cy="294760"/>
            </a:xfrm>
            <a:prstGeom prst="hexagon">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7" name="组合 16"/>
          <p:cNvGrpSpPr/>
          <p:nvPr/>
        </p:nvGrpSpPr>
        <p:grpSpPr>
          <a:xfrm>
            <a:off x="7604957" y="4739699"/>
            <a:ext cx="256442" cy="221070"/>
            <a:chOff x="10178042" y="6419788"/>
            <a:chExt cx="341923" cy="294760"/>
          </a:xfrm>
        </p:grpSpPr>
        <p:sp>
          <p:nvSpPr>
            <p:cNvPr id="18" name="六边形 17"/>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0" name="组合 19"/>
          <p:cNvGrpSpPr/>
          <p:nvPr/>
        </p:nvGrpSpPr>
        <p:grpSpPr>
          <a:xfrm>
            <a:off x="7971195" y="4739699"/>
            <a:ext cx="256442" cy="221070"/>
            <a:chOff x="10666359" y="6419788"/>
            <a:chExt cx="341923" cy="294760"/>
          </a:xfrm>
        </p:grpSpPr>
        <p:sp>
          <p:nvSpPr>
            <p:cNvPr id="21" name="六边形 20"/>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3" name="组合 22"/>
          <p:cNvGrpSpPr/>
          <p:nvPr/>
        </p:nvGrpSpPr>
        <p:grpSpPr>
          <a:xfrm>
            <a:off x="8337433" y="4739699"/>
            <a:ext cx="256442" cy="221070"/>
            <a:chOff x="11154676" y="6419788"/>
            <a:chExt cx="341923" cy="294760"/>
          </a:xfrm>
        </p:grpSpPr>
        <p:sp>
          <p:nvSpPr>
            <p:cNvPr id="24" name="六边形 23"/>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 name="组合 25"/>
          <p:cNvGrpSpPr/>
          <p:nvPr/>
        </p:nvGrpSpPr>
        <p:grpSpPr>
          <a:xfrm>
            <a:off x="8703669" y="4739699"/>
            <a:ext cx="256442" cy="221070"/>
            <a:chOff x="11642991" y="6419788"/>
            <a:chExt cx="341923" cy="294760"/>
          </a:xfrm>
        </p:grpSpPr>
        <p:sp>
          <p:nvSpPr>
            <p:cNvPr id="27" name="六边形 26"/>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7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7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7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childTnLst>
                          </p:cTn>
                        </p:par>
                        <p:par>
                          <p:cTn id="44" fill="hold">
                            <p:stCondLst>
                              <p:cond delay="3500"/>
                            </p:stCondLst>
                            <p:childTnLst>
                              <p:par>
                                <p:cTn id="45" presetID="55"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ppt_w*0.70"/>
                                          </p:val>
                                        </p:tav>
                                        <p:tav tm="100000">
                                          <p:val>
                                            <p:strVal val="#ppt_w"/>
                                          </p:val>
                                        </p:tav>
                                      </p:tavLst>
                                    </p:anim>
                                    <p:anim calcmode="lin" valueType="num">
                                      <p:cBhvr>
                                        <p:cTn id="48" dur="500" fill="hold"/>
                                        <p:tgtEl>
                                          <p:spTgt spid="12"/>
                                        </p:tgtEl>
                                        <p:attrNameLst>
                                          <p:attrName>ppt_h</p:attrName>
                                        </p:attrNameLst>
                                      </p:cBhvr>
                                      <p:tavLst>
                                        <p:tav tm="0">
                                          <p:val>
                                            <p:strVal val="#ppt_h"/>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250" fill="hold"/>
                                        <p:tgtEl>
                                          <p:spTgt spid="14"/>
                                        </p:tgtEl>
                                        <p:attrNameLst>
                                          <p:attrName>ppt_x</p:attrName>
                                        </p:attrNameLst>
                                      </p:cBhvr>
                                      <p:tavLst>
                                        <p:tav tm="0">
                                          <p:val>
                                            <p:strVal val="1+#ppt_w/2"/>
                                          </p:val>
                                        </p:tav>
                                        <p:tav tm="100000">
                                          <p:val>
                                            <p:strVal val="#ppt_x"/>
                                          </p:val>
                                        </p:tav>
                                      </p:tavLst>
                                    </p:anim>
                                    <p:anim calcmode="lin" valueType="num">
                                      <p:cBhvr additive="base">
                                        <p:cTn id="54" dur="25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250" fill="hold"/>
                                        <p:tgtEl>
                                          <p:spTgt spid="17"/>
                                        </p:tgtEl>
                                        <p:attrNameLst>
                                          <p:attrName>ppt_x</p:attrName>
                                        </p:attrNameLst>
                                      </p:cBhvr>
                                      <p:tavLst>
                                        <p:tav tm="0">
                                          <p:val>
                                            <p:strVal val="1+#ppt_w/2"/>
                                          </p:val>
                                        </p:tav>
                                        <p:tav tm="100000">
                                          <p:val>
                                            <p:strVal val="#ppt_x"/>
                                          </p:val>
                                        </p:tav>
                                      </p:tavLst>
                                    </p:anim>
                                    <p:anim calcmode="lin" valueType="num">
                                      <p:cBhvr additive="base">
                                        <p:cTn id="59" dur="25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250" fill="hold"/>
                                        <p:tgtEl>
                                          <p:spTgt spid="20"/>
                                        </p:tgtEl>
                                        <p:attrNameLst>
                                          <p:attrName>ppt_x</p:attrName>
                                        </p:attrNameLst>
                                      </p:cBhvr>
                                      <p:tavLst>
                                        <p:tav tm="0">
                                          <p:val>
                                            <p:strVal val="1+#ppt_w/2"/>
                                          </p:val>
                                        </p:tav>
                                        <p:tav tm="100000">
                                          <p:val>
                                            <p:strVal val="#ppt_x"/>
                                          </p:val>
                                        </p:tav>
                                      </p:tavLst>
                                    </p:anim>
                                    <p:anim calcmode="lin" valueType="num">
                                      <p:cBhvr additive="base">
                                        <p:cTn id="64" dur="250" fill="hold"/>
                                        <p:tgtEl>
                                          <p:spTgt spid="2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2"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250" fill="hold"/>
                                        <p:tgtEl>
                                          <p:spTgt spid="23"/>
                                        </p:tgtEl>
                                        <p:attrNameLst>
                                          <p:attrName>ppt_x</p:attrName>
                                        </p:attrNameLst>
                                      </p:cBhvr>
                                      <p:tavLst>
                                        <p:tav tm="0">
                                          <p:val>
                                            <p:strVal val="1+#ppt_w/2"/>
                                          </p:val>
                                        </p:tav>
                                        <p:tav tm="100000">
                                          <p:val>
                                            <p:strVal val="#ppt_x"/>
                                          </p:val>
                                        </p:tav>
                                      </p:tavLst>
                                    </p:anim>
                                    <p:anim calcmode="lin" valueType="num">
                                      <p:cBhvr additive="base">
                                        <p:cTn id="69" dur="250" fill="hold"/>
                                        <p:tgtEl>
                                          <p:spTgt spid="23"/>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250" fill="hold"/>
                                        <p:tgtEl>
                                          <p:spTgt spid="26"/>
                                        </p:tgtEl>
                                        <p:attrNameLst>
                                          <p:attrName>ppt_x</p:attrName>
                                        </p:attrNameLst>
                                      </p:cBhvr>
                                      <p:tavLst>
                                        <p:tav tm="0">
                                          <p:val>
                                            <p:strVal val="1+#ppt_w/2"/>
                                          </p:val>
                                        </p:tav>
                                        <p:tav tm="100000">
                                          <p:val>
                                            <p:strVal val="#ppt_x"/>
                                          </p:val>
                                        </p:tav>
                                      </p:tavLst>
                                    </p:anim>
                                    <p:anim calcmode="lin" valueType="num">
                                      <p:cBhvr additive="base">
                                        <p:cTn id="74"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未来发展方向</a:t>
            </a:r>
          </a:p>
        </p:txBody>
      </p:sp>
      <p:grpSp>
        <p:nvGrpSpPr>
          <p:cNvPr id="101" name="组合 100"/>
          <p:cNvGrpSpPr/>
          <p:nvPr/>
        </p:nvGrpSpPr>
        <p:grpSpPr>
          <a:xfrm>
            <a:off x="1478098" y="946875"/>
            <a:ext cx="2164773" cy="2164773"/>
            <a:chOff x="1478098" y="946875"/>
            <a:chExt cx="2164773" cy="2164773"/>
          </a:xfrm>
        </p:grpSpPr>
        <p:sp>
          <p:nvSpPr>
            <p:cNvPr id="76" name="椭圆 75"/>
            <p:cNvSpPr/>
            <p:nvPr/>
          </p:nvSpPr>
          <p:spPr>
            <a:xfrm>
              <a:off x="1478098" y="946875"/>
              <a:ext cx="2164773" cy="216477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 name="Group 5"/>
            <p:cNvGrpSpPr/>
            <p:nvPr/>
          </p:nvGrpSpPr>
          <p:grpSpPr bwMode="auto">
            <a:xfrm flipH="1">
              <a:off x="2058651" y="2103806"/>
              <a:ext cx="176297" cy="444479"/>
              <a:chOff x="0" y="0"/>
              <a:chExt cx="1038" cy="2616"/>
            </a:xfrm>
            <a:solidFill>
              <a:srgbClr val="CC0000"/>
            </a:solidFill>
          </p:grpSpPr>
          <p:sp>
            <p:nvSpPr>
              <p:cNvPr id="4"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5"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6" name="Group 5"/>
            <p:cNvGrpSpPr/>
            <p:nvPr/>
          </p:nvGrpSpPr>
          <p:grpSpPr bwMode="auto">
            <a:xfrm flipH="1">
              <a:off x="2302171" y="2326046"/>
              <a:ext cx="176297" cy="444479"/>
              <a:chOff x="0" y="0"/>
              <a:chExt cx="1038" cy="2616"/>
            </a:xfrm>
            <a:solidFill>
              <a:srgbClr val="CC0000"/>
            </a:solidFill>
          </p:grpSpPr>
          <p:sp>
            <p:nvSpPr>
              <p:cNvPr id="7"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8"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9" name="Group 5"/>
            <p:cNvGrpSpPr/>
            <p:nvPr/>
          </p:nvGrpSpPr>
          <p:grpSpPr bwMode="auto">
            <a:xfrm flipH="1">
              <a:off x="2234274" y="1321472"/>
              <a:ext cx="331669" cy="836203"/>
              <a:chOff x="0" y="0"/>
              <a:chExt cx="1038" cy="2616"/>
            </a:xfrm>
            <a:solidFill>
              <a:srgbClr val="CC0000"/>
            </a:solidFill>
          </p:grpSpPr>
          <p:sp>
            <p:nvSpPr>
              <p:cNvPr id="10"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11"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12" name="Group 5"/>
            <p:cNvGrpSpPr/>
            <p:nvPr/>
          </p:nvGrpSpPr>
          <p:grpSpPr bwMode="auto">
            <a:xfrm flipH="1">
              <a:off x="2657365" y="2004520"/>
              <a:ext cx="176297" cy="444479"/>
              <a:chOff x="0" y="0"/>
              <a:chExt cx="1038" cy="2616"/>
            </a:xfrm>
            <a:solidFill>
              <a:srgbClr val="CC0000"/>
            </a:solidFill>
          </p:grpSpPr>
          <p:sp>
            <p:nvSpPr>
              <p:cNvPr id="13"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14"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15" name="Group 5"/>
            <p:cNvGrpSpPr/>
            <p:nvPr/>
          </p:nvGrpSpPr>
          <p:grpSpPr bwMode="auto">
            <a:xfrm flipH="1">
              <a:off x="2882551" y="1858480"/>
              <a:ext cx="307275" cy="774699"/>
              <a:chOff x="0" y="0"/>
              <a:chExt cx="1038" cy="2616"/>
            </a:xfrm>
            <a:solidFill>
              <a:srgbClr val="CC0000"/>
            </a:solidFill>
          </p:grpSpPr>
          <p:sp>
            <p:nvSpPr>
              <p:cNvPr id="16"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17"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grpSp>
        <p:nvGrpSpPr>
          <p:cNvPr id="99" name="组合 98"/>
          <p:cNvGrpSpPr/>
          <p:nvPr/>
        </p:nvGrpSpPr>
        <p:grpSpPr>
          <a:xfrm>
            <a:off x="2966515" y="869432"/>
            <a:ext cx="833347" cy="833347"/>
            <a:chOff x="2966515" y="869432"/>
            <a:chExt cx="833347" cy="833347"/>
          </a:xfrm>
        </p:grpSpPr>
        <p:sp>
          <p:nvSpPr>
            <p:cNvPr id="78" name="椭圆 77"/>
            <p:cNvSpPr/>
            <p:nvPr/>
          </p:nvSpPr>
          <p:spPr>
            <a:xfrm>
              <a:off x="2966515" y="869432"/>
              <a:ext cx="833347" cy="8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5" name="文本框 3"/>
            <p:cNvSpPr txBox="1"/>
            <p:nvPr/>
          </p:nvSpPr>
          <p:spPr>
            <a:xfrm>
              <a:off x="3040438" y="986024"/>
              <a:ext cx="685503" cy="600165"/>
            </a:xfrm>
            <a:prstGeom prst="rect">
              <a:avLst/>
            </a:prstGeom>
            <a:noFill/>
          </p:spPr>
          <p:txBody>
            <a:bodyPr wrap="none" lIns="68580" tIns="34290" rIns="68580" bIns="34290" rtlCol="0">
              <a:spAutoFit/>
            </a:bodyPr>
            <a:lstStyle/>
            <a:p>
              <a:pPr algn="ctr">
                <a:lnSpc>
                  <a:spcPct val="120000"/>
                </a:lnSpc>
              </a:pPr>
              <a:r>
                <a:rPr lang="zh-CN" altLang="en-US" sz="1600" dirty="0">
                  <a:solidFill>
                    <a:schemeClr val="lt1"/>
                  </a:solidFill>
                  <a:latin typeface="微软雅黑" panose="020B0503020204020204" pitchFamily="34" charset="-122"/>
                  <a:ea typeface="微软雅黑" panose="020B0503020204020204" pitchFamily="34" charset="-122"/>
                </a:rPr>
                <a:t>晋视界</a:t>
              </a:r>
              <a:endParaRPr lang="en-US" altLang="zh-CN" sz="1600" dirty="0">
                <a:solidFill>
                  <a:schemeClr val="lt1"/>
                </a:solidFill>
                <a:latin typeface="微软雅黑" panose="020B0503020204020204" pitchFamily="34" charset="-122"/>
                <a:ea typeface="微软雅黑" panose="020B0503020204020204" pitchFamily="34" charset="-122"/>
              </a:endParaRPr>
            </a:p>
            <a:p>
              <a:pPr algn="ctr">
                <a:lnSpc>
                  <a:spcPct val="120000"/>
                </a:lnSpc>
              </a:pPr>
              <a:r>
                <a:rPr lang="en-US" altLang="zh-CN" sz="1600" dirty="0">
                  <a:solidFill>
                    <a:schemeClr val="lt1"/>
                  </a:solidFill>
                  <a:latin typeface="微软雅黑" panose="020B0503020204020204" pitchFamily="34" charset="-122"/>
                  <a:ea typeface="微软雅黑" panose="020B0503020204020204" pitchFamily="34" charset="-122"/>
                </a:rPr>
                <a:t>PPT</a:t>
              </a:r>
              <a:endParaRPr lang="zh-CN" altLang="en-US" sz="1600" dirty="0">
                <a:solidFill>
                  <a:schemeClr val="lt1"/>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766087" y="736683"/>
            <a:ext cx="1155468" cy="1155468"/>
            <a:chOff x="766087" y="736683"/>
            <a:chExt cx="1155468" cy="1155468"/>
          </a:xfrm>
        </p:grpSpPr>
        <p:sp>
          <p:nvSpPr>
            <p:cNvPr id="80" name="椭圆 79"/>
            <p:cNvSpPr/>
            <p:nvPr/>
          </p:nvSpPr>
          <p:spPr>
            <a:xfrm>
              <a:off x="766087" y="736683"/>
              <a:ext cx="1155468" cy="1155468"/>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6" name="文本框 88"/>
            <p:cNvSpPr txBox="1"/>
            <p:nvPr/>
          </p:nvSpPr>
          <p:spPr>
            <a:xfrm>
              <a:off x="1001070" y="1025701"/>
              <a:ext cx="685503" cy="577431"/>
            </a:xfrm>
            <a:prstGeom prst="rect">
              <a:avLst/>
            </a:prstGeom>
            <a:noFill/>
          </p:spPr>
          <p:txBody>
            <a:bodyPr wrap="none" lIns="68580" tIns="34290" rIns="68580" bIns="34290" rtlCol="0">
              <a:spAutoFit/>
            </a:bodyPr>
            <a:lstStyle/>
            <a:p>
              <a:pPr algn="ctr">
                <a:lnSpc>
                  <a:spcPct val="120000"/>
                </a:lnSpc>
              </a:pPr>
              <a:r>
                <a:rPr lang="zh-CN" altLang="en-US" sz="1600" dirty="0">
                  <a:latin typeface="微软雅黑" panose="020B0503020204020204" pitchFamily="34" charset="-122"/>
                  <a:ea typeface="微软雅黑" panose="020B0503020204020204" pitchFamily="34" charset="-122"/>
                </a:rPr>
                <a:t>晋视界</a:t>
              </a:r>
              <a:endParaRPr lang="en-US" altLang="zh-CN" sz="1600" dirty="0">
                <a:latin typeface="微软雅黑" panose="020B0503020204020204" pitchFamily="34" charset="-122"/>
                <a:ea typeface="微软雅黑" panose="020B0503020204020204" pitchFamily="34" charset="-122"/>
              </a:endParaRPr>
            </a:p>
            <a:p>
              <a:pPr algn="ctr">
                <a:lnSpc>
                  <a:spcPct val="120000"/>
                </a:lnSpc>
              </a:pPr>
              <a:r>
                <a:rPr lang="en-US" altLang="zh-CN" sz="1600" dirty="0">
                  <a:latin typeface="微软雅黑" panose="020B0503020204020204" pitchFamily="34" charset="-122"/>
                  <a:ea typeface="微软雅黑" panose="020B0503020204020204" pitchFamily="34" charset="-122"/>
                </a:rPr>
                <a:t>PPT</a:t>
              </a:r>
              <a:endParaRPr lang="zh-CN" altLang="en-US" sz="1600" dirty="0">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3391529" y="2054681"/>
            <a:ext cx="578497" cy="578497"/>
            <a:chOff x="3391529" y="2054681"/>
            <a:chExt cx="578497" cy="578497"/>
          </a:xfrm>
        </p:grpSpPr>
        <p:sp>
          <p:nvSpPr>
            <p:cNvPr id="79" name="椭圆 78"/>
            <p:cNvSpPr/>
            <p:nvPr/>
          </p:nvSpPr>
          <p:spPr>
            <a:xfrm>
              <a:off x="3391529" y="2054681"/>
              <a:ext cx="578497" cy="5784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7" name="文本框 89"/>
            <p:cNvSpPr txBox="1"/>
            <p:nvPr/>
          </p:nvSpPr>
          <p:spPr>
            <a:xfrm>
              <a:off x="3440789" y="2204292"/>
              <a:ext cx="486928" cy="379463"/>
            </a:xfrm>
            <a:prstGeom prst="rect">
              <a:avLst/>
            </a:prstGeom>
            <a:noFill/>
          </p:spPr>
          <p:txBody>
            <a:bodyPr wrap="none" lIns="68580" tIns="34290" rIns="68580" bIns="34290" rtlCol="0">
              <a:spAutoFit/>
            </a:bodyPr>
            <a:lstStyle/>
            <a:p>
              <a:pPr algn="ctr">
                <a:lnSpc>
                  <a:spcPct val="120000"/>
                </a:lnSpc>
              </a:pPr>
              <a:r>
                <a:rPr lang="en-US" altLang="zh-CN" dirty="0">
                  <a:solidFill>
                    <a:schemeClr val="lt1"/>
                  </a:solidFill>
                </a:rPr>
                <a:t>PPT</a:t>
              </a:r>
              <a:endParaRPr lang="zh-CN" altLang="en-US" dirty="0">
                <a:solidFill>
                  <a:schemeClr val="lt1"/>
                </a:solidFill>
              </a:endParaRPr>
            </a:p>
          </p:txBody>
        </p:sp>
      </p:grpSp>
      <p:grpSp>
        <p:nvGrpSpPr>
          <p:cNvPr id="105" name="组合 104"/>
          <p:cNvGrpSpPr/>
          <p:nvPr/>
        </p:nvGrpSpPr>
        <p:grpSpPr>
          <a:xfrm>
            <a:off x="5373801" y="1239942"/>
            <a:ext cx="2164773" cy="2164773"/>
            <a:chOff x="5373801" y="1239942"/>
            <a:chExt cx="2164773" cy="2164773"/>
          </a:xfrm>
        </p:grpSpPr>
        <p:sp>
          <p:nvSpPr>
            <p:cNvPr id="77" name="椭圆 76"/>
            <p:cNvSpPr/>
            <p:nvPr/>
          </p:nvSpPr>
          <p:spPr>
            <a:xfrm>
              <a:off x="5373801" y="1239942"/>
              <a:ext cx="2164773" cy="216477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8" name="Group 5"/>
            <p:cNvGrpSpPr/>
            <p:nvPr/>
          </p:nvGrpSpPr>
          <p:grpSpPr bwMode="auto">
            <a:xfrm flipH="1">
              <a:off x="6405526" y="1521694"/>
              <a:ext cx="389964" cy="983173"/>
              <a:chOff x="0" y="0"/>
              <a:chExt cx="1038" cy="2616"/>
            </a:xfrm>
            <a:solidFill>
              <a:srgbClr val="CC0000"/>
            </a:solidFill>
          </p:grpSpPr>
          <p:sp>
            <p:nvSpPr>
              <p:cNvPr id="19"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20"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21" name="Group 5"/>
            <p:cNvGrpSpPr/>
            <p:nvPr/>
          </p:nvGrpSpPr>
          <p:grpSpPr bwMode="auto">
            <a:xfrm flipH="1">
              <a:off x="6463394" y="2425435"/>
              <a:ext cx="176297" cy="444479"/>
              <a:chOff x="0" y="0"/>
              <a:chExt cx="1038" cy="2616"/>
            </a:xfrm>
            <a:solidFill>
              <a:srgbClr val="CC0000"/>
            </a:solidFill>
          </p:grpSpPr>
          <p:sp>
            <p:nvSpPr>
              <p:cNvPr id="22"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23"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24" name="Group 5"/>
            <p:cNvGrpSpPr/>
            <p:nvPr/>
          </p:nvGrpSpPr>
          <p:grpSpPr bwMode="auto">
            <a:xfrm flipH="1">
              <a:off x="6809340" y="2233788"/>
              <a:ext cx="176297" cy="444479"/>
              <a:chOff x="0" y="0"/>
              <a:chExt cx="1038" cy="2616"/>
            </a:xfrm>
            <a:solidFill>
              <a:srgbClr val="CC0000"/>
            </a:solidFill>
          </p:grpSpPr>
          <p:sp>
            <p:nvSpPr>
              <p:cNvPr id="25"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26"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27" name="Group 5"/>
            <p:cNvGrpSpPr/>
            <p:nvPr/>
          </p:nvGrpSpPr>
          <p:grpSpPr bwMode="auto">
            <a:xfrm flipH="1">
              <a:off x="6053050" y="1987120"/>
              <a:ext cx="277489" cy="699605"/>
              <a:chOff x="0" y="0"/>
              <a:chExt cx="1038" cy="2616"/>
            </a:xfrm>
            <a:solidFill>
              <a:srgbClr val="CC0000"/>
            </a:solidFill>
          </p:grpSpPr>
          <p:sp>
            <p:nvSpPr>
              <p:cNvPr id="28"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29"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30" name="Group 5"/>
            <p:cNvGrpSpPr/>
            <p:nvPr/>
          </p:nvGrpSpPr>
          <p:grpSpPr bwMode="auto">
            <a:xfrm flipH="1">
              <a:off x="5737175" y="2276000"/>
              <a:ext cx="302025" cy="761465"/>
              <a:chOff x="0" y="0"/>
              <a:chExt cx="1038" cy="2616"/>
            </a:xfrm>
            <a:solidFill>
              <a:srgbClr val="CC0000"/>
            </a:solidFill>
          </p:grpSpPr>
          <p:sp>
            <p:nvSpPr>
              <p:cNvPr id="31"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32"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nvGrpSpPr>
            <p:cNvPr id="33" name="Group 5"/>
            <p:cNvGrpSpPr/>
            <p:nvPr/>
          </p:nvGrpSpPr>
          <p:grpSpPr bwMode="auto">
            <a:xfrm flipH="1">
              <a:off x="6925073" y="2579933"/>
              <a:ext cx="176297" cy="444479"/>
              <a:chOff x="0" y="0"/>
              <a:chExt cx="1038" cy="2616"/>
            </a:xfrm>
            <a:solidFill>
              <a:srgbClr val="CC0000"/>
            </a:solidFill>
          </p:grpSpPr>
          <p:sp>
            <p:nvSpPr>
              <p:cNvPr id="34" name="Freeform 3"/>
              <p:cNvSpPr/>
              <p:nvPr/>
            </p:nvSpPr>
            <p:spPr bwMode="auto">
              <a:xfrm>
                <a:off x="0" y="448"/>
                <a:ext cx="1038" cy="2168"/>
              </a:xfrm>
              <a:custGeom>
                <a:avLst/>
                <a:gdLst>
                  <a:gd name="T0" fmla="*/ 785 w 21600"/>
                  <a:gd name="T1" fmla="*/ 0 h 21600"/>
                  <a:gd name="T2" fmla="*/ 266 w 21600"/>
                  <a:gd name="T3" fmla="*/ 0 h 21600"/>
                  <a:gd name="T4" fmla="*/ 0 w 21600"/>
                  <a:gd name="T5" fmla="*/ 211 h 21600"/>
                  <a:gd name="T6" fmla="*/ 0 w 21600"/>
                  <a:gd name="T7" fmla="*/ 978 h 21600"/>
                  <a:gd name="T8" fmla="*/ 93 w 21600"/>
                  <a:gd name="T9" fmla="*/ 1058 h 21600"/>
                  <a:gd name="T10" fmla="*/ 173 w 21600"/>
                  <a:gd name="T11" fmla="*/ 978 h 21600"/>
                  <a:gd name="T12" fmla="*/ 173 w 21600"/>
                  <a:gd name="T13" fmla="*/ 344 h 21600"/>
                  <a:gd name="T14" fmla="*/ 253 w 21600"/>
                  <a:gd name="T15" fmla="*/ 344 h 21600"/>
                  <a:gd name="T16" fmla="*/ 253 w 21600"/>
                  <a:gd name="T17" fmla="*/ 952 h 21600"/>
                  <a:gd name="T18" fmla="*/ 253 w 21600"/>
                  <a:gd name="T19" fmla="*/ 978 h 21600"/>
                  <a:gd name="T20" fmla="*/ 253 w 21600"/>
                  <a:gd name="T21" fmla="*/ 2036 h 21600"/>
                  <a:gd name="T22" fmla="*/ 373 w 21600"/>
                  <a:gd name="T23" fmla="*/ 2168 h 21600"/>
                  <a:gd name="T24" fmla="*/ 492 w 21600"/>
                  <a:gd name="T25" fmla="*/ 2036 h 21600"/>
                  <a:gd name="T26" fmla="*/ 492 w 21600"/>
                  <a:gd name="T27" fmla="*/ 1097 h 21600"/>
                  <a:gd name="T28" fmla="*/ 546 w 21600"/>
                  <a:gd name="T29" fmla="*/ 1097 h 21600"/>
                  <a:gd name="T30" fmla="*/ 546 w 21600"/>
                  <a:gd name="T31" fmla="*/ 2036 h 21600"/>
                  <a:gd name="T32" fmla="*/ 665 w 21600"/>
                  <a:gd name="T33" fmla="*/ 2168 h 21600"/>
                  <a:gd name="T34" fmla="*/ 785 w 21600"/>
                  <a:gd name="T35" fmla="*/ 2036 h 21600"/>
                  <a:gd name="T36" fmla="*/ 785 w 21600"/>
                  <a:gd name="T37" fmla="*/ 344 h 21600"/>
                  <a:gd name="T38" fmla="*/ 852 w 21600"/>
                  <a:gd name="T39" fmla="*/ 344 h 21600"/>
                  <a:gd name="T40" fmla="*/ 852 w 21600"/>
                  <a:gd name="T41" fmla="*/ 978 h 21600"/>
                  <a:gd name="T42" fmla="*/ 945 w 21600"/>
                  <a:gd name="T43" fmla="*/ 1058 h 21600"/>
                  <a:gd name="T44" fmla="*/ 1038 w 21600"/>
                  <a:gd name="T45" fmla="*/ 978 h 21600"/>
                  <a:gd name="T46" fmla="*/ 1038 w 21600"/>
                  <a:gd name="T47" fmla="*/ 198 h 21600"/>
                  <a:gd name="T48" fmla="*/ 785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sp>
            <p:nvSpPr>
              <p:cNvPr id="35" name="Oval 4"/>
              <p:cNvSpPr/>
              <p:nvPr/>
            </p:nvSpPr>
            <p:spPr bwMode="auto">
              <a:xfrm>
                <a:off x="319" y="0"/>
                <a:ext cx="416" cy="409"/>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华文细黑" panose="02010600040101010101" pitchFamily="2" charset="-122"/>
                  <a:ea typeface="华文细黑" panose="02010600040101010101" pitchFamily="2" charset="-122"/>
                </a:endParaRPr>
              </a:p>
            </p:txBody>
          </p:sp>
        </p:grpSp>
      </p:grpSp>
      <p:grpSp>
        <p:nvGrpSpPr>
          <p:cNvPr id="104" name="组合 103"/>
          <p:cNvGrpSpPr/>
          <p:nvPr/>
        </p:nvGrpSpPr>
        <p:grpSpPr>
          <a:xfrm>
            <a:off x="5649316" y="769204"/>
            <a:ext cx="833347" cy="833347"/>
            <a:chOff x="5649316" y="769204"/>
            <a:chExt cx="833347" cy="833347"/>
          </a:xfrm>
        </p:grpSpPr>
        <p:sp>
          <p:nvSpPr>
            <p:cNvPr id="81" name="椭圆 80"/>
            <p:cNvSpPr/>
            <p:nvPr/>
          </p:nvSpPr>
          <p:spPr>
            <a:xfrm>
              <a:off x="5649316" y="769204"/>
              <a:ext cx="833347" cy="8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8" name="文本框 90"/>
            <p:cNvSpPr txBox="1"/>
            <p:nvPr/>
          </p:nvSpPr>
          <p:spPr>
            <a:xfrm>
              <a:off x="5743640" y="1049476"/>
              <a:ext cx="644698" cy="308825"/>
            </a:xfrm>
            <a:prstGeom prst="rect">
              <a:avLst/>
            </a:prstGeom>
            <a:noFill/>
          </p:spPr>
          <p:txBody>
            <a:bodyPr wrap="none" lIns="68580" tIns="34290" rIns="68580" bIns="34290" rtlCol="0">
              <a:spAutoFit/>
            </a:bodyPr>
            <a:lstStyle/>
            <a:p>
              <a:pPr algn="ctr">
                <a:lnSpc>
                  <a:spcPct val="120000"/>
                </a:lnSpc>
              </a:pPr>
              <a:r>
                <a:rPr lang="en-US" altLang="zh-CN" sz="1600" dirty="0" err="1">
                  <a:solidFill>
                    <a:schemeClr val="bg1"/>
                  </a:solidFill>
                  <a:latin typeface="微软雅黑" panose="020B0503020204020204" pitchFamily="34" charset="-122"/>
                  <a:ea typeface="微软雅黑" panose="020B0503020204020204" pitchFamily="34" charset="-122"/>
                </a:rPr>
                <a:t>jsjPPT</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6027456" y="3012219"/>
            <a:ext cx="1287723" cy="1287723"/>
            <a:chOff x="6027456" y="3012219"/>
            <a:chExt cx="1287723" cy="1287723"/>
          </a:xfrm>
        </p:grpSpPr>
        <p:sp>
          <p:nvSpPr>
            <p:cNvPr id="82" name="椭圆 81"/>
            <p:cNvSpPr/>
            <p:nvPr/>
          </p:nvSpPr>
          <p:spPr>
            <a:xfrm>
              <a:off x="6027456" y="3012219"/>
              <a:ext cx="1287723" cy="128772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9" name="文本框 91"/>
            <p:cNvSpPr txBox="1"/>
            <p:nvPr/>
          </p:nvSpPr>
          <p:spPr>
            <a:xfrm>
              <a:off x="6332314" y="3367365"/>
              <a:ext cx="685503" cy="577431"/>
            </a:xfrm>
            <a:prstGeom prst="rect">
              <a:avLst/>
            </a:prstGeom>
            <a:noFill/>
          </p:spPr>
          <p:txBody>
            <a:bodyPr wrap="none" lIns="68580" tIns="34290" rIns="68580" bIns="34290" rtlCol="0">
              <a:spAutoFit/>
            </a:bodyPr>
            <a:lstStyle/>
            <a:p>
              <a:pPr algn="ctr">
                <a:lnSpc>
                  <a:spcPct val="120000"/>
                </a:lnSpc>
              </a:pPr>
              <a:r>
                <a:rPr lang="zh-CN" altLang="en-US" sz="1600" dirty="0">
                  <a:latin typeface="微软雅黑" panose="020B0503020204020204" pitchFamily="34" charset="-122"/>
                  <a:ea typeface="微软雅黑" panose="020B0503020204020204" pitchFamily="34" charset="-122"/>
                </a:rPr>
                <a:t>晋视界</a:t>
              </a:r>
              <a:endParaRPr lang="en-US" altLang="zh-CN" sz="1600" dirty="0">
                <a:latin typeface="微软雅黑" panose="020B0503020204020204" pitchFamily="34" charset="-122"/>
                <a:ea typeface="微软雅黑" panose="020B0503020204020204" pitchFamily="34" charset="-122"/>
              </a:endParaRPr>
            </a:p>
            <a:p>
              <a:pPr algn="ctr">
                <a:lnSpc>
                  <a:spcPct val="120000"/>
                </a:lnSpc>
              </a:pPr>
              <a:r>
                <a:rPr lang="en-US" altLang="zh-CN" sz="1600" dirty="0">
                  <a:latin typeface="微软雅黑" panose="020B0503020204020204" pitchFamily="34" charset="-122"/>
                  <a:ea typeface="微软雅黑" panose="020B0503020204020204" pitchFamily="34" charset="-122"/>
                </a:rPr>
                <a:t>PPT</a:t>
              </a:r>
              <a:endParaRPr lang="zh-CN" altLang="en-US" sz="1600" dirty="0">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7160657" y="1087664"/>
            <a:ext cx="1287723" cy="1287723"/>
            <a:chOff x="7160657" y="1087664"/>
            <a:chExt cx="1287723" cy="1287723"/>
          </a:xfrm>
        </p:grpSpPr>
        <p:sp>
          <p:nvSpPr>
            <p:cNvPr id="83" name="椭圆 82"/>
            <p:cNvSpPr/>
            <p:nvPr/>
          </p:nvSpPr>
          <p:spPr>
            <a:xfrm>
              <a:off x="7160657" y="1087664"/>
              <a:ext cx="1287723" cy="12877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0" name="文本框 92"/>
            <p:cNvSpPr txBox="1"/>
            <p:nvPr/>
          </p:nvSpPr>
          <p:spPr>
            <a:xfrm>
              <a:off x="7461767" y="1442809"/>
              <a:ext cx="685503" cy="577431"/>
            </a:xfrm>
            <a:prstGeom prst="rect">
              <a:avLst/>
            </a:prstGeom>
            <a:noFill/>
          </p:spPr>
          <p:txBody>
            <a:bodyPr wrap="none" lIns="68580" tIns="34290" rIns="68580" bIns="34290" rtlCol="0">
              <a:spAutoFit/>
            </a:bodyPr>
            <a:lstStyle/>
            <a:p>
              <a:pPr algn="ctr">
                <a:lnSpc>
                  <a:spcPct val="120000"/>
                </a:lnSpc>
              </a:pPr>
              <a:r>
                <a:rPr lang="zh-CN" altLang="en-US" sz="1600" dirty="0">
                  <a:solidFill>
                    <a:schemeClr val="lt1"/>
                  </a:solidFill>
                  <a:latin typeface="微软雅黑" panose="020B0503020204020204" pitchFamily="34" charset="-122"/>
                  <a:ea typeface="微软雅黑" panose="020B0503020204020204" pitchFamily="34" charset="-122"/>
                </a:rPr>
                <a:t>晋视界</a:t>
              </a:r>
              <a:endParaRPr lang="en-US" altLang="zh-CN" sz="1600" dirty="0">
                <a:solidFill>
                  <a:schemeClr val="lt1"/>
                </a:solidFill>
                <a:latin typeface="微软雅黑" panose="020B0503020204020204" pitchFamily="34" charset="-122"/>
                <a:ea typeface="微软雅黑" panose="020B0503020204020204" pitchFamily="34" charset="-122"/>
              </a:endParaRPr>
            </a:p>
            <a:p>
              <a:pPr algn="ctr">
                <a:lnSpc>
                  <a:spcPct val="120000"/>
                </a:lnSpc>
              </a:pPr>
              <a:r>
                <a:rPr lang="en-US" altLang="zh-CN" sz="1600" dirty="0">
                  <a:solidFill>
                    <a:schemeClr val="lt1"/>
                  </a:solidFill>
                  <a:latin typeface="微软雅黑" panose="020B0503020204020204" pitchFamily="34" charset="-122"/>
                  <a:ea typeface="微软雅黑" panose="020B0503020204020204" pitchFamily="34" charset="-122"/>
                </a:rPr>
                <a:t>PPT</a:t>
              </a:r>
              <a:endParaRPr lang="zh-CN" altLang="en-US" sz="1600" dirty="0">
                <a:solidFill>
                  <a:schemeClr val="lt1"/>
                </a:solidFill>
                <a:latin typeface="微软雅黑" panose="020B0503020204020204" pitchFamily="34" charset="-122"/>
                <a:ea typeface="微软雅黑" panose="020B0503020204020204" pitchFamily="34" charset="-122"/>
              </a:endParaRPr>
            </a:p>
          </p:txBody>
        </p:sp>
      </p:grpSp>
      <p:sp>
        <p:nvSpPr>
          <p:cNvPr id="97" name="文本框 34"/>
          <p:cNvSpPr txBox="1"/>
          <p:nvPr/>
        </p:nvSpPr>
        <p:spPr>
          <a:xfrm>
            <a:off x="518206" y="3501588"/>
            <a:ext cx="5131110" cy="1158394"/>
          </a:xfrm>
          <a:prstGeom prst="rect">
            <a:avLst/>
          </a:prstGeom>
          <a:noFill/>
        </p:spPr>
        <p:txBody>
          <a:bodyPr wrap="square" lIns="68580" tIns="34290" rIns="68580" bIns="34290" rtlCol="0">
            <a:spAutoFit/>
          </a:bodyPr>
          <a:lstStyle/>
          <a:p>
            <a:pPr indent="396240" algn="just">
              <a:lnSpc>
                <a:spcPct val="120000"/>
              </a:lnSpc>
              <a:spcAft>
                <a:spcPts val="60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indent="396240" algn="just">
              <a:lnSpc>
                <a:spcPct val="120000"/>
              </a:lnSpc>
              <a:spcAft>
                <a:spcPts val="60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您的文本您的内容打在这里，或者通过复制您的文本您的内容打在这里，或者通过复制您的文本</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fltVal val="0"/>
                                          </p:val>
                                        </p:tav>
                                        <p:tav tm="100000">
                                          <p:val>
                                            <p:strVal val="#ppt_h"/>
                                          </p:val>
                                        </p:tav>
                                      </p:tavLst>
                                    </p:anim>
                                    <p:animEffect transition="in" filter="fade">
                                      <p:cBhvr>
                                        <p:cTn id="25" dur="500"/>
                                        <p:tgtEl>
                                          <p:spTgt spid="9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500" fill="hold"/>
                                        <p:tgtEl>
                                          <p:spTgt spid="104"/>
                                        </p:tgtEl>
                                        <p:attrNameLst>
                                          <p:attrName>ppt_w</p:attrName>
                                        </p:attrNameLst>
                                      </p:cBhvr>
                                      <p:tavLst>
                                        <p:tav tm="0">
                                          <p:val>
                                            <p:fltVal val="0"/>
                                          </p:val>
                                        </p:tav>
                                        <p:tav tm="100000">
                                          <p:val>
                                            <p:strVal val="#ppt_w"/>
                                          </p:val>
                                        </p:tav>
                                      </p:tavLst>
                                    </p:anim>
                                    <p:anim calcmode="lin" valueType="num">
                                      <p:cBhvr>
                                        <p:cTn id="42" dur="500" fill="hold"/>
                                        <p:tgtEl>
                                          <p:spTgt spid="104"/>
                                        </p:tgtEl>
                                        <p:attrNameLst>
                                          <p:attrName>ppt_h</p:attrName>
                                        </p:attrNameLst>
                                      </p:cBhvr>
                                      <p:tavLst>
                                        <p:tav tm="0">
                                          <p:val>
                                            <p:fltVal val="0"/>
                                          </p:val>
                                        </p:tav>
                                        <p:tav tm="100000">
                                          <p:val>
                                            <p:strVal val="#ppt_h"/>
                                          </p:val>
                                        </p:tav>
                                      </p:tavLst>
                                    </p:anim>
                                    <p:animEffect transition="in" filter="fade">
                                      <p:cBhvr>
                                        <p:cTn id="43" dur="500"/>
                                        <p:tgtEl>
                                          <p:spTgt spid="104"/>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p:cTn id="53" dur="500" fill="hold"/>
                                        <p:tgtEl>
                                          <p:spTgt spid="102"/>
                                        </p:tgtEl>
                                        <p:attrNameLst>
                                          <p:attrName>ppt_w</p:attrName>
                                        </p:attrNameLst>
                                      </p:cBhvr>
                                      <p:tavLst>
                                        <p:tav tm="0">
                                          <p:val>
                                            <p:fltVal val="0"/>
                                          </p:val>
                                        </p:tav>
                                        <p:tav tm="100000">
                                          <p:val>
                                            <p:strVal val="#ppt_w"/>
                                          </p:val>
                                        </p:tav>
                                      </p:tavLst>
                                    </p:anim>
                                    <p:anim calcmode="lin" valueType="num">
                                      <p:cBhvr>
                                        <p:cTn id="54" dur="500" fill="hold"/>
                                        <p:tgtEl>
                                          <p:spTgt spid="102"/>
                                        </p:tgtEl>
                                        <p:attrNameLst>
                                          <p:attrName>ppt_h</p:attrName>
                                        </p:attrNameLst>
                                      </p:cBhvr>
                                      <p:tavLst>
                                        <p:tav tm="0">
                                          <p:val>
                                            <p:fltVal val="0"/>
                                          </p:val>
                                        </p:tav>
                                        <p:tav tm="100000">
                                          <p:val>
                                            <p:strVal val="#ppt_h"/>
                                          </p:val>
                                        </p:tav>
                                      </p:tavLst>
                                    </p:anim>
                                    <p:animEffect transition="in" filter="fade">
                                      <p:cBhvr>
                                        <p:cTn id="55" dur="500"/>
                                        <p:tgtEl>
                                          <p:spTgt spid="102"/>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1000"/>
                                        <p:tgtEl>
                                          <p:spTgt spid="97"/>
                                        </p:tgtEl>
                                      </p:cBhvr>
                                    </p:animEffect>
                                    <p:anim calcmode="lin" valueType="num">
                                      <p:cBhvr>
                                        <p:cTn id="60" dur="1000" fill="hold"/>
                                        <p:tgtEl>
                                          <p:spTgt spid="97"/>
                                        </p:tgtEl>
                                        <p:attrNameLst>
                                          <p:attrName>ppt_x</p:attrName>
                                        </p:attrNameLst>
                                      </p:cBhvr>
                                      <p:tavLst>
                                        <p:tav tm="0">
                                          <p:val>
                                            <p:strVal val="#ppt_x"/>
                                          </p:val>
                                        </p:tav>
                                        <p:tav tm="100000">
                                          <p:val>
                                            <p:strVal val="#ppt_x"/>
                                          </p:val>
                                        </p:tav>
                                      </p:tavLst>
                                    </p:anim>
                                    <p:anim calcmode="lin" valueType="num">
                                      <p:cBhvr>
                                        <p:cTn id="61"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067944" y="1591650"/>
            <a:ext cx="0" cy="2311243"/>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78899" y="771550"/>
            <a:ext cx="3504806" cy="653256"/>
          </a:xfrm>
          <a:prstGeom prst="rect">
            <a:avLst/>
          </a:prstGeom>
        </p:spPr>
        <p:txBody>
          <a:bodyPr wrap="none" lIns="68580" tIns="34290" rIns="68580" bIns="34290">
            <a:spAutoFit/>
          </a:bodyPr>
          <a:lstStyle/>
          <a:p>
            <a:pPr>
              <a:lnSpc>
                <a:spcPct val="120000"/>
              </a:lnSpc>
              <a:defRPr/>
            </a:pPr>
            <a:r>
              <a:rPr lang="zh-CN" altLang="en-US" sz="3300" kern="0" spc="450" dirty="0">
                <a:solidFill>
                  <a:srgbClr val="CC0000"/>
                </a:solidFill>
                <a:latin typeface="造字工房朗倩（非商用）常规体" pitchFamily="50" charset="-122"/>
                <a:ea typeface="造字工房朗倩（非商用）常规体" pitchFamily="50" charset="-122"/>
              </a:rPr>
              <a:t>困难及融资计划</a:t>
            </a:r>
          </a:p>
        </p:txBody>
      </p:sp>
      <p:sp>
        <p:nvSpPr>
          <p:cNvPr id="8" name="矩形 7"/>
          <p:cNvSpPr/>
          <p:nvPr/>
        </p:nvSpPr>
        <p:spPr>
          <a:xfrm>
            <a:off x="4278899" y="1552938"/>
            <a:ext cx="1898981"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目前主要困难</a:t>
            </a:r>
          </a:p>
        </p:txBody>
      </p:sp>
      <p:sp>
        <p:nvSpPr>
          <p:cNvPr id="9" name="矩形 8"/>
          <p:cNvSpPr/>
          <p:nvPr/>
        </p:nvSpPr>
        <p:spPr>
          <a:xfrm>
            <a:off x="4278899" y="2211607"/>
            <a:ext cx="1408334"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资金缺口</a:t>
            </a:r>
          </a:p>
        </p:txBody>
      </p:sp>
      <p:sp>
        <p:nvSpPr>
          <p:cNvPr id="10" name="矩形 9"/>
          <p:cNvSpPr/>
          <p:nvPr/>
        </p:nvSpPr>
        <p:spPr>
          <a:xfrm>
            <a:off x="4278899" y="2870276"/>
            <a:ext cx="2634952"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融资计划及分红模式</a:t>
            </a:r>
          </a:p>
        </p:txBody>
      </p:sp>
      <p:sp>
        <p:nvSpPr>
          <p:cNvPr id="11" name="矩形 10"/>
          <p:cNvSpPr/>
          <p:nvPr/>
        </p:nvSpPr>
        <p:spPr>
          <a:xfrm>
            <a:off x="4278899" y="3515095"/>
            <a:ext cx="2144305" cy="387798"/>
          </a:xfrm>
          <a:prstGeom prst="rect">
            <a:avLst/>
          </a:prstGeom>
        </p:spPr>
        <p:txBody>
          <a:bodyPr wrap="none" lIns="68580" tIns="34290" rIns="68580" bIns="34290">
            <a:spAutoFit/>
          </a:bodyPr>
          <a:lstStyle/>
          <a:p>
            <a:pPr marL="285750" indent="-285750">
              <a:lnSpc>
                <a:spcPct val="120000"/>
              </a:lnSpc>
              <a:buClr>
                <a:schemeClr val="tx1"/>
              </a:buClr>
              <a:buFont typeface="Wingdings" panose="05000000000000000000" pitchFamily="2" charset="2"/>
              <a:buChar char="u"/>
              <a:defRPr/>
            </a:pPr>
            <a:r>
              <a:rPr lang="zh-CN" altLang="en-US" kern="0" spc="113" dirty="0">
                <a:latin typeface="造字工房朗倩（非商用）常规体" pitchFamily="50" charset="-122"/>
                <a:ea typeface="造字工房朗倩（非商用）常规体" pitchFamily="50" charset="-122"/>
              </a:rPr>
              <a:t>资金用途及管理</a:t>
            </a:r>
          </a:p>
        </p:txBody>
      </p:sp>
      <p:grpSp>
        <p:nvGrpSpPr>
          <p:cNvPr id="14" name="组合 13"/>
          <p:cNvGrpSpPr/>
          <p:nvPr/>
        </p:nvGrpSpPr>
        <p:grpSpPr>
          <a:xfrm>
            <a:off x="7238719" y="4739699"/>
            <a:ext cx="256442" cy="221070"/>
            <a:chOff x="9689725" y="6419788"/>
            <a:chExt cx="341923" cy="294760"/>
          </a:xfrm>
        </p:grpSpPr>
        <p:sp>
          <p:nvSpPr>
            <p:cNvPr id="15" name="六边形 14"/>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7" name="组合 16"/>
          <p:cNvGrpSpPr/>
          <p:nvPr/>
        </p:nvGrpSpPr>
        <p:grpSpPr>
          <a:xfrm>
            <a:off x="7604957" y="4739699"/>
            <a:ext cx="256442" cy="221070"/>
            <a:chOff x="10178042" y="6419788"/>
            <a:chExt cx="341923" cy="294760"/>
          </a:xfrm>
        </p:grpSpPr>
        <p:sp>
          <p:nvSpPr>
            <p:cNvPr id="18" name="六边形 17"/>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1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0" name="组合 19"/>
          <p:cNvGrpSpPr/>
          <p:nvPr/>
        </p:nvGrpSpPr>
        <p:grpSpPr>
          <a:xfrm>
            <a:off x="7971195" y="4739699"/>
            <a:ext cx="256442" cy="221070"/>
            <a:chOff x="10666359" y="6419788"/>
            <a:chExt cx="341923" cy="294760"/>
          </a:xfrm>
        </p:grpSpPr>
        <p:sp>
          <p:nvSpPr>
            <p:cNvPr id="21" name="六边形 20"/>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3" name="组合 22"/>
          <p:cNvGrpSpPr/>
          <p:nvPr/>
        </p:nvGrpSpPr>
        <p:grpSpPr>
          <a:xfrm>
            <a:off x="8337433" y="4739699"/>
            <a:ext cx="256442" cy="221070"/>
            <a:chOff x="11154676" y="6419788"/>
            <a:chExt cx="341923" cy="294760"/>
          </a:xfrm>
        </p:grpSpPr>
        <p:sp>
          <p:nvSpPr>
            <p:cNvPr id="24" name="六边形 23"/>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6" name="组合 25"/>
          <p:cNvGrpSpPr/>
          <p:nvPr/>
        </p:nvGrpSpPr>
        <p:grpSpPr>
          <a:xfrm>
            <a:off x="8703669" y="4739699"/>
            <a:ext cx="256442" cy="221070"/>
            <a:chOff x="11642991" y="6419788"/>
            <a:chExt cx="341923" cy="294760"/>
          </a:xfrm>
        </p:grpSpPr>
        <p:sp>
          <p:nvSpPr>
            <p:cNvPr id="27" name="六边形 26"/>
            <p:cNvSpPr/>
            <p:nvPr/>
          </p:nvSpPr>
          <p:spPr>
            <a:xfrm>
              <a:off x="11642991" y="6419788"/>
              <a:ext cx="341923" cy="294760"/>
            </a:xfrm>
            <a:prstGeom prst="hexagon">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 name="组合 1"/>
          <p:cNvGrpSpPr/>
          <p:nvPr/>
        </p:nvGrpSpPr>
        <p:grpSpPr>
          <a:xfrm>
            <a:off x="1218045" y="1591650"/>
            <a:ext cx="2273835" cy="1960200"/>
            <a:chOff x="1218045" y="1591650"/>
            <a:chExt cx="2273835" cy="1960200"/>
          </a:xfrm>
        </p:grpSpPr>
        <p:sp>
          <p:nvSpPr>
            <p:cNvPr id="3" name="六边形 2"/>
            <p:cNvSpPr/>
            <p:nvPr/>
          </p:nvSpPr>
          <p:spPr>
            <a:xfrm>
              <a:off x="1218045" y="1591650"/>
              <a:ext cx="2273835" cy="1960200"/>
            </a:xfrm>
            <a:prstGeom prst="hexagon">
              <a:avLst/>
            </a:prstGeom>
            <a:solidFill>
              <a:schemeClr val="tx1"/>
            </a:solidFill>
            <a:ln w="38100">
              <a:gradFill flip="none" rotWithShape="1">
                <a:gsLst>
                  <a:gs pos="100000">
                    <a:schemeClr val="tx1"/>
                  </a:gs>
                  <a:gs pos="0">
                    <a:schemeClr val="tx1"/>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KSO_Shape"/>
            <p:cNvSpPr/>
            <p:nvPr/>
          </p:nvSpPr>
          <p:spPr bwMode="auto">
            <a:xfrm>
              <a:off x="1945337" y="2100014"/>
              <a:ext cx="819250" cy="943473"/>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7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ppt_w*0.7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7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7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1+#ppt_w/2"/>
                                          </p:val>
                                        </p:tav>
                                        <p:tav tm="100000">
                                          <p:val>
                                            <p:strVal val="#ppt_x"/>
                                          </p:val>
                                        </p:tav>
                                      </p:tavLst>
                                    </p:anim>
                                    <p:anim calcmode="lin" valueType="num">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50" fill="hold"/>
                                        <p:tgtEl>
                                          <p:spTgt spid="17"/>
                                        </p:tgtEl>
                                        <p:attrNameLst>
                                          <p:attrName>ppt_x</p:attrName>
                                        </p:attrNameLst>
                                      </p:cBhvr>
                                      <p:tavLst>
                                        <p:tav tm="0">
                                          <p:val>
                                            <p:strVal val="1+#ppt_w/2"/>
                                          </p:val>
                                        </p:tav>
                                        <p:tav tm="100000">
                                          <p:val>
                                            <p:strVal val="#ppt_x"/>
                                          </p:val>
                                        </p:tav>
                                      </p:tavLst>
                                    </p:anim>
                                    <p:anim calcmode="lin" valueType="num">
                                      <p:cBhvr additive="base">
                                        <p:cTn id="53" dur="25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250" fill="hold"/>
                                        <p:tgtEl>
                                          <p:spTgt spid="20"/>
                                        </p:tgtEl>
                                        <p:attrNameLst>
                                          <p:attrName>ppt_x</p:attrName>
                                        </p:attrNameLst>
                                      </p:cBhvr>
                                      <p:tavLst>
                                        <p:tav tm="0">
                                          <p:val>
                                            <p:strVal val="1+#ppt_w/2"/>
                                          </p:val>
                                        </p:tav>
                                        <p:tav tm="100000">
                                          <p:val>
                                            <p:strVal val="#ppt_x"/>
                                          </p:val>
                                        </p:tav>
                                      </p:tavLst>
                                    </p:anim>
                                    <p:anim calcmode="lin" valueType="num">
                                      <p:cBhvr additive="base">
                                        <p:cTn id="58" dur="250" fill="hold"/>
                                        <p:tgtEl>
                                          <p:spTgt spid="20"/>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 presetClass="entr" presetSubtype="2"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250" fill="hold"/>
                                        <p:tgtEl>
                                          <p:spTgt spid="23"/>
                                        </p:tgtEl>
                                        <p:attrNameLst>
                                          <p:attrName>ppt_x</p:attrName>
                                        </p:attrNameLst>
                                      </p:cBhvr>
                                      <p:tavLst>
                                        <p:tav tm="0">
                                          <p:val>
                                            <p:strVal val="1+#ppt_w/2"/>
                                          </p:val>
                                        </p:tav>
                                        <p:tav tm="100000">
                                          <p:val>
                                            <p:strVal val="#ppt_x"/>
                                          </p:val>
                                        </p:tav>
                                      </p:tavLst>
                                    </p:anim>
                                    <p:anim calcmode="lin" valueType="num">
                                      <p:cBhvr additive="base">
                                        <p:cTn id="63" dur="250" fill="hold"/>
                                        <p:tgtEl>
                                          <p:spTgt spid="23"/>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250" fill="hold"/>
                                        <p:tgtEl>
                                          <p:spTgt spid="26"/>
                                        </p:tgtEl>
                                        <p:attrNameLst>
                                          <p:attrName>ppt_x</p:attrName>
                                        </p:attrNameLst>
                                      </p:cBhvr>
                                      <p:tavLst>
                                        <p:tav tm="0">
                                          <p:val>
                                            <p:strVal val="1+#ppt_w/2"/>
                                          </p:val>
                                        </p:tav>
                                        <p:tav tm="100000">
                                          <p:val>
                                            <p:strVal val="#ppt_x"/>
                                          </p:val>
                                        </p:tav>
                                      </p:tavLst>
                                    </p:anim>
                                    <p:anim calcmode="lin" valueType="num">
                                      <p:cBhvr additive="base">
                                        <p:cTn id="68"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目前主要困难</a:t>
            </a:r>
          </a:p>
        </p:txBody>
      </p:sp>
      <p:pic>
        <p:nvPicPr>
          <p:cNvPr id="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7186" r="5670" b="7891"/>
          <a:stretch>
            <a:fillRect/>
          </a:stretch>
        </p:blipFill>
        <p:spPr bwMode="auto">
          <a:xfrm>
            <a:off x="503238" y="1159902"/>
            <a:ext cx="2453963" cy="148178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b="7880"/>
          <a:stretch>
            <a:fillRect/>
          </a:stretch>
        </p:blipFill>
        <p:spPr bwMode="auto">
          <a:xfrm>
            <a:off x="2999915" y="1157795"/>
            <a:ext cx="2292164" cy="148389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b="8997"/>
          <a:stretch>
            <a:fillRect/>
          </a:stretch>
        </p:blipFill>
        <p:spPr bwMode="auto">
          <a:xfrm>
            <a:off x="503237" y="2680550"/>
            <a:ext cx="2453963" cy="147537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descr="E:\图片\shutterstock_141190603.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l="16518" t="19656" r="7769" b="9412"/>
          <a:stretch>
            <a:fillRect/>
          </a:stretch>
        </p:blipFill>
        <p:spPr bwMode="auto">
          <a:xfrm>
            <a:off x="2999916" y="2680550"/>
            <a:ext cx="2292164" cy="1475376"/>
          </a:xfrm>
          <a:prstGeom prst="rect">
            <a:avLst/>
          </a:prstGeom>
          <a:noFill/>
          <a:ln w="9525">
            <a:solidFill>
              <a:schemeClr val="bg1">
                <a:lumMod val="75000"/>
              </a:schemeClr>
            </a:solidFill>
            <a:miter lim="800000"/>
            <a:headEnd/>
            <a:tailEnd/>
          </a:ln>
        </p:spPr>
      </p:pic>
      <p:grpSp>
        <p:nvGrpSpPr>
          <p:cNvPr id="7" name="组合 6"/>
          <p:cNvGrpSpPr/>
          <p:nvPr/>
        </p:nvGrpSpPr>
        <p:grpSpPr>
          <a:xfrm>
            <a:off x="5523362" y="1042293"/>
            <a:ext cx="3152325" cy="1126151"/>
            <a:chOff x="5523362" y="1314920"/>
            <a:chExt cx="3152325" cy="1126151"/>
          </a:xfrm>
        </p:grpSpPr>
        <p:sp>
          <p:nvSpPr>
            <p:cNvPr id="8" name="矩形 7"/>
            <p:cNvSpPr/>
            <p:nvPr/>
          </p:nvSpPr>
          <p:spPr>
            <a:xfrm>
              <a:off x="5523362" y="1550378"/>
              <a:ext cx="3152325" cy="890693"/>
            </a:xfrm>
            <a:prstGeom prst="rect">
              <a:avLst/>
            </a:prstGeom>
          </p:spPr>
          <p:txBody>
            <a:bodyPr wrap="square">
              <a:spAutoFit/>
            </a:bodyPr>
            <a:lstStyle/>
            <a:p>
              <a:pPr algn="just">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您的内容打在这里，或者通过复制您的文本您的内容打在这里，或者通过复制您的文本您的内容打在这里，或者通过复制您的文本您的内容打在这里，或者通过复制您的文本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p:cNvSpPr/>
            <p:nvPr/>
          </p:nvSpPr>
          <p:spPr>
            <a:xfrm>
              <a:off x="5523362" y="1314920"/>
              <a:ext cx="902811" cy="307777"/>
            </a:xfrm>
            <a:prstGeom prst="rect">
              <a:avLst/>
            </a:prstGeom>
          </p:spPr>
          <p:txBody>
            <a:bodyPr wrap="none">
              <a:spAutoFit/>
            </a:bodyPr>
            <a:lstStyle/>
            <a:p>
              <a:pPr eaLnBrk="0" hangingPunct="0"/>
              <a:r>
                <a:rPr lang="zh-CN" altLang="en-US" sz="1400" b="1" dirty="0">
                  <a:latin typeface="微软雅黑" panose="020B0503020204020204" pitchFamily="34" charset="-122"/>
                  <a:ea typeface="微软雅黑" panose="020B0503020204020204" pitchFamily="34" charset="-122"/>
                </a:rPr>
                <a:t>添加标题</a:t>
              </a:r>
              <a:endParaRPr lang="en-US" altLang="zh-CN" sz="1400" b="1"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628943" y="2228829"/>
            <a:ext cx="3046745" cy="629605"/>
            <a:chOff x="5607549" y="2476056"/>
            <a:chExt cx="3046745" cy="629605"/>
          </a:xfrm>
        </p:grpSpPr>
        <p:sp>
          <p:nvSpPr>
            <p:cNvPr id="11" name="矩形 10"/>
            <p:cNvSpPr/>
            <p:nvPr/>
          </p:nvSpPr>
          <p:spPr>
            <a:xfrm>
              <a:off x="6228719" y="2517295"/>
              <a:ext cx="2425575" cy="588366"/>
            </a:xfrm>
            <a:prstGeom prst="rect">
              <a:avLst/>
            </a:prstGeom>
          </p:spPr>
          <p:txBody>
            <a:bodyPr wrap="square">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 name="组合 11"/>
            <p:cNvGrpSpPr/>
            <p:nvPr/>
          </p:nvGrpSpPr>
          <p:grpSpPr>
            <a:xfrm>
              <a:off x="5607549" y="2476056"/>
              <a:ext cx="497976" cy="497976"/>
              <a:chOff x="5607549" y="2521897"/>
              <a:chExt cx="497976" cy="497976"/>
            </a:xfrm>
          </p:grpSpPr>
          <p:sp>
            <p:nvSpPr>
              <p:cNvPr id="13" name="椭圆 12"/>
              <p:cNvSpPr/>
              <p:nvPr/>
            </p:nvSpPr>
            <p:spPr>
              <a:xfrm>
                <a:off x="5607549" y="2521897"/>
                <a:ext cx="497976" cy="4979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flipH="1">
                <a:off x="5709115" y="2621443"/>
                <a:ext cx="294846" cy="298883"/>
                <a:chOff x="9363075" y="4967288"/>
                <a:chExt cx="463551" cy="469900"/>
              </a:xfrm>
              <a:solidFill>
                <a:schemeClr val="bg1"/>
              </a:solidFill>
            </p:grpSpPr>
            <p:sp>
              <p:nvSpPr>
                <p:cNvPr id="15"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9" name="组合 18"/>
          <p:cNvGrpSpPr/>
          <p:nvPr/>
        </p:nvGrpSpPr>
        <p:grpSpPr>
          <a:xfrm>
            <a:off x="5628943" y="2956090"/>
            <a:ext cx="3046745" cy="629605"/>
            <a:chOff x="5607549" y="3099264"/>
            <a:chExt cx="3046745" cy="629605"/>
          </a:xfrm>
        </p:grpSpPr>
        <p:sp>
          <p:nvSpPr>
            <p:cNvPr id="20" name="矩形 19"/>
            <p:cNvSpPr/>
            <p:nvPr/>
          </p:nvSpPr>
          <p:spPr>
            <a:xfrm>
              <a:off x="6228719" y="3140503"/>
              <a:ext cx="2425575" cy="588366"/>
            </a:xfrm>
            <a:prstGeom prst="rect">
              <a:avLst/>
            </a:prstGeom>
          </p:spPr>
          <p:txBody>
            <a:bodyPr wrap="square">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5607549" y="3099264"/>
              <a:ext cx="497976" cy="497976"/>
              <a:chOff x="5607549" y="3099264"/>
              <a:chExt cx="497976" cy="497976"/>
            </a:xfrm>
          </p:grpSpPr>
          <p:sp>
            <p:nvSpPr>
              <p:cNvPr id="22" name="椭圆 21"/>
              <p:cNvSpPr/>
              <p:nvPr/>
            </p:nvSpPr>
            <p:spPr>
              <a:xfrm>
                <a:off x="5607549" y="3099264"/>
                <a:ext cx="497976" cy="4979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705580" y="3197296"/>
                <a:ext cx="301913" cy="301913"/>
                <a:chOff x="13057188" y="3740150"/>
                <a:chExt cx="474663" cy="474663"/>
              </a:xfrm>
              <a:solidFill>
                <a:schemeClr val="bg1"/>
              </a:solidFill>
            </p:grpSpPr>
            <p:sp>
              <p:nvSpPr>
                <p:cNvPr id="24"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8" name="组合 27"/>
          <p:cNvGrpSpPr/>
          <p:nvPr/>
        </p:nvGrpSpPr>
        <p:grpSpPr>
          <a:xfrm>
            <a:off x="5628943" y="3683350"/>
            <a:ext cx="3046745" cy="629605"/>
            <a:chOff x="5607549" y="3722472"/>
            <a:chExt cx="3046745" cy="629605"/>
          </a:xfrm>
        </p:grpSpPr>
        <p:sp>
          <p:nvSpPr>
            <p:cNvPr id="29" name="矩形 28"/>
            <p:cNvSpPr/>
            <p:nvPr/>
          </p:nvSpPr>
          <p:spPr>
            <a:xfrm>
              <a:off x="6228719" y="3763711"/>
              <a:ext cx="2425575" cy="588366"/>
            </a:xfrm>
            <a:prstGeom prst="rect">
              <a:avLst/>
            </a:prstGeom>
          </p:spPr>
          <p:txBody>
            <a:bodyPr wrap="square">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您的内容打在这里，或者通过复制您的文本您的内容打在这里，或者通过复制您的文本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 name="组合 29"/>
            <p:cNvGrpSpPr/>
            <p:nvPr/>
          </p:nvGrpSpPr>
          <p:grpSpPr>
            <a:xfrm>
              <a:off x="5607549" y="3722472"/>
              <a:ext cx="497976" cy="497976"/>
              <a:chOff x="5607549" y="3676631"/>
              <a:chExt cx="497976" cy="497976"/>
            </a:xfrm>
          </p:grpSpPr>
          <p:sp>
            <p:nvSpPr>
              <p:cNvPr id="31" name="椭圆 30"/>
              <p:cNvSpPr/>
              <p:nvPr/>
            </p:nvSpPr>
            <p:spPr>
              <a:xfrm>
                <a:off x="5607549" y="3676631"/>
                <a:ext cx="497976" cy="4979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687435" y="3756519"/>
                <a:ext cx="338204" cy="338200"/>
                <a:chOff x="3459051" y="-884634"/>
                <a:chExt cx="492125" cy="492125"/>
              </a:xfrm>
              <a:solidFill>
                <a:schemeClr val="bg1"/>
              </a:solidFill>
            </p:grpSpPr>
            <p:sp>
              <p:nvSpPr>
                <p:cNvPr id="33"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Rectangle 8"/>
                <p:cNvSpPr>
                  <a:spLocks noChangeArrowheads="1"/>
                </p:cNvSpPr>
                <p:nvPr/>
              </p:nvSpPr>
              <p:spPr bwMode="auto">
                <a:xfrm>
                  <a:off x="3813064" y="-454421"/>
                  <a:ext cx="61913"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2" presetClass="entr" presetSubtype="2" fill="hold" nodeType="withEffect" p14:presetBounceEnd="38000">
                                      <p:stCondLst>
                                        <p:cond delay="1250"/>
                                      </p:stCondLst>
                                      <p:childTnLst>
                                        <p:set>
                                          <p:cBhvr>
                                            <p:cTn id="29" dur="1" fill="hold">
                                              <p:stCondLst>
                                                <p:cond delay="0"/>
                                              </p:stCondLst>
                                            </p:cTn>
                                            <p:tgtEl>
                                              <p:spTgt spid="7"/>
                                            </p:tgtEl>
                                            <p:attrNameLst>
                                              <p:attrName>style.visibility</p:attrName>
                                            </p:attrNameLst>
                                          </p:cBhvr>
                                          <p:to>
                                            <p:strVal val="visible"/>
                                          </p:to>
                                        </p:set>
                                        <p:anim calcmode="lin" valueType="num" p14:bounceEnd="38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38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12" presetClass="entr" presetSubtype="1" fill="hold" nodeType="withEffect">
                                      <p:stCondLst>
                                        <p:cond delay="17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down)">
                                          <p:cBhvr>
                                            <p:cTn id="35" dur="500"/>
                                            <p:tgtEl>
                                              <p:spTgt spid="10"/>
                                            </p:tgtEl>
                                          </p:cBhvr>
                                        </p:animEffect>
                                      </p:childTnLst>
                                    </p:cTn>
                                  </p:par>
                                  <p:par>
                                    <p:cTn id="36" presetID="12" presetClass="entr" presetSubtype="1" fill="hold" nodeType="withEffect">
                                      <p:stCondLst>
                                        <p:cond delay="20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down)">
                                          <p:cBhvr>
                                            <p:cTn id="39" dur="500"/>
                                            <p:tgtEl>
                                              <p:spTgt spid="19"/>
                                            </p:tgtEl>
                                          </p:cBhvr>
                                        </p:animEffect>
                                      </p:childTnLst>
                                    </p:cTn>
                                  </p:par>
                                  <p:par>
                                    <p:cTn id="40" presetID="12" presetClass="entr" presetSubtype="1" fill="hold" nodeType="withEffect">
                                      <p:stCondLst>
                                        <p:cond delay="22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ppt_y</p:attrName>
                                            </p:attrNameLst>
                                          </p:cBhvr>
                                          <p:tavLst>
                                            <p:tav tm="0">
                                              <p:val>
                                                <p:strVal val="#ppt_y-#ppt_h*1.125000"/>
                                              </p:val>
                                            </p:tav>
                                            <p:tav tm="100000">
                                              <p:val>
                                                <p:strVal val="#ppt_y"/>
                                              </p:val>
                                            </p:tav>
                                          </p:tavLst>
                                        </p:anim>
                                        <p:animEffect transition="in" filter="wipe(down)">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2" presetClass="entr" presetSubtype="2" fill="hold" nodeType="withEffect">
                                      <p:stCondLst>
                                        <p:cond delay="12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12" presetClass="entr" presetSubtype="1" fill="hold" nodeType="withEffect">
                                      <p:stCondLst>
                                        <p:cond delay="17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down)">
                                          <p:cBhvr>
                                            <p:cTn id="35" dur="500"/>
                                            <p:tgtEl>
                                              <p:spTgt spid="10"/>
                                            </p:tgtEl>
                                          </p:cBhvr>
                                        </p:animEffect>
                                      </p:childTnLst>
                                    </p:cTn>
                                  </p:par>
                                  <p:par>
                                    <p:cTn id="36" presetID="12" presetClass="entr" presetSubtype="1" fill="hold" nodeType="withEffect">
                                      <p:stCondLst>
                                        <p:cond delay="20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down)">
                                          <p:cBhvr>
                                            <p:cTn id="39" dur="500"/>
                                            <p:tgtEl>
                                              <p:spTgt spid="19"/>
                                            </p:tgtEl>
                                          </p:cBhvr>
                                        </p:animEffect>
                                      </p:childTnLst>
                                    </p:cTn>
                                  </p:par>
                                  <p:par>
                                    <p:cTn id="40" presetID="12" presetClass="entr" presetSubtype="1" fill="hold" nodeType="withEffect">
                                      <p:stCondLst>
                                        <p:cond delay="22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ppt_y</p:attrName>
                                            </p:attrNameLst>
                                          </p:cBhvr>
                                          <p:tavLst>
                                            <p:tav tm="0">
                                              <p:val>
                                                <p:strVal val="#ppt_y-#ppt_h*1.125000"/>
                                              </p:val>
                                            </p:tav>
                                            <p:tav tm="100000">
                                              <p:val>
                                                <p:strVal val="#ppt_y"/>
                                              </p:val>
                                            </p:tav>
                                          </p:tavLst>
                                        </p:anim>
                                        <p:animEffect transition="in" filter="wipe(down)">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资金缺口</a:t>
            </a:r>
          </a:p>
        </p:txBody>
      </p:sp>
      <p:grpSp>
        <p:nvGrpSpPr>
          <p:cNvPr id="3" name="组合 2"/>
          <p:cNvGrpSpPr/>
          <p:nvPr/>
        </p:nvGrpSpPr>
        <p:grpSpPr>
          <a:xfrm>
            <a:off x="3339115" y="1472069"/>
            <a:ext cx="775097" cy="779859"/>
            <a:chOff x="4348163" y="2316163"/>
            <a:chExt cx="1033462" cy="1039812"/>
          </a:xfrm>
        </p:grpSpPr>
        <p:sp>
          <p:nvSpPr>
            <p:cNvPr id="4" name="Oval 3"/>
            <p:cNvSpPr>
              <a:spLocks noChangeArrowheads="1"/>
            </p:cNvSpPr>
            <p:nvPr/>
          </p:nvSpPr>
          <p:spPr bwMode="auto">
            <a:xfrm>
              <a:off x="4348163" y="2316163"/>
              <a:ext cx="1033462" cy="103981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zh-CN" sz="660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grpSp>
          <p:nvGrpSpPr>
            <p:cNvPr id="5" name="Group 29"/>
            <p:cNvGrpSpPr/>
            <p:nvPr/>
          </p:nvGrpSpPr>
          <p:grpSpPr bwMode="auto">
            <a:xfrm>
              <a:off x="4616450" y="2574925"/>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CC0000"/>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endParaRPr lang="zh-CN" altLang="zh-CN">
                  <a:latin typeface="微软雅黑" panose="020B0503020204020204" pitchFamily="34" charset="-122"/>
                  <a:ea typeface="微软雅黑" panose="020B0503020204020204" pitchFamily="34" charset="-122"/>
                  <a:sym typeface="Calibri" panose="020F050202020403020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CC0000"/>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CC0000"/>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CC0000"/>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3338520" y="2359084"/>
            <a:ext cx="776288" cy="779860"/>
            <a:chOff x="3871913" y="3498850"/>
            <a:chExt cx="1035050" cy="1039813"/>
          </a:xfrm>
        </p:grpSpPr>
        <p:sp>
          <p:nvSpPr>
            <p:cNvPr id="13" name="Oval 4"/>
            <p:cNvSpPr>
              <a:spLocks noChangeArrowheads="1"/>
            </p:cNvSpPr>
            <p:nvPr/>
          </p:nvSpPr>
          <p:spPr bwMode="auto">
            <a:xfrm>
              <a:off x="3871913" y="3498850"/>
              <a:ext cx="1035050" cy="1039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zh-CN" sz="660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grpSp>
          <p:nvGrpSpPr>
            <p:cNvPr id="14" name="Group 36"/>
            <p:cNvGrpSpPr/>
            <p:nvPr/>
          </p:nvGrpSpPr>
          <p:grpSpPr bwMode="auto">
            <a:xfrm>
              <a:off x="4108450" y="3765550"/>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CC0000"/>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Oval 60"/>
              <p:cNvSpPr>
                <a:spLocks noChangeArrowheads="1"/>
              </p:cNvSpPr>
              <p:nvPr/>
            </p:nvSpPr>
            <p:spPr bwMode="auto">
              <a:xfrm>
                <a:off x="124789" y="122294"/>
                <a:ext cx="64890" cy="62395"/>
              </a:xfrm>
              <a:prstGeom prst="ellipse">
                <a:avLst/>
              </a:prstGeom>
              <a:solidFill>
                <a:srgbClr val="CC0000"/>
              </a:solidFill>
              <a:ln w="9525">
                <a:noFill/>
                <a:bevel/>
              </a:ln>
            </p:spPr>
            <p:txBody>
              <a:bodyPr/>
              <a:lstStyle/>
              <a:p>
                <a:endParaRPr lang="zh-CN" altLang="zh-CN">
                  <a:latin typeface="微软雅黑" panose="020B0503020204020204" pitchFamily="34" charset="-122"/>
                  <a:ea typeface="微软雅黑" panose="020B0503020204020204" pitchFamily="34" charset="-122"/>
                  <a:sym typeface="Calibri" panose="020F0502020204030204" charset="0"/>
                </a:endParaRPr>
              </a:p>
            </p:txBody>
          </p:sp>
        </p:grpSp>
      </p:grpSp>
      <p:grpSp>
        <p:nvGrpSpPr>
          <p:cNvPr id="17" name="组合 16"/>
          <p:cNvGrpSpPr/>
          <p:nvPr/>
        </p:nvGrpSpPr>
        <p:grpSpPr>
          <a:xfrm>
            <a:off x="5324482" y="2359084"/>
            <a:ext cx="776288" cy="779860"/>
            <a:chOff x="7243763" y="3498850"/>
            <a:chExt cx="1035050" cy="1039813"/>
          </a:xfrm>
        </p:grpSpPr>
        <p:sp>
          <p:nvSpPr>
            <p:cNvPr id="18" name="Oval 7"/>
            <p:cNvSpPr>
              <a:spLocks noChangeArrowheads="1"/>
            </p:cNvSpPr>
            <p:nvPr/>
          </p:nvSpPr>
          <p:spPr bwMode="auto">
            <a:xfrm>
              <a:off x="7243763" y="3498850"/>
              <a:ext cx="1035050" cy="1039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zh-CN" sz="660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grpSp>
          <p:nvGrpSpPr>
            <p:cNvPr id="19" name="Group 39"/>
            <p:cNvGrpSpPr/>
            <p:nvPr/>
          </p:nvGrpSpPr>
          <p:grpSpPr bwMode="auto">
            <a:xfrm>
              <a:off x="7540625" y="3714750"/>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Oval 83"/>
              <p:cNvSpPr>
                <a:spLocks noChangeArrowheads="1"/>
              </p:cNvSpPr>
              <p:nvPr/>
            </p:nvSpPr>
            <p:spPr bwMode="auto">
              <a:xfrm>
                <a:off x="4991" y="0"/>
                <a:ext cx="316965" cy="107319"/>
              </a:xfrm>
              <a:prstGeom prst="ellipse">
                <a:avLst/>
              </a:prstGeom>
              <a:solidFill>
                <a:schemeClr val="tx1"/>
              </a:solidFill>
              <a:ln w="9525">
                <a:noFill/>
                <a:bevel/>
              </a:ln>
            </p:spPr>
            <p:txBody>
              <a:bodyPr/>
              <a:lstStyle/>
              <a:p>
                <a:endParaRPr lang="zh-CN" altLang="zh-CN">
                  <a:latin typeface="微软雅黑" panose="020B0503020204020204" pitchFamily="34" charset="-122"/>
                  <a:ea typeface="微软雅黑" panose="020B0503020204020204" pitchFamily="34" charset="-122"/>
                  <a:sym typeface="Calibri" panose="020F0502020204030204" charset="0"/>
                </a:endParaRPr>
              </a:p>
            </p:txBody>
          </p:sp>
        </p:grpSp>
      </p:grpSp>
      <p:grpSp>
        <p:nvGrpSpPr>
          <p:cNvPr id="24" name="组合 23"/>
          <p:cNvGrpSpPr/>
          <p:nvPr/>
        </p:nvGrpSpPr>
        <p:grpSpPr>
          <a:xfrm>
            <a:off x="3339115" y="3290153"/>
            <a:ext cx="775097" cy="781050"/>
            <a:chOff x="4348163" y="4740275"/>
            <a:chExt cx="1033462" cy="1041400"/>
          </a:xfrm>
        </p:grpSpPr>
        <p:sp>
          <p:nvSpPr>
            <p:cNvPr id="25" name="Oval 5"/>
            <p:cNvSpPr>
              <a:spLocks noChangeArrowheads="1"/>
            </p:cNvSpPr>
            <p:nvPr/>
          </p:nvSpPr>
          <p:spPr bwMode="auto">
            <a:xfrm>
              <a:off x="4348163" y="4740275"/>
              <a:ext cx="1033462" cy="104140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zh-CN" sz="660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26" name="Freeform 103"/>
            <p:cNvSpPr>
              <a:spLocks noEditPoints="1" noChangeArrowheads="1"/>
            </p:cNvSpPr>
            <p:nvPr/>
          </p:nvSpPr>
          <p:spPr bwMode="auto">
            <a:xfrm>
              <a:off x="4568825" y="5008563"/>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CC0000"/>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324482" y="3290153"/>
            <a:ext cx="776288" cy="781050"/>
            <a:chOff x="6829425" y="4740275"/>
            <a:chExt cx="1035050" cy="1041400"/>
          </a:xfrm>
        </p:grpSpPr>
        <p:sp>
          <p:nvSpPr>
            <p:cNvPr id="28" name="Oval 8"/>
            <p:cNvSpPr>
              <a:spLocks noChangeArrowheads="1"/>
            </p:cNvSpPr>
            <p:nvPr/>
          </p:nvSpPr>
          <p:spPr bwMode="auto">
            <a:xfrm>
              <a:off x="6829425" y="4740275"/>
              <a:ext cx="1035050" cy="104140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zh-CN" sz="660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29" name="Freeform 104"/>
            <p:cNvSpPr>
              <a:spLocks noEditPoints="1" noChangeArrowheads="1"/>
            </p:cNvSpPr>
            <p:nvPr/>
          </p:nvSpPr>
          <p:spPr bwMode="auto">
            <a:xfrm>
              <a:off x="7077075" y="4978400"/>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324482" y="1472069"/>
            <a:ext cx="776288" cy="779859"/>
            <a:chOff x="6829425" y="2316163"/>
            <a:chExt cx="1035050" cy="1039812"/>
          </a:xfrm>
        </p:grpSpPr>
        <p:sp>
          <p:nvSpPr>
            <p:cNvPr id="31" name="Oval 6"/>
            <p:cNvSpPr>
              <a:spLocks noChangeArrowheads="1"/>
            </p:cNvSpPr>
            <p:nvPr/>
          </p:nvSpPr>
          <p:spPr bwMode="auto">
            <a:xfrm>
              <a:off x="6829425" y="2316163"/>
              <a:ext cx="1035050" cy="103981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zh-CN" sz="660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grpSp>
          <p:nvGrpSpPr>
            <p:cNvPr id="32" name="Group 46"/>
            <p:cNvGrpSpPr/>
            <p:nvPr/>
          </p:nvGrpSpPr>
          <p:grpSpPr bwMode="auto">
            <a:xfrm>
              <a:off x="7064375" y="2482850"/>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tx1"/>
              </a:solidFill>
              <a:ln w="9525"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539750" y="1347614"/>
            <a:ext cx="2430473" cy="985346"/>
            <a:chOff x="283163" y="1563638"/>
            <a:chExt cx="2430473" cy="985346"/>
          </a:xfrm>
        </p:grpSpPr>
        <p:sp>
          <p:nvSpPr>
            <p:cNvPr id="38" name="TextBox 7"/>
            <p:cNvSpPr>
              <a:spLocks noChangeArrowheads="1"/>
            </p:cNvSpPr>
            <p:nvPr/>
          </p:nvSpPr>
          <p:spPr bwMode="auto">
            <a:xfrm>
              <a:off x="283163" y="1898037"/>
              <a:ext cx="2430473"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此框中选择粘贴，并选择只保留文字。此框中选择粘贴，并选择只保留文字。</a:t>
              </a:r>
            </a:p>
          </p:txBody>
        </p:sp>
        <p:sp>
          <p:nvSpPr>
            <p:cNvPr id="39" name="文本框 19"/>
            <p:cNvSpPr>
              <a:spLocks noChangeArrowheads="1"/>
            </p:cNvSpPr>
            <p:nvPr/>
          </p:nvSpPr>
          <p:spPr bwMode="auto">
            <a:xfrm>
              <a:off x="1497919" y="1563638"/>
              <a:ext cx="121571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CC0000"/>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输入你的标题</a:t>
              </a:r>
              <a:endParaRPr lang="en-US" altLang="zh-CN" sz="900" b="1" dirty="0">
                <a:solidFill>
                  <a:srgbClr val="CC0000"/>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grpSp>
        <p:nvGrpSpPr>
          <p:cNvPr id="40" name="组合 39"/>
          <p:cNvGrpSpPr/>
          <p:nvPr/>
        </p:nvGrpSpPr>
        <p:grpSpPr>
          <a:xfrm>
            <a:off x="539750" y="2329608"/>
            <a:ext cx="2430473" cy="985346"/>
            <a:chOff x="283163" y="2545632"/>
            <a:chExt cx="2430473" cy="985346"/>
          </a:xfrm>
        </p:grpSpPr>
        <p:sp>
          <p:nvSpPr>
            <p:cNvPr id="41" name="TextBox 7"/>
            <p:cNvSpPr>
              <a:spLocks noChangeArrowheads="1"/>
            </p:cNvSpPr>
            <p:nvPr/>
          </p:nvSpPr>
          <p:spPr bwMode="auto">
            <a:xfrm>
              <a:off x="283163" y="2880031"/>
              <a:ext cx="2430473"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此框中选择粘贴，并选择只保留文字。此框中选择粘贴，并选择只保留文字。</a:t>
              </a:r>
            </a:p>
          </p:txBody>
        </p:sp>
        <p:sp>
          <p:nvSpPr>
            <p:cNvPr id="42" name="文本框 19"/>
            <p:cNvSpPr>
              <a:spLocks noChangeArrowheads="1"/>
            </p:cNvSpPr>
            <p:nvPr/>
          </p:nvSpPr>
          <p:spPr bwMode="auto">
            <a:xfrm>
              <a:off x="1497919" y="2545632"/>
              <a:ext cx="121571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CC0000"/>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输入你的标题</a:t>
              </a:r>
              <a:endParaRPr lang="en-US" altLang="zh-CN" sz="1400" b="1" dirty="0">
                <a:solidFill>
                  <a:srgbClr val="CC0000"/>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grpSp>
        <p:nvGrpSpPr>
          <p:cNvPr id="43" name="组合 42"/>
          <p:cNvGrpSpPr/>
          <p:nvPr/>
        </p:nvGrpSpPr>
        <p:grpSpPr>
          <a:xfrm>
            <a:off x="539750" y="3369137"/>
            <a:ext cx="2430473" cy="985346"/>
            <a:chOff x="283163" y="3585161"/>
            <a:chExt cx="2430473" cy="985346"/>
          </a:xfrm>
        </p:grpSpPr>
        <p:sp>
          <p:nvSpPr>
            <p:cNvPr id="44" name="TextBox 7"/>
            <p:cNvSpPr>
              <a:spLocks noChangeArrowheads="1"/>
            </p:cNvSpPr>
            <p:nvPr/>
          </p:nvSpPr>
          <p:spPr bwMode="auto">
            <a:xfrm>
              <a:off x="283163" y="3919560"/>
              <a:ext cx="2430473"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此框中选择粘贴，并选择只保留文字。此框中选择粘贴，并选择只保留文字。</a:t>
              </a:r>
            </a:p>
          </p:txBody>
        </p:sp>
        <p:sp>
          <p:nvSpPr>
            <p:cNvPr id="45" name="文本框 19"/>
            <p:cNvSpPr>
              <a:spLocks noChangeArrowheads="1"/>
            </p:cNvSpPr>
            <p:nvPr/>
          </p:nvSpPr>
          <p:spPr bwMode="auto">
            <a:xfrm>
              <a:off x="1497919" y="3585161"/>
              <a:ext cx="121571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CC0000"/>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输入你的标题</a:t>
              </a:r>
              <a:endParaRPr lang="en-US" altLang="zh-CN" sz="1400" b="1" dirty="0">
                <a:solidFill>
                  <a:srgbClr val="CC0000"/>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grpSp>
        <p:nvGrpSpPr>
          <p:cNvPr id="46" name="组合 45"/>
          <p:cNvGrpSpPr/>
          <p:nvPr/>
        </p:nvGrpSpPr>
        <p:grpSpPr>
          <a:xfrm>
            <a:off x="6167244" y="1347614"/>
            <a:ext cx="2508444" cy="973485"/>
            <a:chOff x="5910657" y="1563638"/>
            <a:chExt cx="2508444" cy="973485"/>
          </a:xfrm>
        </p:grpSpPr>
        <p:sp>
          <p:nvSpPr>
            <p:cNvPr id="47" name="TextBox 7"/>
            <p:cNvSpPr>
              <a:spLocks noChangeArrowheads="1"/>
            </p:cNvSpPr>
            <p:nvPr/>
          </p:nvSpPr>
          <p:spPr bwMode="auto">
            <a:xfrm>
              <a:off x="5910657" y="1898037"/>
              <a:ext cx="2508444" cy="63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此框中选择粘贴，并选择只保留文字。此框中选择粘贴，并选择只保留文字。</a:t>
              </a:r>
            </a:p>
          </p:txBody>
        </p:sp>
        <p:sp>
          <p:nvSpPr>
            <p:cNvPr id="48" name="文本框 19"/>
            <p:cNvSpPr>
              <a:spLocks noChangeArrowheads="1"/>
            </p:cNvSpPr>
            <p:nvPr/>
          </p:nvSpPr>
          <p:spPr bwMode="auto">
            <a:xfrm>
              <a:off x="5910657" y="1563638"/>
              <a:ext cx="121571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微软雅黑" panose="020B0503020204020204" pitchFamily="34" charset="-122"/>
                  <a:ea typeface="微软雅黑" panose="020B0503020204020204" pitchFamily="34" charset="-122"/>
                  <a:cs typeface="Calibri" panose="020F0502020204030204" charset="0"/>
                  <a:sym typeface="Calibri" panose="020F0502020204030204" charset="0"/>
                </a:rPr>
                <a:t>输入你的标题</a:t>
              </a:r>
              <a:endParaRPr lang="en-US" altLang="zh-CN" sz="1400" b="1" dirty="0">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grpSp>
        <p:nvGrpSpPr>
          <p:cNvPr id="49" name="组合 48"/>
          <p:cNvGrpSpPr/>
          <p:nvPr/>
        </p:nvGrpSpPr>
        <p:grpSpPr>
          <a:xfrm>
            <a:off x="6167244" y="2329608"/>
            <a:ext cx="2508444" cy="985346"/>
            <a:chOff x="5910657" y="2545632"/>
            <a:chExt cx="2508444" cy="985346"/>
          </a:xfrm>
        </p:grpSpPr>
        <p:sp>
          <p:nvSpPr>
            <p:cNvPr id="50" name="TextBox 7"/>
            <p:cNvSpPr>
              <a:spLocks noChangeArrowheads="1"/>
            </p:cNvSpPr>
            <p:nvPr/>
          </p:nvSpPr>
          <p:spPr bwMode="auto">
            <a:xfrm>
              <a:off x="5910657" y="2880031"/>
              <a:ext cx="2508444"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此框中选择粘贴，并选择只保留文字。此框中选择粘贴，并选择只保留文字。</a:t>
              </a:r>
            </a:p>
          </p:txBody>
        </p:sp>
        <p:sp>
          <p:nvSpPr>
            <p:cNvPr id="51" name="文本框 19"/>
            <p:cNvSpPr>
              <a:spLocks noChangeArrowheads="1"/>
            </p:cNvSpPr>
            <p:nvPr/>
          </p:nvSpPr>
          <p:spPr bwMode="auto">
            <a:xfrm>
              <a:off x="5910657" y="2545632"/>
              <a:ext cx="121571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微软雅黑" panose="020B0503020204020204" pitchFamily="34" charset="-122"/>
                  <a:ea typeface="微软雅黑" panose="020B0503020204020204" pitchFamily="34" charset="-122"/>
                  <a:cs typeface="Calibri" panose="020F0502020204030204" charset="0"/>
                  <a:sym typeface="Calibri" panose="020F0502020204030204" charset="0"/>
                </a:rPr>
                <a:t>输入你的标题</a:t>
              </a:r>
              <a:endParaRPr lang="en-US" altLang="zh-CN" sz="1400" b="1" dirty="0">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grpSp>
        <p:nvGrpSpPr>
          <p:cNvPr id="52" name="组合 51"/>
          <p:cNvGrpSpPr/>
          <p:nvPr/>
        </p:nvGrpSpPr>
        <p:grpSpPr>
          <a:xfrm>
            <a:off x="6167244" y="3369137"/>
            <a:ext cx="2508444" cy="985346"/>
            <a:chOff x="5910657" y="3585161"/>
            <a:chExt cx="2508444" cy="985346"/>
          </a:xfrm>
        </p:grpSpPr>
        <p:sp>
          <p:nvSpPr>
            <p:cNvPr id="53" name="TextBox 7"/>
            <p:cNvSpPr>
              <a:spLocks noChangeArrowheads="1"/>
            </p:cNvSpPr>
            <p:nvPr/>
          </p:nvSpPr>
          <p:spPr bwMode="auto">
            <a:xfrm>
              <a:off x="5910657" y="3919560"/>
              <a:ext cx="2508444"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此框中选择粘贴，并选择只保留文字。此框中选择粘贴，并选择只保留文字。</a:t>
              </a:r>
            </a:p>
          </p:txBody>
        </p:sp>
        <p:sp>
          <p:nvSpPr>
            <p:cNvPr id="54" name="文本框 19"/>
            <p:cNvSpPr>
              <a:spLocks noChangeArrowheads="1"/>
            </p:cNvSpPr>
            <p:nvPr/>
          </p:nvSpPr>
          <p:spPr bwMode="auto">
            <a:xfrm>
              <a:off x="5910657" y="3585161"/>
              <a:ext cx="121571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latin typeface="微软雅黑" panose="020B0503020204020204" pitchFamily="34" charset="-122"/>
                  <a:ea typeface="微软雅黑" panose="020B0503020204020204" pitchFamily="34" charset="-122"/>
                  <a:cs typeface="Calibri" panose="020F0502020204030204" charset="0"/>
                  <a:sym typeface="Calibri" panose="020F0502020204030204" charset="0"/>
                </a:rPr>
                <a:t>输入你的标题</a:t>
              </a:r>
              <a:endParaRPr lang="en-US" altLang="zh-CN" sz="1400" b="1" dirty="0">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360"/>
                                          </p:val>
                                        </p:tav>
                                        <p:tav tm="100000">
                                          <p:val>
                                            <p:fltVal val="0"/>
                                          </p:val>
                                        </p:tav>
                                      </p:tavLst>
                                    </p:anim>
                                    <p:animEffect transition="in" filter="fade">
                                      <p:cBhvr>
                                        <p:cTn id="20" dur="500"/>
                                        <p:tgtEl>
                                          <p:spTgt spid="30"/>
                                        </p:tgtEl>
                                      </p:cBhvr>
                                    </p:animEffect>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1+#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 calcmode="lin" valueType="num">
                                      <p:cBhvr>
                                        <p:cTn id="41" dur="500" fill="hold"/>
                                        <p:tgtEl>
                                          <p:spTgt spid="17"/>
                                        </p:tgtEl>
                                        <p:attrNameLst>
                                          <p:attrName>style.rotation</p:attrName>
                                        </p:attrNameLst>
                                      </p:cBhvr>
                                      <p:tavLst>
                                        <p:tav tm="0">
                                          <p:val>
                                            <p:fltVal val="360"/>
                                          </p:val>
                                        </p:tav>
                                        <p:tav tm="100000">
                                          <p:val>
                                            <p:fltVal val="0"/>
                                          </p:val>
                                        </p:tav>
                                      </p:tavLst>
                                    </p:anim>
                                    <p:animEffect transition="in" filter="fade">
                                      <p:cBhvr>
                                        <p:cTn id="42" dur="500"/>
                                        <p:tgtEl>
                                          <p:spTgt spid="17"/>
                                        </p:tgtEl>
                                      </p:cBhvr>
                                    </p:animEffect>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0-#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fill="hold"/>
                                        <p:tgtEl>
                                          <p:spTgt spid="49"/>
                                        </p:tgtEl>
                                        <p:attrNameLst>
                                          <p:attrName>ppt_x</p:attrName>
                                        </p:attrNameLst>
                                      </p:cBhvr>
                                      <p:tavLst>
                                        <p:tav tm="0">
                                          <p:val>
                                            <p:strVal val="1+#ppt_w/2"/>
                                          </p:val>
                                        </p:tav>
                                        <p:tav tm="100000">
                                          <p:val>
                                            <p:strVal val="#ppt_x"/>
                                          </p:val>
                                        </p:tav>
                                      </p:tavLst>
                                    </p:anim>
                                    <p:anim calcmode="lin" valueType="num">
                                      <p:cBhvr additive="base">
                                        <p:cTn id="51" dur="500" fill="hold"/>
                                        <p:tgtEl>
                                          <p:spTgt spid="49"/>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49" presetClass="entr" presetSubtype="0" decel="10000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 calcmode="lin" valueType="num">
                                      <p:cBhvr>
                                        <p:cTn id="57" dur="500" fill="hold"/>
                                        <p:tgtEl>
                                          <p:spTgt spid="24"/>
                                        </p:tgtEl>
                                        <p:attrNameLst>
                                          <p:attrName>style.rotation</p:attrName>
                                        </p:attrNameLst>
                                      </p:cBhvr>
                                      <p:tavLst>
                                        <p:tav tm="0">
                                          <p:val>
                                            <p:fltVal val="360"/>
                                          </p:val>
                                        </p:tav>
                                        <p:tav tm="100000">
                                          <p:val>
                                            <p:fltVal val="0"/>
                                          </p:val>
                                        </p:tav>
                                      </p:tavLst>
                                    </p:anim>
                                    <p:animEffect transition="in" filter="fade">
                                      <p:cBhvr>
                                        <p:cTn id="58" dur="500"/>
                                        <p:tgtEl>
                                          <p:spTgt spid="24"/>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0-#ppt_w/2"/>
                                          </p:val>
                                        </p:tav>
                                        <p:tav tm="100000">
                                          <p:val>
                                            <p:strVal val="#ppt_x"/>
                                          </p:val>
                                        </p:tav>
                                      </p:tavLst>
                                    </p:anim>
                                    <p:anim calcmode="lin" valueType="num">
                                      <p:cBhvr additive="base">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additive="base">
                                        <p:cTn id="72" dur="500" fill="hold"/>
                                        <p:tgtEl>
                                          <p:spTgt spid="52"/>
                                        </p:tgtEl>
                                        <p:attrNameLst>
                                          <p:attrName>ppt_x</p:attrName>
                                        </p:attrNameLst>
                                      </p:cBhvr>
                                      <p:tavLst>
                                        <p:tav tm="0">
                                          <p:val>
                                            <p:strVal val="1+#ppt_w/2"/>
                                          </p:val>
                                        </p:tav>
                                        <p:tav tm="100000">
                                          <p:val>
                                            <p:strVal val="#ppt_x"/>
                                          </p:val>
                                        </p:tav>
                                      </p:tavLst>
                                    </p:anim>
                                    <p:anim calcmode="lin" valueType="num">
                                      <p:cBhvr additive="base">
                                        <p:cTn id="7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2"/>
          <p:cNvSpPr/>
          <p:nvPr>
            <p:custDataLst>
              <p:tags r:id="rId1"/>
            </p:custDataLst>
          </p:nvPr>
        </p:nvSpPr>
        <p:spPr>
          <a:xfrm>
            <a:off x="6626430" y="2939010"/>
            <a:ext cx="1517965" cy="1517965"/>
          </a:xfrm>
          <a:prstGeom prst="ellipse">
            <a:avLst/>
          </a:prstGeom>
          <a:solidFill>
            <a:schemeClr val="tx1"/>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a:xfrm>
            <a:off x="539751" y="1363160"/>
            <a:ext cx="3528194" cy="2973122"/>
          </a:xfrm>
          <a:prstGeom prst="rect">
            <a:avLst/>
          </a:prstGeom>
        </p:spPr>
        <p:txBody>
          <a:bodyPr wrap="square">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7" name="矩形 6"/>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资金缺口</a:t>
            </a:r>
          </a:p>
        </p:txBody>
      </p:sp>
      <p:sp>
        <p:nvSpPr>
          <p:cNvPr id="2" name="MH_SubTitle_1"/>
          <p:cNvSpPr/>
          <p:nvPr>
            <p:custDataLst>
              <p:tags r:id="rId2"/>
            </p:custDataLst>
          </p:nvPr>
        </p:nvSpPr>
        <p:spPr>
          <a:xfrm>
            <a:off x="4199261" y="1507637"/>
            <a:ext cx="3067418" cy="3067417"/>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r>
              <a:rPr lang="zh-CN" altLang="en-US" sz="2800" dirty="0">
                <a:solidFill>
                  <a:srgbClr val="CC0000"/>
                </a:solidFill>
                <a:latin typeface="微软雅黑" panose="020B0503020204020204" pitchFamily="34" charset="-122"/>
                <a:ea typeface="微软雅黑" panose="020B0503020204020204" pitchFamily="34" charset="-122"/>
              </a:rPr>
              <a:t>添加标题</a:t>
            </a:r>
            <a:endParaRPr lang="en-US" altLang="zh-CN" sz="2800" dirty="0">
              <a:solidFill>
                <a:srgbClr val="CC0000"/>
              </a:solidFill>
              <a:latin typeface="微软雅黑" panose="020B0503020204020204" pitchFamily="34" charset="-122"/>
              <a:ea typeface="微软雅黑" panose="020B0503020204020204" pitchFamily="34" charset="-122"/>
            </a:endParaRPr>
          </a:p>
          <a:p>
            <a:pPr algn="ctr"/>
            <a:r>
              <a:rPr lang="zh-CN" altLang="en-US" sz="2800" dirty="0">
                <a:solidFill>
                  <a:srgbClr val="CC0000"/>
                </a:solidFill>
                <a:latin typeface="微软雅黑" panose="020B0503020204020204" pitchFamily="34" charset="-122"/>
                <a:ea typeface="微软雅黑" panose="020B0503020204020204" pitchFamily="34" charset="-122"/>
              </a:rPr>
              <a:t>添加标题</a:t>
            </a:r>
            <a:endParaRPr lang="en-US" altLang="zh-CN" sz="2800" dirty="0">
              <a:solidFill>
                <a:srgbClr val="CC0000"/>
              </a:solidFill>
              <a:latin typeface="微软雅黑" panose="020B0503020204020204" pitchFamily="34" charset="-122"/>
              <a:ea typeface="微软雅黑" panose="020B0503020204020204" pitchFamily="34" charset="-122"/>
            </a:endParaRPr>
          </a:p>
          <a:p>
            <a:pPr algn="ctr"/>
            <a:r>
              <a:rPr lang="zh-CN" altLang="en-US" sz="2800" dirty="0">
                <a:solidFill>
                  <a:srgbClr val="CC0000"/>
                </a:solidFill>
                <a:latin typeface="微软雅黑" panose="020B0503020204020204" pitchFamily="34" charset="-122"/>
                <a:ea typeface="微软雅黑" panose="020B0503020204020204" pitchFamily="34" charset="-122"/>
              </a:rPr>
              <a:t>添加标题</a:t>
            </a:r>
            <a:endParaRPr lang="en-US" altLang="zh-CN" sz="2800" dirty="0">
              <a:solidFill>
                <a:srgbClr val="CC00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257494" y="1469589"/>
            <a:ext cx="1130930" cy="1129618"/>
            <a:chOff x="7257494" y="1469589"/>
            <a:chExt cx="1130930" cy="1129618"/>
          </a:xfrm>
        </p:grpSpPr>
        <p:sp>
          <p:nvSpPr>
            <p:cNvPr id="4" name="MH_SubTitle_3"/>
            <p:cNvSpPr/>
            <p:nvPr>
              <p:custDataLst>
                <p:tags r:id="rId4"/>
              </p:custDataLst>
            </p:nvPr>
          </p:nvSpPr>
          <p:spPr>
            <a:xfrm>
              <a:off x="7257494" y="1469589"/>
              <a:ext cx="1130930" cy="1129618"/>
            </a:xfrm>
            <a:prstGeom prst="ellipse">
              <a:avLst/>
            </a:prstGeom>
            <a:solidFill>
              <a:schemeClr val="tx1"/>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9" name="KSO_Shape"/>
            <p:cNvSpPr/>
            <p:nvPr/>
          </p:nvSpPr>
          <p:spPr bwMode="auto">
            <a:xfrm>
              <a:off x="7546189" y="1816692"/>
              <a:ext cx="553540" cy="435412"/>
            </a:xfrm>
            <a:custGeom>
              <a:avLst/>
              <a:gdLst>
                <a:gd name="T0" fmla="*/ 1306858 w 3440"/>
                <a:gd name="T1" fmla="*/ 56020 h 2703"/>
                <a:gd name="T2" fmla="*/ 1543422 w 3440"/>
                <a:gd name="T3" fmla="*/ 419367 h 2703"/>
                <a:gd name="T4" fmla="*/ 1800397 w 3440"/>
                <a:gd name="T5" fmla="*/ 848158 h 2703"/>
                <a:gd name="T6" fmla="*/ 1495272 w 3440"/>
                <a:gd name="T7" fmla="*/ 1209934 h 2703"/>
                <a:gd name="T8" fmla="*/ 253835 w 3440"/>
                <a:gd name="T9" fmla="*/ 1373283 h 2703"/>
                <a:gd name="T10" fmla="*/ 0 w 3440"/>
                <a:gd name="T11" fmla="*/ 945015 h 2703"/>
                <a:gd name="T12" fmla="*/ 253312 w 3440"/>
                <a:gd name="T13" fmla="*/ 781666 h 2703"/>
                <a:gd name="T14" fmla="*/ 262209 w 3440"/>
                <a:gd name="T15" fmla="*/ 633501 h 2703"/>
                <a:gd name="T16" fmla="*/ 8374 w 3440"/>
                <a:gd name="T17" fmla="*/ 205233 h 2703"/>
                <a:gd name="T18" fmla="*/ 261686 w 3440"/>
                <a:gd name="T19" fmla="*/ 41884 h 2703"/>
                <a:gd name="T20" fmla="*/ 326584 w 3440"/>
                <a:gd name="T21" fmla="*/ 905749 h 2703"/>
                <a:gd name="T22" fmla="*/ 164339 w 3440"/>
                <a:gd name="T23" fmla="*/ 951298 h 2703"/>
                <a:gd name="T24" fmla="*/ 178470 w 3440"/>
                <a:gd name="T25" fmla="*/ 1116741 h 2703"/>
                <a:gd name="T26" fmla="*/ 267443 w 3440"/>
                <a:gd name="T27" fmla="*/ 1138207 h 2703"/>
                <a:gd name="T28" fmla="*/ 1264988 w 3440"/>
                <a:gd name="T29" fmla="*/ 1130354 h 2703"/>
                <a:gd name="T30" fmla="*/ 1356055 w 3440"/>
                <a:gd name="T31" fmla="*/ 1195274 h 2703"/>
                <a:gd name="T32" fmla="*/ 1177062 w 3440"/>
                <a:gd name="T33" fmla="*/ 1247630 h 2703"/>
                <a:gd name="T34" fmla="*/ 1066107 w 3440"/>
                <a:gd name="T35" fmla="*/ 1262813 h 2703"/>
                <a:gd name="T36" fmla="*/ 978181 w 3440"/>
                <a:gd name="T37" fmla="*/ 1169097 h 2703"/>
                <a:gd name="T38" fmla="*/ 978181 w 3440"/>
                <a:gd name="T39" fmla="*/ 1271190 h 2703"/>
                <a:gd name="T40" fmla="*/ 735337 w 3440"/>
                <a:gd name="T41" fmla="*/ 1279043 h 2703"/>
                <a:gd name="T42" fmla="*/ 497203 w 3440"/>
                <a:gd name="T43" fmla="*/ 1269619 h 2703"/>
                <a:gd name="T44" fmla="*/ 355369 w 3440"/>
                <a:gd name="T45" fmla="*/ 1253389 h 2703"/>
                <a:gd name="T46" fmla="*/ 1250334 w 3440"/>
                <a:gd name="T47" fmla="*/ 633501 h 2703"/>
                <a:gd name="T48" fmla="*/ 1636058 w 3440"/>
                <a:gd name="T49" fmla="*/ 588998 h 2703"/>
                <a:gd name="T50" fmla="*/ 1468580 w 3440"/>
                <a:gd name="T51" fmla="*/ 543449 h 2703"/>
                <a:gd name="T52" fmla="*/ 572568 w 3440"/>
                <a:gd name="T53" fmla="*/ 875906 h 2703"/>
                <a:gd name="T54" fmla="*/ 484118 w 3440"/>
                <a:gd name="T55" fmla="*/ 754965 h 2703"/>
                <a:gd name="T56" fmla="*/ 1662750 w 3440"/>
                <a:gd name="T57" fmla="*/ 848681 h 2703"/>
                <a:gd name="T58" fmla="*/ 1570114 w 3440"/>
                <a:gd name="T59" fmla="*/ 768578 h 2703"/>
                <a:gd name="T60" fmla="*/ 1371233 w 3440"/>
                <a:gd name="T61" fmla="*/ 799467 h 2703"/>
                <a:gd name="T62" fmla="*/ 1283306 w 3440"/>
                <a:gd name="T63" fmla="*/ 908890 h 2703"/>
                <a:gd name="T64" fmla="*/ 1128388 w 3440"/>
                <a:gd name="T65" fmla="*/ 916220 h 2703"/>
                <a:gd name="T66" fmla="*/ 890254 w 3440"/>
                <a:gd name="T67" fmla="*/ 913079 h 2703"/>
                <a:gd name="T68" fmla="*/ 890254 w 3440"/>
                <a:gd name="T69" fmla="*/ 811509 h 2703"/>
                <a:gd name="T70" fmla="*/ 660494 w 3440"/>
                <a:gd name="T71" fmla="*/ 790567 h 2703"/>
                <a:gd name="T72" fmla="*/ 187367 w 3440"/>
                <a:gd name="T73" fmla="*/ 377483 h 2703"/>
                <a:gd name="T74" fmla="*/ 276340 w 3440"/>
                <a:gd name="T75" fmla="*/ 398948 h 2703"/>
                <a:gd name="T76" fmla="*/ 1273886 w 3440"/>
                <a:gd name="T77" fmla="*/ 391095 h 2703"/>
                <a:gd name="T78" fmla="*/ 1364429 w 3440"/>
                <a:gd name="T79" fmla="*/ 456016 h 2703"/>
                <a:gd name="T80" fmla="*/ 1185959 w 3440"/>
                <a:gd name="T81" fmla="*/ 508371 h 2703"/>
                <a:gd name="T82" fmla="*/ 1074481 w 3440"/>
                <a:gd name="T83" fmla="*/ 523554 h 2703"/>
                <a:gd name="T84" fmla="*/ 986555 w 3440"/>
                <a:gd name="T85" fmla="*/ 429838 h 2703"/>
                <a:gd name="T86" fmla="*/ 986555 w 3440"/>
                <a:gd name="T87" fmla="*/ 531408 h 2703"/>
                <a:gd name="T88" fmla="*/ 744234 w 3440"/>
                <a:gd name="T89" fmla="*/ 539784 h 2703"/>
                <a:gd name="T90" fmla="*/ 506100 w 3440"/>
                <a:gd name="T91" fmla="*/ 529837 h 2703"/>
                <a:gd name="T92" fmla="*/ 364266 w 3440"/>
                <a:gd name="T93" fmla="*/ 514130 h 2703"/>
                <a:gd name="T94" fmla="*/ 172713 w 3440"/>
                <a:gd name="T95" fmla="*/ 212039 h 2703"/>
                <a:gd name="T96" fmla="*/ 1220502 w 3440"/>
                <a:gd name="T97" fmla="*/ 236123 h 2703"/>
                <a:gd name="T98" fmla="*/ 1220502 w 3440"/>
                <a:gd name="T99" fmla="*/ 174344 h 2703"/>
                <a:gd name="T100" fmla="*/ 175853 w 3440"/>
                <a:gd name="T101" fmla="*/ 197903 h 2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40" h="2703">
                  <a:moveTo>
                    <a:pt x="1442" y="0"/>
                  </a:moveTo>
                  <a:cubicBezTo>
                    <a:pt x="1806" y="0"/>
                    <a:pt x="2139" y="31"/>
                    <a:pt x="2383" y="80"/>
                  </a:cubicBezTo>
                  <a:cubicBezTo>
                    <a:pt x="2423" y="88"/>
                    <a:pt x="2461" y="97"/>
                    <a:pt x="2497" y="107"/>
                  </a:cubicBezTo>
                  <a:cubicBezTo>
                    <a:pt x="2601" y="136"/>
                    <a:pt x="2867" y="226"/>
                    <a:pt x="2867" y="364"/>
                  </a:cubicBezTo>
                  <a:cubicBezTo>
                    <a:pt x="2872" y="787"/>
                    <a:pt x="2872" y="787"/>
                    <a:pt x="2872" y="787"/>
                  </a:cubicBezTo>
                  <a:cubicBezTo>
                    <a:pt x="2899" y="791"/>
                    <a:pt x="2925" y="796"/>
                    <a:pt x="2949" y="801"/>
                  </a:cubicBezTo>
                  <a:cubicBezTo>
                    <a:pt x="2989" y="809"/>
                    <a:pt x="3027" y="818"/>
                    <a:pt x="3063" y="828"/>
                  </a:cubicBezTo>
                  <a:cubicBezTo>
                    <a:pt x="3167" y="857"/>
                    <a:pt x="3433" y="947"/>
                    <a:pt x="3433" y="1085"/>
                  </a:cubicBezTo>
                  <a:cubicBezTo>
                    <a:pt x="3440" y="1620"/>
                    <a:pt x="3440" y="1620"/>
                    <a:pt x="3440" y="1620"/>
                  </a:cubicBezTo>
                  <a:cubicBezTo>
                    <a:pt x="3440" y="1762"/>
                    <a:pt x="3255" y="1871"/>
                    <a:pt x="2956" y="1932"/>
                  </a:cubicBezTo>
                  <a:cubicBezTo>
                    <a:pt x="2923" y="1938"/>
                    <a:pt x="2888" y="1945"/>
                    <a:pt x="2852" y="1950"/>
                  </a:cubicBezTo>
                  <a:cubicBezTo>
                    <a:pt x="2857" y="2311"/>
                    <a:pt x="2857" y="2311"/>
                    <a:pt x="2857" y="2311"/>
                  </a:cubicBezTo>
                  <a:cubicBezTo>
                    <a:pt x="2857" y="2454"/>
                    <a:pt x="2672" y="2562"/>
                    <a:pt x="2373" y="2623"/>
                  </a:cubicBezTo>
                  <a:cubicBezTo>
                    <a:pt x="2128" y="2672"/>
                    <a:pt x="1794" y="2703"/>
                    <a:pt x="1429" y="2703"/>
                  </a:cubicBezTo>
                  <a:cubicBezTo>
                    <a:pt x="1063" y="2703"/>
                    <a:pt x="729" y="2672"/>
                    <a:pt x="485" y="2623"/>
                  </a:cubicBezTo>
                  <a:cubicBezTo>
                    <a:pt x="185" y="2562"/>
                    <a:pt x="0" y="2454"/>
                    <a:pt x="0" y="2311"/>
                  </a:cubicBezTo>
                  <a:cubicBezTo>
                    <a:pt x="0" y="1856"/>
                    <a:pt x="0" y="1856"/>
                    <a:pt x="0" y="1856"/>
                  </a:cubicBezTo>
                  <a:cubicBezTo>
                    <a:pt x="0" y="1805"/>
                    <a:pt x="0" y="1805"/>
                    <a:pt x="0" y="1805"/>
                  </a:cubicBezTo>
                  <a:cubicBezTo>
                    <a:pt x="0" y="1777"/>
                    <a:pt x="0" y="1777"/>
                    <a:pt x="0" y="1777"/>
                  </a:cubicBezTo>
                  <a:cubicBezTo>
                    <a:pt x="0" y="1665"/>
                    <a:pt x="180" y="1584"/>
                    <a:pt x="269" y="1551"/>
                  </a:cubicBezTo>
                  <a:cubicBezTo>
                    <a:pt x="331" y="1528"/>
                    <a:pt x="403" y="1509"/>
                    <a:pt x="484" y="1493"/>
                  </a:cubicBezTo>
                  <a:cubicBezTo>
                    <a:pt x="515" y="1486"/>
                    <a:pt x="549" y="1480"/>
                    <a:pt x="583" y="1474"/>
                  </a:cubicBezTo>
                  <a:cubicBezTo>
                    <a:pt x="583" y="1226"/>
                    <a:pt x="583" y="1226"/>
                    <a:pt x="583" y="1226"/>
                  </a:cubicBezTo>
                  <a:cubicBezTo>
                    <a:pt x="555" y="1221"/>
                    <a:pt x="528" y="1216"/>
                    <a:pt x="501" y="1210"/>
                  </a:cubicBezTo>
                  <a:cubicBezTo>
                    <a:pt x="202" y="1150"/>
                    <a:pt x="16" y="1041"/>
                    <a:pt x="16" y="898"/>
                  </a:cubicBezTo>
                  <a:cubicBezTo>
                    <a:pt x="16" y="444"/>
                    <a:pt x="16" y="444"/>
                    <a:pt x="16" y="444"/>
                  </a:cubicBezTo>
                  <a:cubicBezTo>
                    <a:pt x="16" y="392"/>
                    <a:pt x="16" y="392"/>
                    <a:pt x="16" y="392"/>
                  </a:cubicBezTo>
                  <a:cubicBezTo>
                    <a:pt x="16" y="364"/>
                    <a:pt x="16" y="364"/>
                    <a:pt x="16" y="364"/>
                  </a:cubicBezTo>
                  <a:cubicBezTo>
                    <a:pt x="16" y="252"/>
                    <a:pt x="197" y="172"/>
                    <a:pt x="285" y="139"/>
                  </a:cubicBezTo>
                  <a:cubicBezTo>
                    <a:pt x="348" y="116"/>
                    <a:pt x="420" y="96"/>
                    <a:pt x="500" y="80"/>
                  </a:cubicBezTo>
                  <a:cubicBezTo>
                    <a:pt x="744" y="31"/>
                    <a:pt x="1077" y="0"/>
                    <a:pt x="1442" y="0"/>
                  </a:cubicBezTo>
                  <a:close/>
                  <a:moveTo>
                    <a:pt x="1036" y="1925"/>
                  </a:moveTo>
                  <a:cubicBezTo>
                    <a:pt x="835" y="1881"/>
                    <a:pt x="690" y="1814"/>
                    <a:pt x="624" y="1730"/>
                  </a:cubicBezTo>
                  <a:cubicBezTo>
                    <a:pt x="593" y="1735"/>
                    <a:pt x="563" y="1740"/>
                    <a:pt x="534" y="1746"/>
                  </a:cubicBezTo>
                  <a:cubicBezTo>
                    <a:pt x="441" y="1765"/>
                    <a:pt x="367" y="1780"/>
                    <a:pt x="320" y="1790"/>
                  </a:cubicBezTo>
                  <a:cubicBezTo>
                    <a:pt x="319" y="1800"/>
                    <a:pt x="317" y="1809"/>
                    <a:pt x="314" y="1817"/>
                  </a:cubicBezTo>
                  <a:cubicBezTo>
                    <a:pt x="361" y="1828"/>
                    <a:pt x="437" y="1843"/>
                    <a:pt x="534" y="1863"/>
                  </a:cubicBezTo>
                  <a:cubicBezTo>
                    <a:pt x="672" y="1891"/>
                    <a:pt x="843" y="1912"/>
                    <a:pt x="1036" y="1925"/>
                  </a:cubicBezTo>
                  <a:close/>
                  <a:moveTo>
                    <a:pt x="341" y="2133"/>
                  </a:moveTo>
                  <a:cubicBezTo>
                    <a:pt x="341" y="2330"/>
                    <a:pt x="341" y="2330"/>
                    <a:pt x="341" y="2330"/>
                  </a:cubicBezTo>
                  <a:cubicBezTo>
                    <a:pt x="384" y="2339"/>
                    <a:pt x="442" y="2350"/>
                    <a:pt x="511" y="2365"/>
                  </a:cubicBezTo>
                  <a:cubicBezTo>
                    <a:pt x="511" y="2174"/>
                    <a:pt x="511" y="2174"/>
                    <a:pt x="511" y="2174"/>
                  </a:cubicBezTo>
                  <a:cubicBezTo>
                    <a:pt x="502" y="2172"/>
                    <a:pt x="494" y="2170"/>
                    <a:pt x="485" y="2169"/>
                  </a:cubicBezTo>
                  <a:cubicBezTo>
                    <a:pt x="433" y="2158"/>
                    <a:pt x="386" y="2147"/>
                    <a:pt x="341" y="2133"/>
                  </a:cubicBezTo>
                  <a:close/>
                  <a:moveTo>
                    <a:pt x="2417" y="2159"/>
                  </a:moveTo>
                  <a:cubicBezTo>
                    <a:pt x="2417" y="2350"/>
                    <a:pt x="2417" y="2350"/>
                    <a:pt x="2417" y="2350"/>
                  </a:cubicBezTo>
                  <a:cubicBezTo>
                    <a:pt x="2515" y="2330"/>
                    <a:pt x="2578" y="2317"/>
                    <a:pt x="2594" y="2312"/>
                  </a:cubicBezTo>
                  <a:cubicBezTo>
                    <a:pt x="2592" y="2303"/>
                    <a:pt x="2591" y="2293"/>
                    <a:pt x="2591" y="2283"/>
                  </a:cubicBezTo>
                  <a:cubicBezTo>
                    <a:pt x="2591" y="2109"/>
                    <a:pt x="2591" y="2109"/>
                    <a:pt x="2591" y="2109"/>
                  </a:cubicBezTo>
                  <a:cubicBezTo>
                    <a:pt x="2539" y="2128"/>
                    <a:pt x="2481" y="2144"/>
                    <a:pt x="2417" y="2159"/>
                  </a:cubicBezTo>
                  <a:close/>
                  <a:moveTo>
                    <a:pt x="2249" y="2383"/>
                  </a:moveTo>
                  <a:cubicBezTo>
                    <a:pt x="2249" y="2191"/>
                    <a:pt x="2249" y="2191"/>
                    <a:pt x="2249" y="2191"/>
                  </a:cubicBezTo>
                  <a:cubicBezTo>
                    <a:pt x="2183" y="2201"/>
                    <a:pt x="2112" y="2210"/>
                    <a:pt x="2037" y="2218"/>
                  </a:cubicBezTo>
                  <a:cubicBezTo>
                    <a:pt x="2037" y="2412"/>
                    <a:pt x="2037" y="2412"/>
                    <a:pt x="2037" y="2412"/>
                  </a:cubicBezTo>
                  <a:cubicBezTo>
                    <a:pt x="2113" y="2404"/>
                    <a:pt x="2184" y="2394"/>
                    <a:pt x="2249" y="2383"/>
                  </a:cubicBezTo>
                  <a:close/>
                  <a:moveTo>
                    <a:pt x="1869" y="2428"/>
                  </a:moveTo>
                  <a:cubicBezTo>
                    <a:pt x="1869" y="2233"/>
                    <a:pt x="1869" y="2233"/>
                    <a:pt x="1869" y="2233"/>
                  </a:cubicBezTo>
                  <a:cubicBezTo>
                    <a:pt x="1775" y="2240"/>
                    <a:pt x="1675" y="2245"/>
                    <a:pt x="1573" y="2247"/>
                  </a:cubicBezTo>
                  <a:cubicBezTo>
                    <a:pt x="1573" y="2441"/>
                    <a:pt x="1573" y="2441"/>
                    <a:pt x="1573" y="2441"/>
                  </a:cubicBezTo>
                  <a:cubicBezTo>
                    <a:pt x="1676" y="2439"/>
                    <a:pt x="1775" y="2435"/>
                    <a:pt x="1869" y="2428"/>
                  </a:cubicBezTo>
                  <a:close/>
                  <a:moveTo>
                    <a:pt x="1118" y="2241"/>
                  </a:moveTo>
                  <a:cubicBezTo>
                    <a:pt x="1118" y="2436"/>
                    <a:pt x="1118" y="2436"/>
                    <a:pt x="1118" y="2436"/>
                  </a:cubicBezTo>
                  <a:cubicBezTo>
                    <a:pt x="1210" y="2440"/>
                    <a:pt x="1306" y="2443"/>
                    <a:pt x="1405" y="2443"/>
                  </a:cubicBezTo>
                  <a:cubicBezTo>
                    <a:pt x="1405" y="2248"/>
                    <a:pt x="1405" y="2248"/>
                    <a:pt x="1405" y="2248"/>
                  </a:cubicBezTo>
                  <a:cubicBezTo>
                    <a:pt x="1307" y="2248"/>
                    <a:pt x="1211" y="2246"/>
                    <a:pt x="1118" y="2241"/>
                  </a:cubicBezTo>
                  <a:close/>
                  <a:moveTo>
                    <a:pt x="950" y="2425"/>
                  </a:moveTo>
                  <a:cubicBezTo>
                    <a:pt x="950" y="2230"/>
                    <a:pt x="950" y="2230"/>
                    <a:pt x="950" y="2230"/>
                  </a:cubicBezTo>
                  <a:cubicBezTo>
                    <a:pt x="854" y="2223"/>
                    <a:pt x="764" y="2213"/>
                    <a:pt x="679" y="2201"/>
                  </a:cubicBezTo>
                  <a:cubicBezTo>
                    <a:pt x="679" y="2394"/>
                    <a:pt x="679" y="2394"/>
                    <a:pt x="679" y="2394"/>
                  </a:cubicBezTo>
                  <a:cubicBezTo>
                    <a:pt x="762" y="2407"/>
                    <a:pt x="853" y="2417"/>
                    <a:pt x="950" y="2425"/>
                  </a:cubicBezTo>
                  <a:close/>
                  <a:moveTo>
                    <a:pt x="2806" y="1038"/>
                  </a:moveTo>
                  <a:cubicBezTo>
                    <a:pt x="2727" y="1113"/>
                    <a:pt x="2582" y="1172"/>
                    <a:pt x="2389" y="1210"/>
                  </a:cubicBezTo>
                  <a:cubicBezTo>
                    <a:pt x="2330" y="1223"/>
                    <a:pt x="2266" y="1233"/>
                    <a:pt x="2197" y="1243"/>
                  </a:cubicBezTo>
                  <a:cubicBezTo>
                    <a:pt x="2471" y="1235"/>
                    <a:pt x="2715" y="1209"/>
                    <a:pt x="2899" y="1172"/>
                  </a:cubicBezTo>
                  <a:cubicBezTo>
                    <a:pt x="3001" y="1151"/>
                    <a:pt x="3080" y="1135"/>
                    <a:pt x="3126" y="1125"/>
                  </a:cubicBezTo>
                  <a:cubicBezTo>
                    <a:pt x="3124" y="1117"/>
                    <a:pt x="3122" y="1109"/>
                    <a:pt x="3121" y="1100"/>
                  </a:cubicBezTo>
                  <a:cubicBezTo>
                    <a:pt x="3074" y="1090"/>
                    <a:pt x="2997" y="1074"/>
                    <a:pt x="2899" y="1055"/>
                  </a:cubicBezTo>
                  <a:cubicBezTo>
                    <a:pt x="2869" y="1049"/>
                    <a:pt x="2839" y="1043"/>
                    <a:pt x="2806" y="1038"/>
                  </a:cubicBezTo>
                  <a:close/>
                  <a:moveTo>
                    <a:pt x="925" y="1442"/>
                  </a:moveTo>
                  <a:cubicBezTo>
                    <a:pt x="925" y="1638"/>
                    <a:pt x="925" y="1638"/>
                    <a:pt x="925" y="1638"/>
                  </a:cubicBezTo>
                  <a:cubicBezTo>
                    <a:pt x="967" y="1647"/>
                    <a:pt x="1025" y="1659"/>
                    <a:pt x="1094" y="1673"/>
                  </a:cubicBezTo>
                  <a:cubicBezTo>
                    <a:pt x="1094" y="1482"/>
                    <a:pt x="1094" y="1482"/>
                    <a:pt x="1094" y="1482"/>
                  </a:cubicBezTo>
                  <a:cubicBezTo>
                    <a:pt x="1085" y="1481"/>
                    <a:pt x="1077" y="1479"/>
                    <a:pt x="1068" y="1477"/>
                  </a:cubicBezTo>
                  <a:cubicBezTo>
                    <a:pt x="1017" y="1467"/>
                    <a:pt x="969" y="1455"/>
                    <a:pt x="925" y="1442"/>
                  </a:cubicBezTo>
                  <a:close/>
                  <a:moveTo>
                    <a:pt x="3000" y="1468"/>
                  </a:moveTo>
                  <a:cubicBezTo>
                    <a:pt x="3000" y="1659"/>
                    <a:pt x="3000" y="1659"/>
                    <a:pt x="3000" y="1659"/>
                  </a:cubicBezTo>
                  <a:cubicBezTo>
                    <a:pt x="3098" y="1639"/>
                    <a:pt x="3161" y="1625"/>
                    <a:pt x="3177" y="1621"/>
                  </a:cubicBezTo>
                  <a:cubicBezTo>
                    <a:pt x="3175" y="1612"/>
                    <a:pt x="3174" y="1602"/>
                    <a:pt x="3174" y="1592"/>
                  </a:cubicBezTo>
                  <a:cubicBezTo>
                    <a:pt x="3174" y="1418"/>
                    <a:pt x="3174" y="1418"/>
                    <a:pt x="3174" y="1418"/>
                  </a:cubicBezTo>
                  <a:cubicBezTo>
                    <a:pt x="3122" y="1436"/>
                    <a:pt x="3064" y="1453"/>
                    <a:pt x="3000" y="1468"/>
                  </a:cubicBezTo>
                  <a:close/>
                  <a:moveTo>
                    <a:pt x="2833" y="1692"/>
                  </a:moveTo>
                  <a:cubicBezTo>
                    <a:pt x="2833" y="1499"/>
                    <a:pt x="2833" y="1499"/>
                    <a:pt x="2833" y="1499"/>
                  </a:cubicBezTo>
                  <a:cubicBezTo>
                    <a:pt x="2766" y="1510"/>
                    <a:pt x="2695" y="1519"/>
                    <a:pt x="2620" y="1527"/>
                  </a:cubicBezTo>
                  <a:cubicBezTo>
                    <a:pt x="2620" y="1721"/>
                    <a:pt x="2620" y="1721"/>
                    <a:pt x="2620" y="1721"/>
                  </a:cubicBezTo>
                  <a:cubicBezTo>
                    <a:pt x="2696" y="1713"/>
                    <a:pt x="2767" y="1703"/>
                    <a:pt x="2833" y="1692"/>
                  </a:cubicBezTo>
                  <a:close/>
                  <a:moveTo>
                    <a:pt x="2452" y="1736"/>
                  </a:moveTo>
                  <a:cubicBezTo>
                    <a:pt x="2452" y="1542"/>
                    <a:pt x="2452" y="1542"/>
                    <a:pt x="2452" y="1542"/>
                  </a:cubicBezTo>
                  <a:cubicBezTo>
                    <a:pt x="2357" y="1549"/>
                    <a:pt x="2258" y="1553"/>
                    <a:pt x="2156" y="1555"/>
                  </a:cubicBezTo>
                  <a:cubicBezTo>
                    <a:pt x="2156" y="1750"/>
                    <a:pt x="2156" y="1750"/>
                    <a:pt x="2156" y="1750"/>
                  </a:cubicBezTo>
                  <a:cubicBezTo>
                    <a:pt x="2259" y="1748"/>
                    <a:pt x="2358" y="1743"/>
                    <a:pt x="2452" y="1736"/>
                  </a:cubicBezTo>
                  <a:close/>
                  <a:moveTo>
                    <a:pt x="1701" y="1550"/>
                  </a:moveTo>
                  <a:cubicBezTo>
                    <a:pt x="1701" y="1744"/>
                    <a:pt x="1701" y="1744"/>
                    <a:pt x="1701" y="1744"/>
                  </a:cubicBezTo>
                  <a:cubicBezTo>
                    <a:pt x="1793" y="1749"/>
                    <a:pt x="1889" y="1752"/>
                    <a:pt x="1988" y="1752"/>
                  </a:cubicBezTo>
                  <a:cubicBezTo>
                    <a:pt x="1988" y="1557"/>
                    <a:pt x="1988" y="1557"/>
                    <a:pt x="1988" y="1557"/>
                  </a:cubicBezTo>
                  <a:cubicBezTo>
                    <a:pt x="1890" y="1557"/>
                    <a:pt x="1794" y="1554"/>
                    <a:pt x="1701" y="1550"/>
                  </a:cubicBezTo>
                  <a:close/>
                  <a:moveTo>
                    <a:pt x="1533" y="1733"/>
                  </a:moveTo>
                  <a:cubicBezTo>
                    <a:pt x="1533" y="1539"/>
                    <a:pt x="1533" y="1539"/>
                    <a:pt x="1533" y="1539"/>
                  </a:cubicBezTo>
                  <a:cubicBezTo>
                    <a:pt x="1437" y="1531"/>
                    <a:pt x="1347" y="1522"/>
                    <a:pt x="1262" y="1510"/>
                  </a:cubicBezTo>
                  <a:cubicBezTo>
                    <a:pt x="1262" y="1703"/>
                    <a:pt x="1262" y="1703"/>
                    <a:pt x="1262" y="1703"/>
                  </a:cubicBezTo>
                  <a:cubicBezTo>
                    <a:pt x="1345" y="1715"/>
                    <a:pt x="1436" y="1725"/>
                    <a:pt x="1533" y="1733"/>
                  </a:cubicBezTo>
                  <a:close/>
                  <a:moveTo>
                    <a:pt x="358" y="721"/>
                  </a:moveTo>
                  <a:cubicBezTo>
                    <a:pt x="358" y="917"/>
                    <a:pt x="358" y="917"/>
                    <a:pt x="358" y="917"/>
                  </a:cubicBezTo>
                  <a:cubicBezTo>
                    <a:pt x="401" y="926"/>
                    <a:pt x="458" y="938"/>
                    <a:pt x="528" y="952"/>
                  </a:cubicBezTo>
                  <a:cubicBezTo>
                    <a:pt x="528" y="762"/>
                    <a:pt x="528" y="762"/>
                    <a:pt x="528" y="762"/>
                  </a:cubicBezTo>
                  <a:cubicBezTo>
                    <a:pt x="519" y="760"/>
                    <a:pt x="510" y="758"/>
                    <a:pt x="501" y="756"/>
                  </a:cubicBezTo>
                  <a:cubicBezTo>
                    <a:pt x="450" y="746"/>
                    <a:pt x="402" y="734"/>
                    <a:pt x="358" y="721"/>
                  </a:cubicBezTo>
                  <a:close/>
                  <a:moveTo>
                    <a:pt x="2434" y="747"/>
                  </a:moveTo>
                  <a:cubicBezTo>
                    <a:pt x="2434" y="938"/>
                    <a:pt x="2434" y="938"/>
                    <a:pt x="2434" y="938"/>
                  </a:cubicBezTo>
                  <a:cubicBezTo>
                    <a:pt x="2531" y="918"/>
                    <a:pt x="2595" y="904"/>
                    <a:pt x="2610" y="900"/>
                  </a:cubicBezTo>
                  <a:cubicBezTo>
                    <a:pt x="2608" y="890"/>
                    <a:pt x="2607" y="881"/>
                    <a:pt x="2607" y="871"/>
                  </a:cubicBezTo>
                  <a:cubicBezTo>
                    <a:pt x="2607" y="697"/>
                    <a:pt x="2607" y="697"/>
                    <a:pt x="2607" y="697"/>
                  </a:cubicBezTo>
                  <a:cubicBezTo>
                    <a:pt x="2556" y="715"/>
                    <a:pt x="2498" y="732"/>
                    <a:pt x="2434" y="747"/>
                  </a:cubicBezTo>
                  <a:close/>
                  <a:moveTo>
                    <a:pt x="2266" y="971"/>
                  </a:moveTo>
                  <a:cubicBezTo>
                    <a:pt x="2266" y="778"/>
                    <a:pt x="2266" y="778"/>
                    <a:pt x="2266" y="778"/>
                  </a:cubicBezTo>
                  <a:cubicBezTo>
                    <a:pt x="2199" y="789"/>
                    <a:pt x="2128" y="798"/>
                    <a:pt x="2053" y="806"/>
                  </a:cubicBezTo>
                  <a:cubicBezTo>
                    <a:pt x="2053" y="1000"/>
                    <a:pt x="2053" y="1000"/>
                    <a:pt x="2053" y="1000"/>
                  </a:cubicBezTo>
                  <a:cubicBezTo>
                    <a:pt x="2130" y="992"/>
                    <a:pt x="2201" y="982"/>
                    <a:pt x="2266" y="971"/>
                  </a:cubicBezTo>
                  <a:close/>
                  <a:moveTo>
                    <a:pt x="1885" y="1015"/>
                  </a:moveTo>
                  <a:cubicBezTo>
                    <a:pt x="1885" y="821"/>
                    <a:pt x="1885" y="821"/>
                    <a:pt x="1885" y="821"/>
                  </a:cubicBezTo>
                  <a:cubicBezTo>
                    <a:pt x="1791" y="828"/>
                    <a:pt x="1692" y="832"/>
                    <a:pt x="1590" y="835"/>
                  </a:cubicBezTo>
                  <a:cubicBezTo>
                    <a:pt x="1590" y="1029"/>
                    <a:pt x="1590" y="1029"/>
                    <a:pt x="1590" y="1029"/>
                  </a:cubicBezTo>
                  <a:cubicBezTo>
                    <a:pt x="1693" y="1027"/>
                    <a:pt x="1792" y="1022"/>
                    <a:pt x="1885" y="1015"/>
                  </a:cubicBezTo>
                  <a:close/>
                  <a:moveTo>
                    <a:pt x="1135" y="829"/>
                  </a:moveTo>
                  <a:cubicBezTo>
                    <a:pt x="1135" y="1023"/>
                    <a:pt x="1135" y="1023"/>
                    <a:pt x="1135" y="1023"/>
                  </a:cubicBezTo>
                  <a:cubicBezTo>
                    <a:pt x="1227" y="1028"/>
                    <a:pt x="1323" y="1030"/>
                    <a:pt x="1422" y="1031"/>
                  </a:cubicBezTo>
                  <a:cubicBezTo>
                    <a:pt x="1422" y="836"/>
                    <a:pt x="1422" y="836"/>
                    <a:pt x="1422" y="836"/>
                  </a:cubicBezTo>
                  <a:cubicBezTo>
                    <a:pt x="1323" y="836"/>
                    <a:pt x="1228" y="833"/>
                    <a:pt x="1135" y="829"/>
                  </a:cubicBezTo>
                  <a:close/>
                  <a:moveTo>
                    <a:pt x="967" y="1012"/>
                  </a:moveTo>
                  <a:cubicBezTo>
                    <a:pt x="967" y="818"/>
                    <a:pt x="967" y="818"/>
                    <a:pt x="967" y="818"/>
                  </a:cubicBezTo>
                  <a:cubicBezTo>
                    <a:pt x="871" y="810"/>
                    <a:pt x="780" y="801"/>
                    <a:pt x="696" y="789"/>
                  </a:cubicBezTo>
                  <a:cubicBezTo>
                    <a:pt x="696" y="982"/>
                    <a:pt x="696" y="982"/>
                    <a:pt x="696" y="982"/>
                  </a:cubicBezTo>
                  <a:cubicBezTo>
                    <a:pt x="779" y="994"/>
                    <a:pt x="870" y="1004"/>
                    <a:pt x="967" y="1012"/>
                  </a:cubicBezTo>
                  <a:close/>
                  <a:moveTo>
                    <a:pt x="336" y="378"/>
                  </a:moveTo>
                  <a:cubicBezTo>
                    <a:pt x="335" y="387"/>
                    <a:pt x="333" y="396"/>
                    <a:pt x="330" y="405"/>
                  </a:cubicBezTo>
                  <a:cubicBezTo>
                    <a:pt x="377" y="416"/>
                    <a:pt x="453" y="431"/>
                    <a:pt x="551" y="451"/>
                  </a:cubicBezTo>
                  <a:cubicBezTo>
                    <a:pt x="776" y="497"/>
                    <a:pt x="1091" y="525"/>
                    <a:pt x="1442" y="525"/>
                  </a:cubicBezTo>
                  <a:cubicBezTo>
                    <a:pt x="1792" y="525"/>
                    <a:pt x="2107" y="497"/>
                    <a:pt x="2332" y="451"/>
                  </a:cubicBezTo>
                  <a:cubicBezTo>
                    <a:pt x="2435" y="430"/>
                    <a:pt x="2513" y="414"/>
                    <a:pt x="2560" y="404"/>
                  </a:cubicBezTo>
                  <a:cubicBezTo>
                    <a:pt x="2557" y="396"/>
                    <a:pt x="2555" y="388"/>
                    <a:pt x="2554" y="379"/>
                  </a:cubicBezTo>
                  <a:cubicBezTo>
                    <a:pt x="2507" y="369"/>
                    <a:pt x="2431" y="353"/>
                    <a:pt x="2332" y="333"/>
                  </a:cubicBezTo>
                  <a:cubicBezTo>
                    <a:pt x="2107" y="288"/>
                    <a:pt x="1792" y="260"/>
                    <a:pt x="1442" y="260"/>
                  </a:cubicBezTo>
                  <a:cubicBezTo>
                    <a:pt x="1091" y="260"/>
                    <a:pt x="776" y="288"/>
                    <a:pt x="551" y="333"/>
                  </a:cubicBezTo>
                  <a:cubicBezTo>
                    <a:pt x="458" y="353"/>
                    <a:pt x="384" y="368"/>
                    <a:pt x="336" y="378"/>
                  </a:cubicBezTo>
                  <a:close/>
                </a:path>
              </a:pathLst>
            </a:custGeom>
            <a:solidFill>
              <a:schemeClr val="bg1"/>
            </a:solidFill>
            <a:ln>
              <a:noFill/>
            </a:ln>
          </p:spPr>
          <p:txBody>
            <a:bodyPr anchor="ctr" anchorCtr="1"/>
            <a:lstStyle/>
            <a:p>
              <a:endParaRPr lang="zh-CN" altLang="en-US"/>
            </a:p>
          </p:txBody>
        </p:sp>
      </p:grpSp>
      <p:grpSp>
        <p:nvGrpSpPr>
          <p:cNvPr id="11" name="组合 10"/>
          <p:cNvGrpSpPr/>
          <p:nvPr/>
        </p:nvGrpSpPr>
        <p:grpSpPr>
          <a:xfrm>
            <a:off x="7099220" y="699542"/>
            <a:ext cx="707160" cy="707160"/>
            <a:chOff x="7099220" y="699542"/>
            <a:chExt cx="707160" cy="707160"/>
          </a:xfrm>
        </p:grpSpPr>
        <p:sp>
          <p:nvSpPr>
            <p:cNvPr id="5" name="MH_SubTitle_4"/>
            <p:cNvSpPr/>
            <p:nvPr>
              <p:custDataLst>
                <p:tags r:id="rId3"/>
              </p:custDataLst>
            </p:nvPr>
          </p:nvSpPr>
          <p:spPr>
            <a:xfrm>
              <a:off x="7099220" y="699542"/>
              <a:ext cx="707160" cy="707160"/>
            </a:xfrm>
            <a:prstGeom prst="ellipse">
              <a:avLst/>
            </a:prstGeom>
            <a:solidFill>
              <a:schemeClr val="tx1"/>
            </a:solidFill>
            <a:ln w="285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0" name="KSO_Shape"/>
            <p:cNvSpPr/>
            <p:nvPr/>
          </p:nvSpPr>
          <p:spPr bwMode="auto">
            <a:xfrm>
              <a:off x="7238048" y="886093"/>
              <a:ext cx="429504" cy="334059"/>
            </a:xfrm>
            <a:custGeom>
              <a:avLst/>
              <a:gdLst>
                <a:gd name="T0" fmla="*/ 599370 w 3938"/>
                <a:gd name="T1" fmla="*/ 1105571 h 3063"/>
                <a:gd name="T2" fmla="*/ 1399445 w 3938"/>
                <a:gd name="T3" fmla="*/ 438479 h 3063"/>
                <a:gd name="T4" fmla="*/ 1354184 w 3938"/>
                <a:gd name="T5" fmla="*/ 494718 h 3063"/>
                <a:gd name="T6" fmla="*/ 1240345 w 3938"/>
                <a:gd name="T7" fmla="*/ 469570 h 3063"/>
                <a:gd name="T8" fmla="*/ 1244002 w 3938"/>
                <a:gd name="T9" fmla="*/ 376296 h 3063"/>
                <a:gd name="T10" fmla="*/ 1330867 w 3938"/>
                <a:gd name="T11" fmla="*/ 413332 h 3063"/>
                <a:gd name="T12" fmla="*/ 1233487 w 3938"/>
                <a:gd name="T13" fmla="*/ 371267 h 3063"/>
                <a:gd name="T14" fmla="*/ 1069814 w 3938"/>
                <a:gd name="T15" fmla="*/ 321887 h 3063"/>
                <a:gd name="T16" fmla="*/ 1053813 w 3938"/>
                <a:gd name="T17" fmla="*/ 238214 h 3063"/>
                <a:gd name="T18" fmla="*/ 1136106 w 3938"/>
                <a:gd name="T19" fmla="*/ 216725 h 3063"/>
                <a:gd name="T20" fmla="*/ 1264118 w 3938"/>
                <a:gd name="T21" fmla="*/ 266105 h 3063"/>
                <a:gd name="T22" fmla="*/ 1153479 w 3938"/>
                <a:gd name="T23" fmla="*/ 263362 h 3063"/>
                <a:gd name="T24" fmla="*/ 1156680 w 3938"/>
                <a:gd name="T25" fmla="*/ 295368 h 3063"/>
                <a:gd name="T26" fmla="*/ 1322638 w 3938"/>
                <a:gd name="T27" fmla="*/ 319600 h 3063"/>
                <a:gd name="T28" fmla="*/ 1417275 w 3938"/>
                <a:gd name="T29" fmla="*/ 401444 h 3063"/>
                <a:gd name="T30" fmla="*/ 827506 w 3938"/>
                <a:gd name="T31" fmla="*/ 781855 h 3063"/>
                <a:gd name="T32" fmla="*/ 736983 w 3938"/>
                <a:gd name="T33" fmla="*/ 809746 h 3063"/>
                <a:gd name="T34" fmla="*/ 564624 w 3938"/>
                <a:gd name="T35" fmla="*/ 740705 h 3063"/>
                <a:gd name="T36" fmla="*/ 704523 w 3938"/>
                <a:gd name="T37" fmla="*/ 754879 h 3063"/>
                <a:gd name="T38" fmla="*/ 697208 w 3938"/>
                <a:gd name="T39" fmla="*/ 707785 h 3063"/>
                <a:gd name="T40" fmla="*/ 546794 w 3938"/>
                <a:gd name="T41" fmla="*/ 687210 h 3063"/>
                <a:gd name="T42" fmla="*/ 423354 w 3938"/>
                <a:gd name="T43" fmla="*/ 598965 h 3063"/>
                <a:gd name="T44" fmla="*/ 463586 w 3938"/>
                <a:gd name="T45" fmla="*/ 524895 h 3063"/>
                <a:gd name="T46" fmla="*/ 568282 w 3938"/>
                <a:gd name="T47" fmla="*/ 515750 h 3063"/>
                <a:gd name="T48" fmla="*/ 624516 w 3938"/>
                <a:gd name="T49" fmla="*/ 596222 h 3063"/>
                <a:gd name="T50" fmla="*/ 517534 w 3938"/>
                <a:gd name="T51" fmla="*/ 571532 h 3063"/>
                <a:gd name="T52" fmla="*/ 604399 w 3938"/>
                <a:gd name="T53" fmla="*/ 624570 h 3063"/>
                <a:gd name="T54" fmla="*/ 764414 w 3938"/>
                <a:gd name="T55" fmla="*/ 653832 h 3063"/>
                <a:gd name="T56" fmla="*/ 807847 w 3938"/>
                <a:gd name="T57" fmla="*/ 765395 h 3063"/>
                <a:gd name="T58" fmla="*/ 1076215 w 3938"/>
                <a:gd name="T59" fmla="*/ 839923 h 3063"/>
                <a:gd name="T60" fmla="*/ 1290178 w 3938"/>
                <a:gd name="T61" fmla="*/ 769967 h 3063"/>
                <a:gd name="T62" fmla="*/ 1288349 w 3938"/>
                <a:gd name="T63" fmla="*/ 716472 h 3063"/>
                <a:gd name="T64" fmla="*/ 1717189 w 3938"/>
                <a:gd name="T65" fmla="*/ 595307 h 3063"/>
                <a:gd name="T66" fmla="*/ 1717189 w 3938"/>
                <a:gd name="T67" fmla="*/ 548213 h 3063"/>
                <a:gd name="T68" fmla="*/ 681664 w 3938"/>
                <a:gd name="T69" fmla="*/ 1194272 h 3063"/>
                <a:gd name="T70" fmla="*/ 1717189 w 3938"/>
                <a:gd name="T71" fmla="*/ 620912 h 3063"/>
                <a:gd name="T72" fmla="*/ 1292921 w 3938"/>
                <a:gd name="T73" fmla="*/ 865985 h 3063"/>
                <a:gd name="T74" fmla="*/ 1076215 w 3938"/>
                <a:gd name="T75" fmla="*/ 1046131 h 3063"/>
                <a:gd name="T76" fmla="*/ 1076215 w 3938"/>
                <a:gd name="T77" fmla="*/ 991722 h 3063"/>
                <a:gd name="T78" fmla="*/ 599370 w 3938"/>
                <a:gd name="T79" fmla="*/ 1178270 h 3063"/>
                <a:gd name="T80" fmla="*/ 82751 w 3938"/>
                <a:gd name="T81" fmla="*/ 830321 h 3063"/>
                <a:gd name="T82" fmla="*/ 82751 w 3938"/>
                <a:gd name="T83" fmla="*/ 864156 h 3063"/>
                <a:gd name="T84" fmla="*/ 638688 w 3938"/>
                <a:gd name="T85" fmla="*/ 1400481 h 3063"/>
                <a:gd name="T86" fmla="*/ 0 w 3938"/>
                <a:gd name="T87" fmla="*/ 583877 h 3063"/>
                <a:gd name="T88" fmla="*/ 695379 w 3938"/>
                <a:gd name="T89" fmla="*/ 203922 h 3063"/>
                <a:gd name="T90" fmla="*/ 1800397 w 3938"/>
                <a:gd name="T91" fmla="*/ 373096 h 3063"/>
                <a:gd name="T92" fmla="*/ 1297950 w 3938"/>
                <a:gd name="T93" fmla="*/ 1039273 h 3063"/>
                <a:gd name="T94" fmla="*/ 589769 w 3938"/>
                <a:gd name="T95" fmla="*/ 384526 h 3063"/>
                <a:gd name="T96" fmla="*/ 121154 w 3938"/>
                <a:gd name="T97" fmla="*/ 615882 h 3063"/>
                <a:gd name="T98" fmla="*/ 1677414 w 3938"/>
                <a:gd name="T99" fmla="*/ 394585 h 3063"/>
                <a:gd name="T100" fmla="*/ 1277377 w 3938"/>
                <a:gd name="T101" fmla="*/ 627313 h 30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8" h="3063">
                  <a:moveTo>
                    <a:pt x="181" y="1510"/>
                  </a:moveTo>
                  <a:cubicBezTo>
                    <a:pt x="181" y="1597"/>
                    <a:pt x="181" y="1597"/>
                    <a:pt x="181" y="1597"/>
                  </a:cubicBezTo>
                  <a:cubicBezTo>
                    <a:pt x="1311" y="2418"/>
                    <a:pt x="1311" y="2418"/>
                    <a:pt x="1311" y="2418"/>
                  </a:cubicBezTo>
                  <a:cubicBezTo>
                    <a:pt x="1311" y="2333"/>
                    <a:pt x="1311" y="2333"/>
                    <a:pt x="1311" y="2333"/>
                  </a:cubicBezTo>
                  <a:cubicBezTo>
                    <a:pt x="181" y="1510"/>
                    <a:pt x="181" y="1510"/>
                    <a:pt x="181" y="1510"/>
                  </a:cubicBezTo>
                  <a:close/>
                  <a:moveTo>
                    <a:pt x="3061" y="959"/>
                  </a:moveTo>
                  <a:cubicBezTo>
                    <a:pt x="3074" y="970"/>
                    <a:pt x="3087" y="981"/>
                    <a:pt x="3100" y="992"/>
                  </a:cubicBezTo>
                  <a:cubicBezTo>
                    <a:pt x="3077" y="1006"/>
                    <a:pt x="3054" y="1021"/>
                    <a:pt x="3031" y="1036"/>
                  </a:cubicBezTo>
                  <a:cubicBezTo>
                    <a:pt x="3008" y="1052"/>
                    <a:pt x="2985" y="1067"/>
                    <a:pt x="2962" y="1082"/>
                  </a:cubicBezTo>
                  <a:cubicBezTo>
                    <a:pt x="2948" y="1070"/>
                    <a:pt x="2934" y="1059"/>
                    <a:pt x="2921" y="1047"/>
                  </a:cubicBezTo>
                  <a:cubicBezTo>
                    <a:pt x="2878" y="1063"/>
                    <a:pt x="2839" y="1069"/>
                    <a:pt x="2805" y="1066"/>
                  </a:cubicBezTo>
                  <a:cubicBezTo>
                    <a:pt x="2770" y="1063"/>
                    <a:pt x="2739" y="1050"/>
                    <a:pt x="2713" y="1027"/>
                  </a:cubicBezTo>
                  <a:cubicBezTo>
                    <a:pt x="2668" y="988"/>
                    <a:pt x="2623" y="949"/>
                    <a:pt x="2578" y="910"/>
                  </a:cubicBezTo>
                  <a:cubicBezTo>
                    <a:pt x="2602" y="896"/>
                    <a:pt x="2626" y="881"/>
                    <a:pt x="2650" y="867"/>
                  </a:cubicBezTo>
                  <a:cubicBezTo>
                    <a:pt x="2674" y="852"/>
                    <a:pt x="2698" y="837"/>
                    <a:pt x="2721" y="823"/>
                  </a:cubicBezTo>
                  <a:cubicBezTo>
                    <a:pt x="2766" y="861"/>
                    <a:pt x="2811" y="900"/>
                    <a:pt x="2856" y="938"/>
                  </a:cubicBezTo>
                  <a:cubicBezTo>
                    <a:pt x="2870" y="950"/>
                    <a:pt x="2886" y="950"/>
                    <a:pt x="2904" y="938"/>
                  </a:cubicBezTo>
                  <a:cubicBezTo>
                    <a:pt x="2922" y="926"/>
                    <a:pt x="2924" y="915"/>
                    <a:pt x="2911" y="904"/>
                  </a:cubicBezTo>
                  <a:cubicBezTo>
                    <a:pt x="2888" y="884"/>
                    <a:pt x="2864" y="864"/>
                    <a:pt x="2841" y="844"/>
                  </a:cubicBezTo>
                  <a:cubicBezTo>
                    <a:pt x="2827" y="832"/>
                    <a:pt x="2805" y="824"/>
                    <a:pt x="2777" y="819"/>
                  </a:cubicBezTo>
                  <a:cubicBezTo>
                    <a:pt x="2763" y="817"/>
                    <a:pt x="2737" y="814"/>
                    <a:pt x="2698" y="812"/>
                  </a:cubicBezTo>
                  <a:cubicBezTo>
                    <a:pt x="2659" y="809"/>
                    <a:pt x="2607" y="808"/>
                    <a:pt x="2542" y="803"/>
                  </a:cubicBezTo>
                  <a:cubicBezTo>
                    <a:pt x="2476" y="799"/>
                    <a:pt x="2430" y="782"/>
                    <a:pt x="2404" y="759"/>
                  </a:cubicBezTo>
                  <a:cubicBezTo>
                    <a:pt x="2382" y="741"/>
                    <a:pt x="2361" y="722"/>
                    <a:pt x="2340" y="704"/>
                  </a:cubicBezTo>
                  <a:cubicBezTo>
                    <a:pt x="2311" y="679"/>
                    <a:pt x="2297" y="654"/>
                    <a:pt x="2297" y="629"/>
                  </a:cubicBezTo>
                  <a:cubicBezTo>
                    <a:pt x="2298" y="604"/>
                    <a:pt x="2314" y="579"/>
                    <a:pt x="2343" y="554"/>
                  </a:cubicBezTo>
                  <a:cubicBezTo>
                    <a:pt x="2331" y="543"/>
                    <a:pt x="2318" y="532"/>
                    <a:pt x="2305" y="521"/>
                  </a:cubicBezTo>
                  <a:cubicBezTo>
                    <a:pt x="2329" y="508"/>
                    <a:pt x="2353" y="495"/>
                    <a:pt x="2377" y="481"/>
                  </a:cubicBezTo>
                  <a:cubicBezTo>
                    <a:pt x="2401" y="468"/>
                    <a:pt x="2424" y="455"/>
                    <a:pt x="2448" y="442"/>
                  </a:cubicBezTo>
                  <a:cubicBezTo>
                    <a:pt x="2460" y="453"/>
                    <a:pt x="2473" y="464"/>
                    <a:pt x="2485" y="474"/>
                  </a:cubicBezTo>
                  <a:cubicBezTo>
                    <a:pt x="2521" y="462"/>
                    <a:pt x="2555" y="459"/>
                    <a:pt x="2585" y="463"/>
                  </a:cubicBezTo>
                  <a:cubicBezTo>
                    <a:pt x="2616" y="468"/>
                    <a:pt x="2643" y="481"/>
                    <a:pt x="2668" y="501"/>
                  </a:cubicBezTo>
                  <a:cubicBezTo>
                    <a:pt x="2700" y="528"/>
                    <a:pt x="2733" y="555"/>
                    <a:pt x="2765" y="582"/>
                  </a:cubicBezTo>
                  <a:cubicBezTo>
                    <a:pt x="2743" y="596"/>
                    <a:pt x="2720" y="609"/>
                    <a:pt x="2697" y="623"/>
                  </a:cubicBezTo>
                  <a:cubicBezTo>
                    <a:pt x="2674" y="636"/>
                    <a:pt x="2651" y="650"/>
                    <a:pt x="2627" y="664"/>
                  </a:cubicBezTo>
                  <a:cubicBezTo>
                    <a:pt x="2592" y="634"/>
                    <a:pt x="2558" y="605"/>
                    <a:pt x="2523" y="576"/>
                  </a:cubicBezTo>
                  <a:cubicBezTo>
                    <a:pt x="2512" y="566"/>
                    <a:pt x="2499" y="565"/>
                    <a:pt x="2484" y="574"/>
                  </a:cubicBezTo>
                  <a:cubicBezTo>
                    <a:pt x="2467" y="584"/>
                    <a:pt x="2468" y="599"/>
                    <a:pt x="2490" y="617"/>
                  </a:cubicBezTo>
                  <a:cubicBezTo>
                    <a:pt x="2503" y="627"/>
                    <a:pt x="2518" y="636"/>
                    <a:pt x="2530" y="646"/>
                  </a:cubicBezTo>
                  <a:cubicBezTo>
                    <a:pt x="2552" y="663"/>
                    <a:pt x="2593" y="675"/>
                    <a:pt x="2657" y="679"/>
                  </a:cubicBezTo>
                  <a:cubicBezTo>
                    <a:pt x="2719" y="683"/>
                    <a:pt x="2770" y="686"/>
                    <a:pt x="2810" y="689"/>
                  </a:cubicBezTo>
                  <a:cubicBezTo>
                    <a:pt x="2849" y="693"/>
                    <a:pt x="2876" y="696"/>
                    <a:pt x="2893" y="699"/>
                  </a:cubicBezTo>
                  <a:cubicBezTo>
                    <a:pt x="2925" y="706"/>
                    <a:pt x="2952" y="719"/>
                    <a:pt x="2975" y="737"/>
                  </a:cubicBezTo>
                  <a:cubicBezTo>
                    <a:pt x="3000" y="758"/>
                    <a:pt x="3025" y="779"/>
                    <a:pt x="3049" y="799"/>
                  </a:cubicBezTo>
                  <a:cubicBezTo>
                    <a:pt x="3081" y="826"/>
                    <a:pt x="3098" y="852"/>
                    <a:pt x="3100" y="878"/>
                  </a:cubicBezTo>
                  <a:cubicBezTo>
                    <a:pt x="3101" y="905"/>
                    <a:pt x="3089" y="932"/>
                    <a:pt x="3061" y="959"/>
                  </a:cubicBezTo>
                  <a:close/>
                  <a:moveTo>
                    <a:pt x="1767" y="1674"/>
                  </a:moveTo>
                  <a:cubicBezTo>
                    <a:pt x="1781" y="1686"/>
                    <a:pt x="1795" y="1698"/>
                    <a:pt x="1810" y="1710"/>
                  </a:cubicBezTo>
                  <a:cubicBezTo>
                    <a:pt x="1785" y="1726"/>
                    <a:pt x="1759" y="1743"/>
                    <a:pt x="1734" y="1759"/>
                  </a:cubicBezTo>
                  <a:cubicBezTo>
                    <a:pt x="1709" y="1776"/>
                    <a:pt x="1683" y="1792"/>
                    <a:pt x="1657" y="1809"/>
                  </a:cubicBezTo>
                  <a:cubicBezTo>
                    <a:pt x="1642" y="1796"/>
                    <a:pt x="1627" y="1784"/>
                    <a:pt x="1612" y="1771"/>
                  </a:cubicBezTo>
                  <a:cubicBezTo>
                    <a:pt x="1566" y="1788"/>
                    <a:pt x="1523" y="1795"/>
                    <a:pt x="1485" y="1792"/>
                  </a:cubicBezTo>
                  <a:cubicBezTo>
                    <a:pt x="1446" y="1788"/>
                    <a:pt x="1413" y="1774"/>
                    <a:pt x="1384" y="1749"/>
                  </a:cubicBezTo>
                  <a:cubicBezTo>
                    <a:pt x="1334" y="1706"/>
                    <a:pt x="1285" y="1663"/>
                    <a:pt x="1235" y="1620"/>
                  </a:cubicBezTo>
                  <a:cubicBezTo>
                    <a:pt x="1262" y="1604"/>
                    <a:pt x="1288" y="1588"/>
                    <a:pt x="1315" y="1572"/>
                  </a:cubicBezTo>
                  <a:cubicBezTo>
                    <a:pt x="1341" y="1556"/>
                    <a:pt x="1367" y="1540"/>
                    <a:pt x="1393" y="1524"/>
                  </a:cubicBezTo>
                  <a:cubicBezTo>
                    <a:pt x="1442" y="1567"/>
                    <a:pt x="1492" y="1609"/>
                    <a:pt x="1541" y="1651"/>
                  </a:cubicBezTo>
                  <a:cubicBezTo>
                    <a:pt x="1556" y="1664"/>
                    <a:pt x="1574" y="1663"/>
                    <a:pt x="1595" y="1651"/>
                  </a:cubicBezTo>
                  <a:cubicBezTo>
                    <a:pt x="1614" y="1638"/>
                    <a:pt x="1617" y="1625"/>
                    <a:pt x="1602" y="1613"/>
                  </a:cubicBezTo>
                  <a:cubicBezTo>
                    <a:pt x="1576" y="1591"/>
                    <a:pt x="1550" y="1570"/>
                    <a:pt x="1525" y="1548"/>
                  </a:cubicBezTo>
                  <a:cubicBezTo>
                    <a:pt x="1508" y="1534"/>
                    <a:pt x="1485" y="1525"/>
                    <a:pt x="1455" y="1520"/>
                  </a:cubicBezTo>
                  <a:cubicBezTo>
                    <a:pt x="1439" y="1518"/>
                    <a:pt x="1410" y="1515"/>
                    <a:pt x="1367" y="1512"/>
                  </a:cubicBezTo>
                  <a:cubicBezTo>
                    <a:pt x="1324" y="1509"/>
                    <a:pt x="1267" y="1508"/>
                    <a:pt x="1196" y="1503"/>
                  </a:cubicBezTo>
                  <a:cubicBezTo>
                    <a:pt x="1123" y="1497"/>
                    <a:pt x="1072" y="1479"/>
                    <a:pt x="1043" y="1454"/>
                  </a:cubicBezTo>
                  <a:cubicBezTo>
                    <a:pt x="1020" y="1434"/>
                    <a:pt x="996" y="1414"/>
                    <a:pt x="973" y="1393"/>
                  </a:cubicBezTo>
                  <a:cubicBezTo>
                    <a:pt x="941" y="1366"/>
                    <a:pt x="925" y="1338"/>
                    <a:pt x="926" y="1310"/>
                  </a:cubicBezTo>
                  <a:cubicBezTo>
                    <a:pt x="927" y="1283"/>
                    <a:pt x="944" y="1255"/>
                    <a:pt x="977" y="1228"/>
                  </a:cubicBezTo>
                  <a:cubicBezTo>
                    <a:pt x="963" y="1216"/>
                    <a:pt x="949" y="1204"/>
                    <a:pt x="935" y="1192"/>
                  </a:cubicBezTo>
                  <a:cubicBezTo>
                    <a:pt x="961" y="1177"/>
                    <a:pt x="988" y="1163"/>
                    <a:pt x="1014" y="1148"/>
                  </a:cubicBezTo>
                  <a:cubicBezTo>
                    <a:pt x="1040" y="1134"/>
                    <a:pt x="1066" y="1120"/>
                    <a:pt x="1091" y="1105"/>
                  </a:cubicBezTo>
                  <a:cubicBezTo>
                    <a:pt x="1105" y="1117"/>
                    <a:pt x="1119" y="1129"/>
                    <a:pt x="1133" y="1140"/>
                  </a:cubicBezTo>
                  <a:cubicBezTo>
                    <a:pt x="1173" y="1127"/>
                    <a:pt x="1210" y="1123"/>
                    <a:pt x="1243" y="1128"/>
                  </a:cubicBezTo>
                  <a:cubicBezTo>
                    <a:pt x="1276" y="1133"/>
                    <a:pt x="1307" y="1147"/>
                    <a:pt x="1334" y="1170"/>
                  </a:cubicBezTo>
                  <a:cubicBezTo>
                    <a:pt x="1370" y="1200"/>
                    <a:pt x="1406" y="1230"/>
                    <a:pt x="1441" y="1259"/>
                  </a:cubicBezTo>
                  <a:cubicBezTo>
                    <a:pt x="1416" y="1274"/>
                    <a:pt x="1391" y="1289"/>
                    <a:pt x="1366" y="1304"/>
                  </a:cubicBezTo>
                  <a:cubicBezTo>
                    <a:pt x="1341" y="1319"/>
                    <a:pt x="1315" y="1334"/>
                    <a:pt x="1289" y="1349"/>
                  </a:cubicBezTo>
                  <a:cubicBezTo>
                    <a:pt x="1251" y="1316"/>
                    <a:pt x="1213" y="1284"/>
                    <a:pt x="1175" y="1252"/>
                  </a:cubicBezTo>
                  <a:cubicBezTo>
                    <a:pt x="1162" y="1241"/>
                    <a:pt x="1148" y="1241"/>
                    <a:pt x="1132" y="1250"/>
                  </a:cubicBezTo>
                  <a:cubicBezTo>
                    <a:pt x="1113" y="1261"/>
                    <a:pt x="1114" y="1277"/>
                    <a:pt x="1139" y="1297"/>
                  </a:cubicBezTo>
                  <a:cubicBezTo>
                    <a:pt x="1153" y="1309"/>
                    <a:pt x="1169" y="1318"/>
                    <a:pt x="1183" y="1330"/>
                  </a:cubicBezTo>
                  <a:cubicBezTo>
                    <a:pt x="1206" y="1349"/>
                    <a:pt x="1252" y="1362"/>
                    <a:pt x="1322" y="1366"/>
                  </a:cubicBezTo>
                  <a:cubicBezTo>
                    <a:pt x="1391" y="1370"/>
                    <a:pt x="1447" y="1373"/>
                    <a:pt x="1490" y="1377"/>
                  </a:cubicBezTo>
                  <a:cubicBezTo>
                    <a:pt x="1533" y="1381"/>
                    <a:pt x="1564" y="1384"/>
                    <a:pt x="1581" y="1388"/>
                  </a:cubicBezTo>
                  <a:cubicBezTo>
                    <a:pt x="1617" y="1395"/>
                    <a:pt x="1647" y="1410"/>
                    <a:pt x="1672" y="1430"/>
                  </a:cubicBezTo>
                  <a:cubicBezTo>
                    <a:pt x="1699" y="1453"/>
                    <a:pt x="1727" y="1476"/>
                    <a:pt x="1754" y="1498"/>
                  </a:cubicBezTo>
                  <a:cubicBezTo>
                    <a:pt x="1788" y="1527"/>
                    <a:pt x="1807" y="1556"/>
                    <a:pt x="1809" y="1585"/>
                  </a:cubicBezTo>
                  <a:cubicBezTo>
                    <a:pt x="1812" y="1614"/>
                    <a:pt x="1797" y="1644"/>
                    <a:pt x="1767" y="1674"/>
                  </a:cubicBezTo>
                  <a:close/>
                  <a:moveTo>
                    <a:pt x="1492" y="2452"/>
                  </a:moveTo>
                  <a:cubicBezTo>
                    <a:pt x="2354" y="1954"/>
                    <a:pt x="2354" y="1954"/>
                    <a:pt x="2354" y="1954"/>
                  </a:cubicBezTo>
                  <a:cubicBezTo>
                    <a:pt x="2354" y="1837"/>
                    <a:pt x="2354" y="1837"/>
                    <a:pt x="2354" y="1837"/>
                  </a:cubicBezTo>
                  <a:cubicBezTo>
                    <a:pt x="1492" y="2339"/>
                    <a:pt x="1492" y="2339"/>
                    <a:pt x="1492" y="2339"/>
                  </a:cubicBezTo>
                  <a:cubicBezTo>
                    <a:pt x="1492" y="2452"/>
                    <a:pt x="1492" y="2452"/>
                    <a:pt x="1492" y="2452"/>
                  </a:cubicBezTo>
                  <a:close/>
                  <a:moveTo>
                    <a:pt x="2822" y="1684"/>
                  </a:moveTo>
                  <a:cubicBezTo>
                    <a:pt x="3756" y="1143"/>
                    <a:pt x="3756" y="1143"/>
                    <a:pt x="3756" y="1143"/>
                  </a:cubicBezTo>
                  <a:cubicBezTo>
                    <a:pt x="3756" y="1021"/>
                    <a:pt x="3756" y="1021"/>
                    <a:pt x="3756" y="1021"/>
                  </a:cubicBezTo>
                  <a:cubicBezTo>
                    <a:pt x="2818" y="1567"/>
                    <a:pt x="2818" y="1567"/>
                    <a:pt x="2818" y="1567"/>
                  </a:cubicBezTo>
                  <a:cubicBezTo>
                    <a:pt x="2822" y="1684"/>
                    <a:pt x="2822" y="1684"/>
                    <a:pt x="2822" y="1684"/>
                  </a:cubicBezTo>
                  <a:close/>
                  <a:moveTo>
                    <a:pt x="3756" y="1199"/>
                  </a:moveTo>
                  <a:cubicBezTo>
                    <a:pt x="3756" y="1302"/>
                    <a:pt x="3756" y="1302"/>
                    <a:pt x="3756" y="1302"/>
                  </a:cubicBezTo>
                  <a:cubicBezTo>
                    <a:pt x="2826" y="1840"/>
                    <a:pt x="2826" y="1840"/>
                    <a:pt x="2826" y="1840"/>
                  </a:cubicBezTo>
                  <a:cubicBezTo>
                    <a:pt x="2823" y="1738"/>
                    <a:pt x="2823" y="1738"/>
                    <a:pt x="2823" y="1738"/>
                  </a:cubicBezTo>
                  <a:cubicBezTo>
                    <a:pt x="3756" y="1199"/>
                    <a:pt x="3756" y="1199"/>
                    <a:pt x="3756" y="1199"/>
                  </a:cubicBezTo>
                  <a:close/>
                  <a:moveTo>
                    <a:pt x="2354" y="2010"/>
                  </a:moveTo>
                  <a:cubicBezTo>
                    <a:pt x="2354" y="2113"/>
                    <a:pt x="2354" y="2113"/>
                    <a:pt x="2354" y="2113"/>
                  </a:cubicBezTo>
                  <a:cubicBezTo>
                    <a:pt x="1491" y="2612"/>
                    <a:pt x="1491" y="2612"/>
                    <a:pt x="1491" y="2612"/>
                  </a:cubicBezTo>
                  <a:cubicBezTo>
                    <a:pt x="1492" y="2508"/>
                    <a:pt x="1492" y="2508"/>
                    <a:pt x="1492" y="2508"/>
                  </a:cubicBezTo>
                  <a:cubicBezTo>
                    <a:pt x="2354" y="2010"/>
                    <a:pt x="2354" y="2010"/>
                    <a:pt x="2354" y="2010"/>
                  </a:cubicBezTo>
                  <a:close/>
                  <a:moveTo>
                    <a:pt x="3756" y="1358"/>
                  </a:moveTo>
                  <a:cubicBezTo>
                    <a:pt x="3756" y="1462"/>
                    <a:pt x="3756" y="1462"/>
                    <a:pt x="3756" y="1462"/>
                  </a:cubicBezTo>
                  <a:cubicBezTo>
                    <a:pt x="2831" y="2006"/>
                    <a:pt x="2831" y="2006"/>
                    <a:pt x="2831" y="2006"/>
                  </a:cubicBezTo>
                  <a:cubicBezTo>
                    <a:pt x="2828" y="1894"/>
                    <a:pt x="2828" y="1894"/>
                    <a:pt x="2828" y="1894"/>
                  </a:cubicBezTo>
                  <a:cubicBezTo>
                    <a:pt x="3756" y="1358"/>
                    <a:pt x="3756" y="1358"/>
                    <a:pt x="3756" y="1358"/>
                  </a:cubicBezTo>
                  <a:close/>
                  <a:moveTo>
                    <a:pt x="2354" y="2169"/>
                  </a:moveTo>
                  <a:cubicBezTo>
                    <a:pt x="2354" y="2288"/>
                    <a:pt x="2354" y="2288"/>
                    <a:pt x="2354" y="2288"/>
                  </a:cubicBezTo>
                  <a:cubicBezTo>
                    <a:pt x="1491" y="2795"/>
                    <a:pt x="1491" y="2795"/>
                    <a:pt x="1491" y="2795"/>
                  </a:cubicBezTo>
                  <a:cubicBezTo>
                    <a:pt x="1491" y="2667"/>
                    <a:pt x="1491" y="2667"/>
                    <a:pt x="1491" y="2667"/>
                  </a:cubicBezTo>
                  <a:cubicBezTo>
                    <a:pt x="2354" y="2169"/>
                    <a:pt x="2354" y="2169"/>
                    <a:pt x="2354" y="2169"/>
                  </a:cubicBezTo>
                  <a:close/>
                  <a:moveTo>
                    <a:pt x="181" y="1657"/>
                  </a:moveTo>
                  <a:cubicBezTo>
                    <a:pt x="1311" y="2478"/>
                    <a:pt x="1311" y="2478"/>
                    <a:pt x="1311" y="2478"/>
                  </a:cubicBezTo>
                  <a:cubicBezTo>
                    <a:pt x="1311" y="2577"/>
                    <a:pt x="1311" y="2577"/>
                    <a:pt x="1311" y="2577"/>
                  </a:cubicBezTo>
                  <a:cubicBezTo>
                    <a:pt x="181" y="1756"/>
                    <a:pt x="181" y="1756"/>
                    <a:pt x="181" y="1756"/>
                  </a:cubicBezTo>
                  <a:cubicBezTo>
                    <a:pt x="181" y="1657"/>
                    <a:pt x="181" y="1657"/>
                    <a:pt x="181" y="1657"/>
                  </a:cubicBezTo>
                  <a:close/>
                  <a:moveTo>
                    <a:pt x="181" y="1816"/>
                  </a:moveTo>
                  <a:cubicBezTo>
                    <a:pt x="1311" y="2637"/>
                    <a:pt x="1311" y="2637"/>
                    <a:pt x="1311" y="2637"/>
                  </a:cubicBezTo>
                  <a:cubicBezTo>
                    <a:pt x="1311" y="2768"/>
                    <a:pt x="1311" y="2768"/>
                    <a:pt x="1311" y="2768"/>
                  </a:cubicBezTo>
                  <a:cubicBezTo>
                    <a:pt x="181" y="1890"/>
                    <a:pt x="181" y="1890"/>
                    <a:pt x="181" y="1890"/>
                  </a:cubicBezTo>
                  <a:cubicBezTo>
                    <a:pt x="181" y="1816"/>
                    <a:pt x="181" y="1816"/>
                    <a:pt x="181" y="1816"/>
                  </a:cubicBezTo>
                  <a:close/>
                  <a:moveTo>
                    <a:pt x="2354" y="2497"/>
                  </a:moveTo>
                  <a:cubicBezTo>
                    <a:pt x="1397" y="3063"/>
                    <a:pt x="1397" y="3063"/>
                    <a:pt x="1397" y="3063"/>
                  </a:cubicBezTo>
                  <a:cubicBezTo>
                    <a:pt x="0" y="1978"/>
                    <a:pt x="0" y="1978"/>
                    <a:pt x="0" y="1978"/>
                  </a:cubicBezTo>
                  <a:cubicBezTo>
                    <a:pt x="0" y="1935"/>
                    <a:pt x="0" y="1935"/>
                    <a:pt x="0" y="1935"/>
                  </a:cubicBezTo>
                  <a:cubicBezTo>
                    <a:pt x="0" y="1277"/>
                    <a:pt x="0" y="1277"/>
                    <a:pt x="0" y="1277"/>
                  </a:cubicBezTo>
                  <a:cubicBezTo>
                    <a:pt x="1127" y="720"/>
                    <a:pt x="1127" y="720"/>
                    <a:pt x="1127" y="720"/>
                  </a:cubicBezTo>
                  <a:cubicBezTo>
                    <a:pt x="1094" y="696"/>
                    <a:pt x="1076" y="683"/>
                    <a:pt x="1078" y="686"/>
                  </a:cubicBezTo>
                  <a:cubicBezTo>
                    <a:pt x="1521" y="446"/>
                    <a:pt x="1521" y="446"/>
                    <a:pt x="1521" y="446"/>
                  </a:cubicBezTo>
                  <a:cubicBezTo>
                    <a:pt x="1586" y="493"/>
                    <a:pt x="1586" y="493"/>
                    <a:pt x="1586" y="493"/>
                  </a:cubicBezTo>
                  <a:cubicBezTo>
                    <a:pt x="2585" y="0"/>
                    <a:pt x="2585" y="0"/>
                    <a:pt x="2585" y="0"/>
                  </a:cubicBezTo>
                  <a:cubicBezTo>
                    <a:pt x="3938" y="816"/>
                    <a:pt x="3938" y="816"/>
                    <a:pt x="3938" y="816"/>
                  </a:cubicBezTo>
                  <a:cubicBezTo>
                    <a:pt x="3938" y="1568"/>
                    <a:pt x="3938" y="1568"/>
                    <a:pt x="3938" y="1568"/>
                  </a:cubicBezTo>
                  <a:cubicBezTo>
                    <a:pt x="2838" y="2212"/>
                    <a:pt x="2838" y="2212"/>
                    <a:pt x="2838" y="2212"/>
                  </a:cubicBezTo>
                  <a:cubicBezTo>
                    <a:pt x="2839" y="2273"/>
                    <a:pt x="2839" y="2273"/>
                    <a:pt x="2839" y="2273"/>
                  </a:cubicBezTo>
                  <a:cubicBezTo>
                    <a:pt x="2354" y="2557"/>
                    <a:pt x="2354" y="2557"/>
                    <a:pt x="2354" y="2557"/>
                  </a:cubicBezTo>
                  <a:cubicBezTo>
                    <a:pt x="2354" y="2497"/>
                    <a:pt x="2354" y="2497"/>
                    <a:pt x="2354" y="2497"/>
                  </a:cubicBezTo>
                  <a:close/>
                  <a:moveTo>
                    <a:pt x="1290" y="841"/>
                  </a:moveTo>
                  <a:cubicBezTo>
                    <a:pt x="1597" y="1071"/>
                    <a:pt x="2147" y="1491"/>
                    <a:pt x="2338" y="1637"/>
                  </a:cubicBezTo>
                  <a:cubicBezTo>
                    <a:pt x="1407" y="2179"/>
                    <a:pt x="1407" y="2179"/>
                    <a:pt x="1407" y="2179"/>
                  </a:cubicBezTo>
                  <a:cubicBezTo>
                    <a:pt x="265" y="1347"/>
                    <a:pt x="265" y="1347"/>
                    <a:pt x="265" y="1347"/>
                  </a:cubicBezTo>
                  <a:cubicBezTo>
                    <a:pt x="1290" y="841"/>
                    <a:pt x="1290" y="841"/>
                    <a:pt x="1290" y="841"/>
                  </a:cubicBezTo>
                  <a:close/>
                  <a:moveTo>
                    <a:pt x="2794" y="1372"/>
                  </a:moveTo>
                  <a:cubicBezTo>
                    <a:pt x="3669" y="863"/>
                    <a:pt x="3669" y="863"/>
                    <a:pt x="3669" y="863"/>
                  </a:cubicBezTo>
                  <a:cubicBezTo>
                    <a:pt x="2579" y="204"/>
                    <a:pt x="2579" y="204"/>
                    <a:pt x="2579" y="204"/>
                  </a:cubicBezTo>
                  <a:cubicBezTo>
                    <a:pt x="1751" y="613"/>
                    <a:pt x="1751" y="613"/>
                    <a:pt x="1751" y="613"/>
                  </a:cubicBezTo>
                  <a:lnTo>
                    <a:pt x="2794" y="1372"/>
                  </a:lnTo>
                  <a:close/>
                </a:path>
              </a:pathLst>
            </a:custGeom>
            <a:solidFill>
              <a:schemeClr val="bg1"/>
            </a:solidFill>
            <a:ln>
              <a:noFill/>
            </a:ln>
          </p:spPr>
          <p:txBody>
            <a:bodyPr anchor="ctr" anchorCtr="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additive="base">
                                        <p:cTn id="4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uiExpand="1" build="p"/>
      <p:bldP spid="7"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2392578"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融资计划及分红模式</a:t>
            </a:r>
          </a:p>
        </p:txBody>
      </p:sp>
      <p:grpSp>
        <p:nvGrpSpPr>
          <p:cNvPr id="21" name="组合 20"/>
          <p:cNvGrpSpPr/>
          <p:nvPr/>
        </p:nvGrpSpPr>
        <p:grpSpPr>
          <a:xfrm>
            <a:off x="946200" y="987574"/>
            <a:ext cx="2143125" cy="2143125"/>
            <a:chOff x="946200" y="987574"/>
            <a:chExt cx="2143125" cy="2143125"/>
          </a:xfrm>
        </p:grpSpPr>
        <p:sp>
          <p:nvSpPr>
            <p:cNvPr id="3" name="椭圆 2"/>
            <p:cNvSpPr/>
            <p:nvPr/>
          </p:nvSpPr>
          <p:spPr>
            <a:xfrm>
              <a:off x="946200" y="987574"/>
              <a:ext cx="2143125" cy="2143125"/>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文本框 22"/>
            <p:cNvSpPr txBox="1"/>
            <p:nvPr/>
          </p:nvSpPr>
          <p:spPr>
            <a:xfrm>
              <a:off x="1084763" y="1526573"/>
              <a:ext cx="1865999" cy="1081450"/>
            </a:xfrm>
            <a:prstGeom prst="rect">
              <a:avLst/>
            </a:prstGeom>
            <a:noFill/>
          </p:spPr>
          <p:txBody>
            <a:bodyPr wrap="square" lIns="68580" tIns="34290" rIns="68580" bIns="34290" rtlCol="0">
              <a:spAutoFit/>
            </a:bodyPr>
            <a:lstStyle/>
            <a:p>
              <a:pPr algn="ct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此框中选择粘贴，并选择只保留文字。此框中选择粘贴，并选择只保留文字。</a:t>
              </a:r>
              <a:endParaRPr lang="zh-CN" altLang="en-US" sz="1400" dirty="0">
                <a:solidFill>
                  <a:srgbClr val="77D3C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498796" y="987574"/>
            <a:ext cx="2143125" cy="2143125"/>
            <a:chOff x="3498796" y="987574"/>
            <a:chExt cx="2143125" cy="2143125"/>
          </a:xfrm>
        </p:grpSpPr>
        <p:sp>
          <p:nvSpPr>
            <p:cNvPr id="4" name="椭圆 3"/>
            <p:cNvSpPr/>
            <p:nvPr/>
          </p:nvSpPr>
          <p:spPr>
            <a:xfrm>
              <a:off x="3498796" y="987574"/>
              <a:ext cx="2143125" cy="2143125"/>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文本框 22"/>
            <p:cNvSpPr txBox="1"/>
            <p:nvPr/>
          </p:nvSpPr>
          <p:spPr>
            <a:xfrm>
              <a:off x="3637359" y="1526573"/>
              <a:ext cx="1865999" cy="1081450"/>
            </a:xfrm>
            <a:prstGeom prst="rect">
              <a:avLst/>
            </a:prstGeom>
            <a:noFill/>
          </p:spPr>
          <p:txBody>
            <a:bodyPr wrap="square" lIns="68580" tIns="34290" rIns="68580" bIns="34290" rtlCol="0">
              <a:spAutoFit/>
            </a:bodyPr>
            <a:lstStyle/>
            <a:p>
              <a:pPr algn="ct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此框中选择粘贴，并选择只保留文字。此框中选择粘贴，并选择只保留文字。</a:t>
              </a:r>
              <a:endParaRPr lang="zh-CN" altLang="en-US" sz="1400" dirty="0">
                <a:solidFill>
                  <a:srgbClr val="77D3C8"/>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051392" y="987574"/>
            <a:ext cx="2143125" cy="2143125"/>
            <a:chOff x="6051392" y="987574"/>
            <a:chExt cx="2143125" cy="2143125"/>
          </a:xfrm>
        </p:grpSpPr>
        <p:sp>
          <p:nvSpPr>
            <p:cNvPr id="5" name="椭圆 4"/>
            <p:cNvSpPr/>
            <p:nvPr/>
          </p:nvSpPr>
          <p:spPr>
            <a:xfrm>
              <a:off x="6051392" y="987574"/>
              <a:ext cx="2143125" cy="2143125"/>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22"/>
            <p:cNvSpPr txBox="1"/>
            <p:nvPr/>
          </p:nvSpPr>
          <p:spPr>
            <a:xfrm>
              <a:off x="6189955" y="1526573"/>
              <a:ext cx="1865999" cy="1081450"/>
            </a:xfrm>
            <a:prstGeom prst="rect">
              <a:avLst/>
            </a:prstGeom>
            <a:noFill/>
          </p:spPr>
          <p:txBody>
            <a:bodyPr wrap="square" lIns="68580" tIns="34290" rIns="68580" bIns="34290" rtlCol="0">
              <a:spAutoFit/>
            </a:bodyPr>
            <a:lstStyle/>
            <a:p>
              <a:pPr algn="ct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此框中选择粘贴，并选择只保留文字。此框中选择粘贴，并选择只保留文字。</a:t>
              </a:r>
              <a:endParaRPr lang="zh-CN" altLang="en-US" sz="1400" dirty="0">
                <a:solidFill>
                  <a:srgbClr val="77D3C8"/>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539750" y="3867894"/>
            <a:ext cx="8135937" cy="789127"/>
          </a:xfrm>
          <a:prstGeom prst="rect">
            <a:avLst/>
          </a:prstGeom>
        </p:spPr>
        <p:txBody>
          <a:bodyPr wrap="square">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18" name="组合 17"/>
          <p:cNvGrpSpPr/>
          <p:nvPr/>
        </p:nvGrpSpPr>
        <p:grpSpPr>
          <a:xfrm>
            <a:off x="1667719" y="2780655"/>
            <a:ext cx="700088" cy="700088"/>
            <a:chOff x="1667719" y="2780655"/>
            <a:chExt cx="700088" cy="700088"/>
          </a:xfrm>
        </p:grpSpPr>
        <p:sp>
          <p:nvSpPr>
            <p:cNvPr id="6" name="椭圆 5"/>
            <p:cNvSpPr/>
            <p:nvPr/>
          </p:nvSpPr>
          <p:spPr>
            <a:xfrm>
              <a:off x="1667719" y="2780655"/>
              <a:ext cx="700088" cy="700088"/>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en-US" sz="660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730" y="2887511"/>
              <a:ext cx="540000" cy="540000"/>
            </a:xfrm>
            <a:prstGeom prst="rect">
              <a:avLst/>
            </a:prstGeom>
          </p:spPr>
        </p:pic>
      </p:grpSp>
      <p:grpSp>
        <p:nvGrpSpPr>
          <p:cNvPr id="19" name="组合 18"/>
          <p:cNvGrpSpPr/>
          <p:nvPr/>
        </p:nvGrpSpPr>
        <p:grpSpPr>
          <a:xfrm>
            <a:off x="4220314" y="2780655"/>
            <a:ext cx="700088" cy="700088"/>
            <a:chOff x="4220314" y="2780655"/>
            <a:chExt cx="700088" cy="700088"/>
          </a:xfrm>
        </p:grpSpPr>
        <p:sp>
          <p:nvSpPr>
            <p:cNvPr id="7" name="椭圆 6"/>
            <p:cNvSpPr/>
            <p:nvPr/>
          </p:nvSpPr>
          <p:spPr>
            <a:xfrm>
              <a:off x="4220314" y="2780655"/>
              <a:ext cx="700088" cy="700088"/>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en-US" sz="660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986" y="2887511"/>
              <a:ext cx="540000" cy="540000"/>
            </a:xfrm>
            <a:prstGeom prst="rect">
              <a:avLst/>
            </a:prstGeom>
          </p:spPr>
        </p:pic>
      </p:grpSp>
      <p:grpSp>
        <p:nvGrpSpPr>
          <p:cNvPr id="20" name="组合 19"/>
          <p:cNvGrpSpPr/>
          <p:nvPr/>
        </p:nvGrpSpPr>
        <p:grpSpPr>
          <a:xfrm>
            <a:off x="6772910" y="2780655"/>
            <a:ext cx="700088" cy="700088"/>
            <a:chOff x="6772910" y="2780655"/>
            <a:chExt cx="700088" cy="700088"/>
          </a:xfrm>
        </p:grpSpPr>
        <p:sp>
          <p:nvSpPr>
            <p:cNvPr id="8" name="椭圆 7"/>
            <p:cNvSpPr/>
            <p:nvPr/>
          </p:nvSpPr>
          <p:spPr>
            <a:xfrm>
              <a:off x="6772910" y="2780655"/>
              <a:ext cx="700088" cy="700088"/>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anchor="ctr"/>
            <a:lstStyle/>
            <a:p>
              <a:pPr algn="ctr"/>
              <a:endParaRPr lang="zh-CN" altLang="en-US" sz="660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2582" y="2865064"/>
              <a:ext cx="540000" cy="5400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2392578"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融资计划及分红模式</a:t>
            </a:r>
          </a:p>
        </p:txBody>
      </p:sp>
      <p:sp>
        <p:nvSpPr>
          <p:cNvPr id="3" name="MH_Other_1"/>
          <p:cNvSpPr/>
          <p:nvPr>
            <p:custDataLst>
              <p:tags r:id="rId1"/>
            </p:custDataLst>
          </p:nvPr>
        </p:nvSpPr>
        <p:spPr>
          <a:xfrm>
            <a:off x="1192213" y="1961406"/>
            <a:ext cx="1354137" cy="1739900"/>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rgbClr val="F9F9F9"/>
              </a:solidFill>
              <a:latin typeface="Calibri" panose="020F0502020204030204"/>
              <a:ea typeface="+mn-ea"/>
            </a:endParaRPr>
          </a:p>
        </p:txBody>
      </p:sp>
      <p:sp>
        <p:nvSpPr>
          <p:cNvPr id="4" name="MH_SubTitle_3"/>
          <p:cNvSpPr/>
          <p:nvPr>
            <p:custDataLst>
              <p:tags r:id="rId2"/>
            </p:custDataLst>
          </p:nvPr>
        </p:nvSpPr>
        <p:spPr>
          <a:xfrm>
            <a:off x="774700" y="1923306"/>
            <a:ext cx="1668463" cy="1668462"/>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lIns="0" tIns="0" rIns="216000" bIns="0" anchor="ctr">
            <a:normAutofit/>
          </a:bodyPr>
          <a:lstStyle/>
          <a:p>
            <a:pPr algn="ctr">
              <a:lnSpc>
                <a:spcPct val="105000"/>
              </a:lnSpc>
              <a:defRPr/>
            </a:pPr>
            <a:r>
              <a:rPr lang="zh-CN" altLang="en-US" sz="1600" kern="0" dirty="0">
                <a:solidFill>
                  <a:srgbClr val="CC0000"/>
                </a:solidFill>
                <a:latin typeface="微软雅黑" panose="020B0503020204020204" pitchFamily="34" charset="-122"/>
                <a:ea typeface="微软雅黑" panose="020B0503020204020204" pitchFamily="34" charset="-122"/>
              </a:rPr>
              <a:t>您的内容打在这里</a:t>
            </a:r>
          </a:p>
          <a:p>
            <a:pPr algn="ctr">
              <a:lnSpc>
                <a:spcPct val="105000"/>
              </a:lnSpc>
              <a:defRPr/>
            </a:pPr>
            <a:r>
              <a:rPr lang="zh-CN" altLang="en-US" sz="1600" kern="0" dirty="0">
                <a:solidFill>
                  <a:srgbClr val="CC0000"/>
                </a:solidFill>
                <a:latin typeface="微软雅黑" panose="020B0503020204020204" pitchFamily="34" charset="-122"/>
                <a:ea typeface="微软雅黑" panose="020B0503020204020204" pitchFamily="34" charset="-122"/>
              </a:rPr>
              <a:t>您的内容打在这里</a:t>
            </a:r>
          </a:p>
        </p:txBody>
      </p:sp>
      <p:sp>
        <p:nvSpPr>
          <p:cNvPr id="5" name="MH_SubTitle_1"/>
          <p:cNvSpPr/>
          <p:nvPr>
            <p:custDataLst>
              <p:tags r:id="rId3"/>
            </p:custDataLst>
          </p:nvPr>
        </p:nvSpPr>
        <p:spPr>
          <a:xfrm>
            <a:off x="2114550" y="1918543"/>
            <a:ext cx="2255838" cy="2255838"/>
          </a:xfrm>
          <a:prstGeom prst="ellipse">
            <a:avLst/>
          </a:prstGeom>
          <a:solidFill>
            <a:schemeClr val="tx1"/>
          </a:solidFill>
          <a:ln w="25400" cap="flat" cmpd="sng" algn="ctr">
            <a:noFill/>
            <a:prstDash val="solid"/>
          </a:ln>
          <a:effectLst/>
        </p:spPr>
        <p:txBody>
          <a:bodyPr lIns="0" tIns="180000" rIns="0" bIns="0" anchor="ctr">
            <a:normAutofit fontScale="85000" lnSpcReduction="10000"/>
          </a:bodyP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您的内容打在这里</a:t>
            </a:r>
          </a:p>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您的内容打在这里</a:t>
            </a:r>
          </a:p>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您的内容打在这里</a:t>
            </a:r>
          </a:p>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您的内容打在这里</a:t>
            </a:r>
          </a:p>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您的内容打在这里</a:t>
            </a:r>
            <a:endParaRPr lang="en-US" altLang="zh-CN" kern="0" dirty="0">
              <a:solidFill>
                <a:srgbClr val="F9F9F9"/>
              </a:solidFill>
              <a:latin typeface="微软雅黑" panose="020B0503020204020204" pitchFamily="34" charset="-122"/>
              <a:ea typeface="微软雅黑" panose="020B0503020204020204" pitchFamily="34" charset="-122"/>
            </a:endParaRPr>
          </a:p>
        </p:txBody>
      </p:sp>
      <p:sp>
        <p:nvSpPr>
          <p:cNvPr id="6" name="MH_Other_2"/>
          <p:cNvSpPr/>
          <p:nvPr>
            <p:custDataLst>
              <p:tags r:id="rId4"/>
            </p:custDataLst>
          </p:nvPr>
        </p:nvSpPr>
        <p:spPr>
          <a:xfrm>
            <a:off x="2678113" y="1970931"/>
            <a:ext cx="1831975" cy="2352675"/>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chemeClr val="tx1"/>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rgbClr val="F9F9F9"/>
              </a:solidFill>
              <a:latin typeface="Calibri" panose="020F0502020204030204"/>
              <a:ea typeface="+mn-ea"/>
            </a:endParaRPr>
          </a:p>
        </p:txBody>
      </p:sp>
      <p:sp>
        <p:nvSpPr>
          <p:cNvPr id="7" name="MH_SubTitle_2"/>
          <p:cNvSpPr/>
          <p:nvPr>
            <p:custDataLst>
              <p:tags r:id="rId5"/>
            </p:custDataLst>
          </p:nvPr>
        </p:nvSpPr>
        <p:spPr>
          <a:xfrm>
            <a:off x="2359025" y="1275606"/>
            <a:ext cx="1111250" cy="111125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lIns="0" tIns="0" rIns="0" bIns="0" anchor="ctr">
            <a:normAutofit/>
          </a:bodyPr>
          <a:lstStyle/>
          <a:p>
            <a:pPr algn="ctr">
              <a:lnSpc>
                <a:spcPct val="105000"/>
              </a:lnSpc>
              <a:defRPr/>
            </a:pPr>
            <a:r>
              <a:rPr lang="zh-CN" altLang="en-US" sz="1600" kern="0" dirty="0">
                <a:solidFill>
                  <a:srgbClr val="CC0000"/>
                </a:solidFill>
                <a:latin typeface="微软雅黑" panose="020B0503020204020204" pitchFamily="34" charset="-122"/>
                <a:ea typeface="微软雅黑" panose="020B0503020204020204" pitchFamily="34" charset="-122"/>
              </a:rPr>
              <a:t>您的内容打在这里</a:t>
            </a:r>
          </a:p>
        </p:txBody>
      </p:sp>
      <p:sp>
        <p:nvSpPr>
          <p:cNvPr id="8" name="MH_Other_3"/>
          <p:cNvSpPr/>
          <p:nvPr>
            <p:custDataLst>
              <p:tags r:id="rId6"/>
            </p:custDataLst>
          </p:nvPr>
        </p:nvSpPr>
        <p:spPr>
          <a:xfrm>
            <a:off x="2636838" y="1301006"/>
            <a:ext cx="901700" cy="1158875"/>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rgbClr val="F9F9F9"/>
              </a:solidFill>
              <a:latin typeface="Calibri" panose="020F0502020204030204"/>
              <a:ea typeface="+mn-ea"/>
            </a:endParaRPr>
          </a:p>
        </p:txBody>
      </p:sp>
      <p:sp>
        <p:nvSpPr>
          <p:cNvPr id="9" name="矩形 8"/>
          <p:cNvSpPr/>
          <p:nvPr/>
        </p:nvSpPr>
        <p:spPr>
          <a:xfrm>
            <a:off x="4825529" y="1419622"/>
            <a:ext cx="3850159" cy="2492990"/>
          </a:xfrm>
          <a:prstGeom prst="rect">
            <a:avLst/>
          </a:prstGeom>
        </p:spPr>
        <p:txBody>
          <a:bodyPr wrap="square">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750" fill="hold"/>
                                        <p:tgtEl>
                                          <p:spTgt spid="9"/>
                                        </p:tgtEl>
                                        <p:attrNameLst>
                                          <p:attrName>ppt_w</p:attrName>
                                        </p:attrNameLst>
                                      </p:cBhvr>
                                      <p:tavLst>
                                        <p:tav tm="0">
                                          <p:val>
                                            <p:fltVal val="0"/>
                                          </p:val>
                                        </p:tav>
                                        <p:tav tm="100000">
                                          <p:val>
                                            <p:strVal val="#ppt_w"/>
                                          </p:val>
                                        </p:tav>
                                      </p:tavLst>
                                    </p:anim>
                                    <p:anim calcmode="lin" valueType="num">
                                      <p:cBhvr>
                                        <p:cTn id="42" dur="750" fill="hold"/>
                                        <p:tgtEl>
                                          <p:spTgt spid="9"/>
                                        </p:tgtEl>
                                        <p:attrNameLst>
                                          <p:attrName>ppt_h</p:attrName>
                                        </p:attrNameLst>
                                      </p:cBhvr>
                                      <p:tavLst>
                                        <p:tav tm="0">
                                          <p:val>
                                            <p:fltVal val="0"/>
                                          </p:val>
                                        </p:tav>
                                        <p:tav tm="100000">
                                          <p:val>
                                            <p:strVal val="#ppt_h"/>
                                          </p:val>
                                        </p:tav>
                                      </p:tavLst>
                                    </p:anim>
                                    <p:animEffect transition="in" filter="fade">
                                      <p:cBhvr>
                                        <p:cTn id="4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3568" y="146042"/>
            <a:ext cx="1901931"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资金用途及管理</a:t>
            </a:r>
          </a:p>
        </p:txBody>
      </p:sp>
      <p:grpSp>
        <p:nvGrpSpPr>
          <p:cNvPr id="4" name="组合 3"/>
          <p:cNvGrpSpPr/>
          <p:nvPr/>
        </p:nvGrpSpPr>
        <p:grpSpPr>
          <a:xfrm>
            <a:off x="540319" y="915566"/>
            <a:ext cx="3157538" cy="3157538"/>
            <a:chOff x="540319" y="1439734"/>
            <a:chExt cx="3157538" cy="3157538"/>
          </a:xfrm>
        </p:grpSpPr>
        <p:sp>
          <p:nvSpPr>
            <p:cNvPr id="5" name="椭圆 4"/>
            <p:cNvSpPr/>
            <p:nvPr/>
          </p:nvSpPr>
          <p:spPr>
            <a:xfrm>
              <a:off x="540319" y="1439734"/>
              <a:ext cx="3157538" cy="315753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95000"/>
                  </a:schemeClr>
                </a:solidFill>
              </a:endParaRPr>
            </a:p>
          </p:txBody>
        </p:sp>
        <p:sp>
          <p:nvSpPr>
            <p:cNvPr id="6" name="文本框 13"/>
            <p:cNvSpPr txBox="1"/>
            <p:nvPr/>
          </p:nvSpPr>
          <p:spPr>
            <a:xfrm>
              <a:off x="878775" y="2711554"/>
              <a:ext cx="2109049" cy="1404615"/>
            </a:xfrm>
            <a:prstGeom prst="rect">
              <a:avLst/>
            </a:prstGeom>
            <a:noFill/>
          </p:spPr>
          <p:txBody>
            <a:bodyPr wrap="square" lIns="68580" tIns="34290" rIns="68580" bIns="34290" rtlCol="0">
              <a:spAutoFit/>
            </a:bodyPr>
            <a:lstStyle/>
            <a:p>
              <a:pPr algn="just">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7" name="组合 6"/>
          <p:cNvGrpSpPr/>
          <p:nvPr/>
        </p:nvGrpSpPr>
        <p:grpSpPr>
          <a:xfrm>
            <a:off x="5446144" y="915566"/>
            <a:ext cx="3157538" cy="3157538"/>
            <a:chOff x="5446144" y="1439734"/>
            <a:chExt cx="3157538" cy="3157538"/>
          </a:xfrm>
        </p:grpSpPr>
        <p:sp>
          <p:nvSpPr>
            <p:cNvPr id="8" name="椭圆 7"/>
            <p:cNvSpPr/>
            <p:nvPr/>
          </p:nvSpPr>
          <p:spPr>
            <a:xfrm>
              <a:off x="5446144" y="1439734"/>
              <a:ext cx="3157538" cy="315753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3CB6A7"/>
                </a:solidFill>
              </a:endParaRPr>
            </a:p>
          </p:txBody>
        </p:sp>
        <p:sp>
          <p:nvSpPr>
            <p:cNvPr id="9" name="文本框 22"/>
            <p:cNvSpPr txBox="1"/>
            <p:nvPr/>
          </p:nvSpPr>
          <p:spPr>
            <a:xfrm>
              <a:off x="6189735" y="2711554"/>
              <a:ext cx="2054673" cy="1404615"/>
            </a:xfrm>
            <a:prstGeom prst="rect">
              <a:avLst/>
            </a:prstGeom>
            <a:noFill/>
          </p:spPr>
          <p:txBody>
            <a:bodyPr wrap="square" lIns="68580" tIns="34290" rIns="68580" bIns="34290" rtlCol="0">
              <a:spAutoFit/>
            </a:bodyPr>
            <a:lstStyle/>
            <a:p>
              <a:pPr algn="just">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10" name="组合 9"/>
          <p:cNvGrpSpPr/>
          <p:nvPr/>
        </p:nvGrpSpPr>
        <p:grpSpPr>
          <a:xfrm>
            <a:off x="2976338" y="1704950"/>
            <a:ext cx="3157538" cy="3157538"/>
            <a:chOff x="2976338" y="2229118"/>
            <a:chExt cx="3157538" cy="3157538"/>
          </a:xfrm>
        </p:grpSpPr>
        <p:sp>
          <p:nvSpPr>
            <p:cNvPr id="11" name="椭圆 10"/>
            <p:cNvSpPr/>
            <p:nvPr/>
          </p:nvSpPr>
          <p:spPr>
            <a:xfrm>
              <a:off x="2976338" y="2229118"/>
              <a:ext cx="3157538" cy="3157538"/>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3CB6A7"/>
                </a:solidFill>
              </a:endParaRPr>
            </a:p>
          </p:txBody>
        </p:sp>
        <p:sp>
          <p:nvSpPr>
            <p:cNvPr id="12" name="文本框 19"/>
            <p:cNvSpPr txBox="1"/>
            <p:nvPr/>
          </p:nvSpPr>
          <p:spPr>
            <a:xfrm>
              <a:off x="3464526" y="3461831"/>
              <a:ext cx="2181163" cy="1133772"/>
            </a:xfrm>
            <a:prstGeom prst="rect">
              <a:avLst/>
            </a:prstGeom>
            <a:noFill/>
          </p:spPr>
          <p:txBody>
            <a:bodyPr wrap="square" lIns="68580" tIns="34290" rIns="68580" bIns="34290" rtlCol="0">
              <a:spAutoFit/>
            </a:bodyPr>
            <a:lstStyle/>
            <a:p>
              <a:pPr algn="just">
                <a:lnSpc>
                  <a:spcPct val="11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13" name="组合 12"/>
          <p:cNvGrpSpPr/>
          <p:nvPr/>
        </p:nvGrpSpPr>
        <p:grpSpPr>
          <a:xfrm>
            <a:off x="2683444" y="1047457"/>
            <a:ext cx="1443038" cy="1443038"/>
            <a:chOff x="2683444" y="1571625"/>
            <a:chExt cx="1443038" cy="1443038"/>
          </a:xfrm>
        </p:grpSpPr>
        <p:sp>
          <p:nvSpPr>
            <p:cNvPr id="14" name="椭圆 13"/>
            <p:cNvSpPr/>
            <p:nvPr/>
          </p:nvSpPr>
          <p:spPr>
            <a:xfrm>
              <a:off x="2683444" y="1571625"/>
              <a:ext cx="1443038" cy="1443038"/>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lIns="0" tIns="0" rIns="216000" bIns="0" anchor="ctr">
              <a:normAutofit/>
            </a:bodyPr>
            <a:lstStyle/>
            <a:p>
              <a:pPr algn="ctr">
                <a:lnSpc>
                  <a:spcPct val="105000"/>
                </a:lnSpc>
              </a:pPr>
              <a:endParaRPr lang="zh-CN" altLang="en-US" sz="1600" kern="0">
                <a:solidFill>
                  <a:srgbClr val="CC0000"/>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3058409" y="1914538"/>
              <a:ext cx="693109" cy="757212"/>
            </a:xfrm>
            <a:custGeom>
              <a:avLst/>
              <a:gdLst>
                <a:gd name="T0" fmla="*/ 379674 w 3483"/>
                <a:gd name="T1" fmla="*/ 337574 h 3808"/>
                <a:gd name="T2" fmla="*/ 221752 w 3483"/>
                <a:gd name="T3" fmla="*/ 457191 h 3808"/>
                <a:gd name="T4" fmla="*/ 1422242 w 3483"/>
                <a:gd name="T5" fmla="*/ 391473 h 3808"/>
                <a:gd name="T6" fmla="*/ 1160772 w 3483"/>
                <a:gd name="T7" fmla="*/ 226941 h 3808"/>
                <a:gd name="T8" fmla="*/ 488896 w 3483"/>
                <a:gd name="T9" fmla="*/ 226468 h 3808"/>
                <a:gd name="T10" fmla="*/ 521520 w 3483"/>
                <a:gd name="T11" fmla="*/ 973481 h 3808"/>
                <a:gd name="T12" fmla="*/ 675659 w 3483"/>
                <a:gd name="T13" fmla="*/ 796184 h 3808"/>
                <a:gd name="T14" fmla="*/ 828853 w 3483"/>
                <a:gd name="T15" fmla="*/ 907290 h 3808"/>
                <a:gd name="T16" fmla="*/ 759348 w 3483"/>
                <a:gd name="T17" fmla="*/ 1090734 h 3808"/>
                <a:gd name="T18" fmla="*/ 832163 w 3483"/>
                <a:gd name="T19" fmla="*/ 1316729 h 3808"/>
                <a:gd name="T20" fmla="*/ 517738 w 3483"/>
                <a:gd name="T21" fmla="*/ 1316729 h 3808"/>
                <a:gd name="T22" fmla="*/ 591025 w 3483"/>
                <a:gd name="T23" fmla="*/ 1090734 h 3808"/>
                <a:gd name="T24" fmla="*/ 697409 w 3483"/>
                <a:gd name="T25" fmla="*/ 901144 h 3808"/>
                <a:gd name="T26" fmla="*/ 652491 w 3483"/>
                <a:gd name="T27" fmla="*/ 901144 h 3808"/>
                <a:gd name="T28" fmla="*/ 675187 w 3483"/>
                <a:gd name="T29" fmla="*/ 1051020 h 3808"/>
                <a:gd name="T30" fmla="*/ 697409 w 3483"/>
                <a:gd name="T31" fmla="*/ 1329022 h 3808"/>
                <a:gd name="T32" fmla="*/ 675187 w 3483"/>
                <a:gd name="T33" fmla="*/ 1127612 h 3808"/>
                <a:gd name="T34" fmla="*/ 652491 w 3483"/>
                <a:gd name="T35" fmla="*/ 1329022 h 3808"/>
                <a:gd name="T36" fmla="*/ 697409 w 3483"/>
                <a:gd name="T37" fmla="*/ 1329022 h 3808"/>
                <a:gd name="T38" fmla="*/ 858641 w 3483"/>
                <a:gd name="T39" fmla="*/ 918165 h 3808"/>
                <a:gd name="T40" fmla="*/ 1178267 w 3483"/>
                <a:gd name="T41" fmla="*/ 917219 h 3808"/>
                <a:gd name="T42" fmla="*/ 1133822 w 3483"/>
                <a:gd name="T43" fmla="*/ 1406087 h 3808"/>
                <a:gd name="T44" fmla="*/ 902613 w 3483"/>
                <a:gd name="T45" fmla="*/ 1406560 h 3808"/>
                <a:gd name="T46" fmla="*/ 1039731 w 3483"/>
                <a:gd name="T47" fmla="*/ 1329022 h 3808"/>
                <a:gd name="T48" fmla="*/ 1018926 w 3483"/>
                <a:gd name="T49" fmla="*/ 882232 h 3808"/>
                <a:gd name="T50" fmla="*/ 996704 w 3483"/>
                <a:gd name="T51" fmla="*/ 1329022 h 3808"/>
                <a:gd name="T52" fmla="*/ 1039731 w 3483"/>
                <a:gd name="T53" fmla="*/ 1329022 h 3808"/>
                <a:gd name="T54" fmla="*/ 338066 w 3483"/>
                <a:gd name="T55" fmla="*/ 1228317 h 3808"/>
                <a:gd name="T56" fmla="*/ 1324841 w 3483"/>
                <a:gd name="T57" fmla="*/ 1251957 h 3808"/>
                <a:gd name="T58" fmla="*/ 219388 w 3483"/>
                <a:gd name="T59" fmla="*/ 752687 h 3808"/>
                <a:gd name="T60" fmla="*/ 343740 w 3483"/>
                <a:gd name="T61" fmla="*/ 110161 h 3808"/>
                <a:gd name="T62" fmla="*/ 402370 w 3483"/>
                <a:gd name="T63" fmla="*/ 60045 h 3808"/>
                <a:gd name="T64" fmla="*/ 1246826 w 3483"/>
                <a:gd name="T65" fmla="*/ 60045 h 3808"/>
                <a:gd name="T66" fmla="*/ 1305928 w 3483"/>
                <a:gd name="T67" fmla="*/ 110161 h 3808"/>
                <a:gd name="T68" fmla="*/ 1461486 w 3483"/>
                <a:gd name="T69" fmla="*/ 209920 h 3808"/>
                <a:gd name="T70" fmla="*/ 1490328 w 3483"/>
                <a:gd name="T71" fmla="*/ 207556 h 3808"/>
                <a:gd name="T72" fmla="*/ 1596712 w 3483"/>
                <a:gd name="T73" fmla="*/ 288404 h 3808"/>
                <a:gd name="T74" fmla="*/ 845402 w 3483"/>
                <a:gd name="T75" fmla="*/ 1795196 h 3808"/>
                <a:gd name="T76" fmla="*/ 801429 w 3483"/>
                <a:gd name="T77" fmla="*/ 1794723 h 3808"/>
                <a:gd name="T78" fmla="*/ 52956 w 3483"/>
                <a:gd name="T79" fmla="*/ 287458 h 3808"/>
                <a:gd name="T80" fmla="*/ 159340 w 3483"/>
                <a:gd name="T81" fmla="*/ 207556 h 3808"/>
                <a:gd name="T82" fmla="*/ 188655 w 3483"/>
                <a:gd name="T83" fmla="*/ 209920 h 3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83" h="3808">
                  <a:moveTo>
                    <a:pt x="1034" y="479"/>
                  </a:moveTo>
                  <a:cubicBezTo>
                    <a:pt x="975" y="574"/>
                    <a:pt x="896" y="654"/>
                    <a:pt x="803" y="714"/>
                  </a:cubicBezTo>
                  <a:cubicBezTo>
                    <a:pt x="708" y="775"/>
                    <a:pt x="598" y="815"/>
                    <a:pt x="480" y="828"/>
                  </a:cubicBezTo>
                  <a:cubicBezTo>
                    <a:pt x="476" y="876"/>
                    <a:pt x="472" y="922"/>
                    <a:pt x="469" y="967"/>
                  </a:cubicBezTo>
                  <a:cubicBezTo>
                    <a:pt x="3019" y="967"/>
                    <a:pt x="3019" y="967"/>
                    <a:pt x="3019" y="967"/>
                  </a:cubicBezTo>
                  <a:cubicBezTo>
                    <a:pt x="3016" y="922"/>
                    <a:pt x="3012" y="875"/>
                    <a:pt x="3008" y="828"/>
                  </a:cubicBezTo>
                  <a:cubicBezTo>
                    <a:pt x="2891" y="815"/>
                    <a:pt x="2781" y="775"/>
                    <a:pt x="2686" y="714"/>
                  </a:cubicBezTo>
                  <a:cubicBezTo>
                    <a:pt x="2593" y="654"/>
                    <a:pt x="2514" y="574"/>
                    <a:pt x="2455" y="480"/>
                  </a:cubicBezTo>
                  <a:cubicBezTo>
                    <a:pt x="2214" y="419"/>
                    <a:pt x="1975" y="389"/>
                    <a:pt x="1738" y="389"/>
                  </a:cubicBezTo>
                  <a:cubicBezTo>
                    <a:pt x="1500" y="389"/>
                    <a:pt x="1266" y="420"/>
                    <a:pt x="1034" y="479"/>
                  </a:cubicBezTo>
                  <a:close/>
                  <a:moveTo>
                    <a:pt x="1250" y="2307"/>
                  </a:moveTo>
                  <a:cubicBezTo>
                    <a:pt x="1152" y="2277"/>
                    <a:pt x="1103" y="2194"/>
                    <a:pt x="1103" y="2059"/>
                  </a:cubicBezTo>
                  <a:cubicBezTo>
                    <a:pt x="1103" y="1919"/>
                    <a:pt x="1103" y="1919"/>
                    <a:pt x="1103" y="1919"/>
                  </a:cubicBezTo>
                  <a:cubicBezTo>
                    <a:pt x="1103" y="1762"/>
                    <a:pt x="1211" y="1684"/>
                    <a:pt x="1429" y="1684"/>
                  </a:cubicBezTo>
                  <a:cubicBezTo>
                    <a:pt x="1515" y="1684"/>
                    <a:pt x="1591" y="1702"/>
                    <a:pt x="1656" y="1741"/>
                  </a:cubicBezTo>
                  <a:cubicBezTo>
                    <a:pt x="1721" y="1778"/>
                    <a:pt x="1753" y="1837"/>
                    <a:pt x="1753" y="1919"/>
                  </a:cubicBezTo>
                  <a:cubicBezTo>
                    <a:pt x="1753" y="2059"/>
                    <a:pt x="1753" y="2059"/>
                    <a:pt x="1753" y="2059"/>
                  </a:cubicBezTo>
                  <a:cubicBezTo>
                    <a:pt x="1753" y="2194"/>
                    <a:pt x="1704" y="2277"/>
                    <a:pt x="1606" y="2307"/>
                  </a:cubicBezTo>
                  <a:cubicBezTo>
                    <a:pt x="1709" y="2332"/>
                    <a:pt x="1760" y="2400"/>
                    <a:pt x="1760" y="2512"/>
                  </a:cubicBezTo>
                  <a:cubicBezTo>
                    <a:pt x="1760" y="2785"/>
                    <a:pt x="1760" y="2785"/>
                    <a:pt x="1760" y="2785"/>
                  </a:cubicBezTo>
                  <a:cubicBezTo>
                    <a:pt x="1760" y="2953"/>
                    <a:pt x="1649" y="3037"/>
                    <a:pt x="1427" y="3037"/>
                  </a:cubicBezTo>
                  <a:cubicBezTo>
                    <a:pt x="1206" y="3037"/>
                    <a:pt x="1095" y="2953"/>
                    <a:pt x="1095" y="2785"/>
                  </a:cubicBezTo>
                  <a:cubicBezTo>
                    <a:pt x="1095" y="2512"/>
                    <a:pt x="1095" y="2512"/>
                    <a:pt x="1095" y="2512"/>
                  </a:cubicBezTo>
                  <a:cubicBezTo>
                    <a:pt x="1095" y="2399"/>
                    <a:pt x="1147" y="2331"/>
                    <a:pt x="1250" y="2307"/>
                  </a:cubicBezTo>
                  <a:close/>
                  <a:moveTo>
                    <a:pt x="1475" y="2184"/>
                  </a:moveTo>
                  <a:cubicBezTo>
                    <a:pt x="1475" y="1906"/>
                    <a:pt x="1475" y="1906"/>
                    <a:pt x="1475" y="1906"/>
                  </a:cubicBezTo>
                  <a:cubicBezTo>
                    <a:pt x="1475" y="1880"/>
                    <a:pt x="1459" y="1866"/>
                    <a:pt x="1428" y="1866"/>
                  </a:cubicBezTo>
                  <a:cubicBezTo>
                    <a:pt x="1396" y="1866"/>
                    <a:pt x="1380" y="1880"/>
                    <a:pt x="1380" y="1906"/>
                  </a:cubicBezTo>
                  <a:cubicBezTo>
                    <a:pt x="1380" y="2184"/>
                    <a:pt x="1380" y="2184"/>
                    <a:pt x="1380" y="2184"/>
                  </a:cubicBezTo>
                  <a:cubicBezTo>
                    <a:pt x="1380" y="2210"/>
                    <a:pt x="1396" y="2223"/>
                    <a:pt x="1428" y="2223"/>
                  </a:cubicBezTo>
                  <a:cubicBezTo>
                    <a:pt x="1459" y="2223"/>
                    <a:pt x="1475" y="2210"/>
                    <a:pt x="1475" y="2184"/>
                  </a:cubicBezTo>
                  <a:close/>
                  <a:moveTo>
                    <a:pt x="1475" y="2811"/>
                  </a:moveTo>
                  <a:cubicBezTo>
                    <a:pt x="1475" y="2425"/>
                    <a:pt x="1475" y="2425"/>
                    <a:pt x="1475" y="2425"/>
                  </a:cubicBezTo>
                  <a:cubicBezTo>
                    <a:pt x="1475" y="2399"/>
                    <a:pt x="1459" y="2385"/>
                    <a:pt x="1428" y="2385"/>
                  </a:cubicBezTo>
                  <a:cubicBezTo>
                    <a:pt x="1396" y="2385"/>
                    <a:pt x="1380" y="2399"/>
                    <a:pt x="1380" y="2425"/>
                  </a:cubicBezTo>
                  <a:cubicBezTo>
                    <a:pt x="1380" y="2811"/>
                    <a:pt x="1380" y="2811"/>
                    <a:pt x="1380" y="2811"/>
                  </a:cubicBezTo>
                  <a:cubicBezTo>
                    <a:pt x="1380" y="2837"/>
                    <a:pt x="1396" y="2851"/>
                    <a:pt x="1428" y="2851"/>
                  </a:cubicBezTo>
                  <a:cubicBezTo>
                    <a:pt x="1459" y="2851"/>
                    <a:pt x="1475" y="2837"/>
                    <a:pt x="1475" y="2811"/>
                  </a:cubicBezTo>
                  <a:close/>
                  <a:moveTo>
                    <a:pt x="1816" y="2798"/>
                  </a:moveTo>
                  <a:cubicBezTo>
                    <a:pt x="1816" y="1942"/>
                    <a:pt x="1816" y="1942"/>
                    <a:pt x="1816" y="1942"/>
                  </a:cubicBezTo>
                  <a:cubicBezTo>
                    <a:pt x="1816" y="1770"/>
                    <a:pt x="1929" y="1684"/>
                    <a:pt x="2157" y="1684"/>
                  </a:cubicBezTo>
                  <a:cubicBezTo>
                    <a:pt x="2380" y="1684"/>
                    <a:pt x="2492" y="1770"/>
                    <a:pt x="2492" y="1940"/>
                  </a:cubicBezTo>
                  <a:cubicBezTo>
                    <a:pt x="2492" y="2796"/>
                    <a:pt x="2492" y="2796"/>
                    <a:pt x="2492" y="2796"/>
                  </a:cubicBezTo>
                  <a:cubicBezTo>
                    <a:pt x="2492" y="2873"/>
                    <a:pt x="2461" y="2932"/>
                    <a:pt x="2398" y="2974"/>
                  </a:cubicBezTo>
                  <a:cubicBezTo>
                    <a:pt x="2335" y="3016"/>
                    <a:pt x="2254" y="3037"/>
                    <a:pt x="2155" y="3037"/>
                  </a:cubicBezTo>
                  <a:cubicBezTo>
                    <a:pt x="2053" y="3037"/>
                    <a:pt x="1971" y="3016"/>
                    <a:pt x="1909" y="2975"/>
                  </a:cubicBezTo>
                  <a:cubicBezTo>
                    <a:pt x="1847" y="2934"/>
                    <a:pt x="1816" y="2875"/>
                    <a:pt x="1816" y="2798"/>
                  </a:cubicBezTo>
                  <a:close/>
                  <a:moveTo>
                    <a:pt x="2199" y="2811"/>
                  </a:moveTo>
                  <a:cubicBezTo>
                    <a:pt x="2199" y="1906"/>
                    <a:pt x="2199" y="1906"/>
                    <a:pt x="2199" y="1906"/>
                  </a:cubicBezTo>
                  <a:cubicBezTo>
                    <a:pt x="2199" y="1880"/>
                    <a:pt x="2184" y="1866"/>
                    <a:pt x="2155" y="1866"/>
                  </a:cubicBezTo>
                  <a:cubicBezTo>
                    <a:pt x="2124" y="1866"/>
                    <a:pt x="2108" y="1880"/>
                    <a:pt x="2108" y="1906"/>
                  </a:cubicBezTo>
                  <a:cubicBezTo>
                    <a:pt x="2108" y="2811"/>
                    <a:pt x="2108" y="2811"/>
                    <a:pt x="2108" y="2811"/>
                  </a:cubicBezTo>
                  <a:cubicBezTo>
                    <a:pt x="2108" y="2837"/>
                    <a:pt x="2124" y="2851"/>
                    <a:pt x="2155" y="2851"/>
                  </a:cubicBezTo>
                  <a:cubicBezTo>
                    <a:pt x="2184" y="2851"/>
                    <a:pt x="2199" y="2837"/>
                    <a:pt x="2199" y="2811"/>
                  </a:cubicBezTo>
                  <a:close/>
                  <a:moveTo>
                    <a:pt x="464" y="1592"/>
                  </a:moveTo>
                  <a:cubicBezTo>
                    <a:pt x="489" y="1999"/>
                    <a:pt x="576" y="2331"/>
                    <a:pt x="715" y="2598"/>
                  </a:cubicBezTo>
                  <a:cubicBezTo>
                    <a:pt x="934" y="3014"/>
                    <a:pt x="1289" y="3273"/>
                    <a:pt x="1749" y="3408"/>
                  </a:cubicBezTo>
                  <a:cubicBezTo>
                    <a:pt x="2246" y="3284"/>
                    <a:pt x="2598" y="3050"/>
                    <a:pt x="2802" y="2648"/>
                  </a:cubicBezTo>
                  <a:cubicBezTo>
                    <a:pt x="2939" y="2378"/>
                    <a:pt x="3016" y="2031"/>
                    <a:pt x="3032" y="1592"/>
                  </a:cubicBezTo>
                  <a:cubicBezTo>
                    <a:pt x="464" y="1592"/>
                    <a:pt x="464" y="1592"/>
                    <a:pt x="464" y="1592"/>
                  </a:cubicBezTo>
                  <a:close/>
                  <a:moveTo>
                    <a:pt x="593" y="387"/>
                  </a:moveTo>
                  <a:cubicBezTo>
                    <a:pt x="652" y="349"/>
                    <a:pt x="699" y="296"/>
                    <a:pt x="727" y="233"/>
                  </a:cubicBezTo>
                  <a:cubicBezTo>
                    <a:pt x="765" y="151"/>
                    <a:pt x="765" y="151"/>
                    <a:pt x="765" y="151"/>
                  </a:cubicBezTo>
                  <a:cubicBezTo>
                    <a:pt x="851" y="127"/>
                    <a:pt x="851" y="127"/>
                    <a:pt x="851" y="127"/>
                  </a:cubicBezTo>
                  <a:cubicBezTo>
                    <a:pt x="1142" y="43"/>
                    <a:pt x="1438" y="0"/>
                    <a:pt x="1738" y="0"/>
                  </a:cubicBezTo>
                  <a:cubicBezTo>
                    <a:pt x="2033" y="0"/>
                    <a:pt x="2333" y="42"/>
                    <a:pt x="2637" y="127"/>
                  </a:cubicBezTo>
                  <a:cubicBezTo>
                    <a:pt x="2725" y="151"/>
                    <a:pt x="2725" y="151"/>
                    <a:pt x="2725" y="151"/>
                  </a:cubicBezTo>
                  <a:cubicBezTo>
                    <a:pt x="2762" y="233"/>
                    <a:pt x="2762" y="233"/>
                    <a:pt x="2762" y="233"/>
                  </a:cubicBezTo>
                  <a:cubicBezTo>
                    <a:pt x="2791" y="296"/>
                    <a:pt x="2837" y="349"/>
                    <a:pt x="2896" y="387"/>
                  </a:cubicBezTo>
                  <a:cubicBezTo>
                    <a:pt x="2952" y="423"/>
                    <a:pt x="3019" y="444"/>
                    <a:pt x="3091" y="444"/>
                  </a:cubicBezTo>
                  <a:cubicBezTo>
                    <a:pt x="3102" y="444"/>
                    <a:pt x="3112" y="443"/>
                    <a:pt x="3121" y="443"/>
                  </a:cubicBezTo>
                  <a:cubicBezTo>
                    <a:pt x="3134" y="441"/>
                    <a:pt x="3144" y="440"/>
                    <a:pt x="3152" y="439"/>
                  </a:cubicBezTo>
                  <a:cubicBezTo>
                    <a:pt x="3355" y="405"/>
                    <a:pt x="3355" y="405"/>
                    <a:pt x="3355" y="405"/>
                  </a:cubicBezTo>
                  <a:cubicBezTo>
                    <a:pt x="3377" y="610"/>
                    <a:pt x="3377" y="610"/>
                    <a:pt x="3377" y="610"/>
                  </a:cubicBezTo>
                  <a:cubicBezTo>
                    <a:pt x="3483" y="1603"/>
                    <a:pt x="3407" y="2316"/>
                    <a:pt x="3149" y="2822"/>
                  </a:cubicBezTo>
                  <a:cubicBezTo>
                    <a:pt x="2880" y="3352"/>
                    <a:pt x="2426" y="3651"/>
                    <a:pt x="1788" y="3797"/>
                  </a:cubicBezTo>
                  <a:cubicBezTo>
                    <a:pt x="1740" y="3808"/>
                    <a:pt x="1740" y="3808"/>
                    <a:pt x="1740" y="3808"/>
                  </a:cubicBezTo>
                  <a:cubicBezTo>
                    <a:pt x="1695" y="3796"/>
                    <a:pt x="1695" y="3796"/>
                    <a:pt x="1695" y="3796"/>
                  </a:cubicBezTo>
                  <a:cubicBezTo>
                    <a:pt x="1108" y="3637"/>
                    <a:pt x="652" y="3313"/>
                    <a:pt x="372" y="2777"/>
                  </a:cubicBezTo>
                  <a:cubicBezTo>
                    <a:pt x="101" y="2260"/>
                    <a:pt x="0" y="1551"/>
                    <a:pt x="112" y="608"/>
                  </a:cubicBezTo>
                  <a:cubicBezTo>
                    <a:pt x="136" y="405"/>
                    <a:pt x="136" y="405"/>
                    <a:pt x="136" y="405"/>
                  </a:cubicBezTo>
                  <a:cubicBezTo>
                    <a:pt x="337" y="439"/>
                    <a:pt x="337" y="439"/>
                    <a:pt x="337" y="439"/>
                  </a:cubicBezTo>
                  <a:cubicBezTo>
                    <a:pt x="345" y="440"/>
                    <a:pt x="355" y="441"/>
                    <a:pt x="368" y="443"/>
                  </a:cubicBezTo>
                  <a:cubicBezTo>
                    <a:pt x="377" y="443"/>
                    <a:pt x="387" y="444"/>
                    <a:pt x="399" y="444"/>
                  </a:cubicBezTo>
                  <a:cubicBezTo>
                    <a:pt x="471" y="444"/>
                    <a:pt x="537" y="423"/>
                    <a:pt x="593" y="387"/>
                  </a:cubicBezTo>
                  <a:close/>
                </a:path>
              </a:pathLst>
            </a:custGeom>
            <a:solidFill>
              <a:srgbClr val="CC0000"/>
            </a:solidFill>
            <a:ln>
              <a:noFill/>
            </a:ln>
          </p:spPr>
          <p:txBody>
            <a:bodyPr anchor="ctr" anchorCtr="1"/>
            <a:lstStyle/>
            <a:p>
              <a:endParaRPr lang="zh-CN" altLang="en-US"/>
            </a:p>
          </p:txBody>
        </p:sp>
      </p:grpSp>
      <p:grpSp>
        <p:nvGrpSpPr>
          <p:cNvPr id="16" name="组合 15"/>
          <p:cNvGrpSpPr/>
          <p:nvPr/>
        </p:nvGrpSpPr>
        <p:grpSpPr>
          <a:xfrm>
            <a:off x="3826444" y="1047457"/>
            <a:ext cx="1443038" cy="1443038"/>
            <a:chOff x="3826444" y="1571625"/>
            <a:chExt cx="1443038" cy="1443038"/>
          </a:xfrm>
        </p:grpSpPr>
        <p:sp>
          <p:nvSpPr>
            <p:cNvPr id="17" name="椭圆 16"/>
            <p:cNvSpPr/>
            <p:nvPr/>
          </p:nvSpPr>
          <p:spPr>
            <a:xfrm>
              <a:off x="3826444" y="1571625"/>
              <a:ext cx="1443038" cy="1443038"/>
            </a:xfrm>
            <a:prstGeom prst="ellipse">
              <a:avLst/>
            </a:prstGeom>
            <a:solidFill>
              <a:schemeClr val="tx1"/>
            </a:solidFill>
            <a:ln w="12700">
              <a:noFill/>
            </a:ln>
            <a:effectLst>
              <a:outerShdw blurRad="50800" dist="38100" dir="5400000" algn="t" rotWithShape="0">
                <a:prstClr val="black">
                  <a:alpha val="40000"/>
                </a:prstClr>
              </a:outerShdw>
            </a:effectLst>
          </p:spPr>
          <p:txBody>
            <a:bodyPr lIns="0" tIns="0" rIns="216000" bIns="0" anchor="ctr">
              <a:normAutofit/>
            </a:bodyPr>
            <a:lstStyle/>
            <a:p>
              <a:pPr algn="ctr">
                <a:lnSpc>
                  <a:spcPct val="105000"/>
                </a:lnSpc>
              </a:pPr>
              <a:endParaRPr lang="zh-CN" altLang="en-US" sz="1600" kern="0">
                <a:solidFill>
                  <a:srgbClr val="CC0000"/>
                </a:solidFill>
                <a:latin typeface="微软雅黑" panose="020B0503020204020204" pitchFamily="34" charset="-122"/>
                <a:ea typeface="微软雅黑" panose="020B0503020204020204" pitchFamily="34" charset="-122"/>
              </a:endParaRPr>
            </a:p>
          </p:txBody>
        </p:sp>
        <p:sp>
          <p:nvSpPr>
            <p:cNvPr id="18" name="KSO_Shape"/>
            <p:cNvSpPr/>
            <p:nvPr/>
          </p:nvSpPr>
          <p:spPr bwMode="auto">
            <a:xfrm>
              <a:off x="4241923" y="2092572"/>
              <a:ext cx="612080" cy="481460"/>
            </a:xfrm>
            <a:custGeom>
              <a:avLst/>
              <a:gdLst>
                <a:gd name="T0" fmla="*/ 1746285 w 3427"/>
                <a:gd name="T1" fmla="*/ 114533 h 2697"/>
                <a:gd name="T2" fmla="*/ 1786212 w 3427"/>
                <a:gd name="T3" fmla="*/ 129769 h 2697"/>
                <a:gd name="T4" fmla="*/ 1800397 w 3427"/>
                <a:gd name="T5" fmla="*/ 168647 h 2697"/>
                <a:gd name="T6" fmla="*/ 1800397 w 3427"/>
                <a:gd name="T7" fmla="*/ 1186830 h 2697"/>
                <a:gd name="T8" fmla="*/ 1572918 w 3427"/>
                <a:gd name="T9" fmla="*/ 1416946 h 2697"/>
                <a:gd name="T10" fmla="*/ 56739 w 3427"/>
                <a:gd name="T11" fmla="*/ 1416946 h 2697"/>
                <a:gd name="T12" fmla="*/ 16286 w 3427"/>
                <a:gd name="T13" fmla="*/ 1398558 h 2697"/>
                <a:gd name="T14" fmla="*/ 0 w 3427"/>
                <a:gd name="T15" fmla="*/ 1359680 h 2697"/>
                <a:gd name="T16" fmla="*/ 0 w 3427"/>
                <a:gd name="T17" fmla="*/ 342547 h 2697"/>
                <a:gd name="T18" fmla="*/ 228005 w 3427"/>
                <a:gd name="T19" fmla="*/ 114533 h 2697"/>
                <a:gd name="T20" fmla="*/ 663000 w 3427"/>
                <a:gd name="T21" fmla="*/ 114533 h 2697"/>
                <a:gd name="T22" fmla="*/ 663000 w 3427"/>
                <a:gd name="T23" fmla="*/ 163393 h 2697"/>
                <a:gd name="T24" fmla="*/ 255849 w 3427"/>
                <a:gd name="T25" fmla="*/ 163393 h 2697"/>
                <a:gd name="T26" fmla="*/ 80380 w 3427"/>
                <a:gd name="T27" fmla="*/ 342547 h 2697"/>
                <a:gd name="T28" fmla="*/ 1557682 w 3427"/>
                <a:gd name="T29" fmla="*/ 342547 h 2697"/>
                <a:gd name="T30" fmla="*/ 1723695 w 3427"/>
                <a:gd name="T31" fmla="*/ 163393 h 2697"/>
                <a:gd name="T32" fmla="*/ 1254552 w 3427"/>
                <a:gd name="T33" fmla="*/ 163393 h 2697"/>
                <a:gd name="T34" fmla="*/ 1254552 w 3427"/>
                <a:gd name="T35" fmla="*/ 114533 h 2697"/>
                <a:gd name="T36" fmla="*/ 1746285 w 3427"/>
                <a:gd name="T37" fmla="*/ 114533 h 2697"/>
                <a:gd name="T38" fmla="*/ 1530889 w 3427"/>
                <a:gd name="T39" fmla="*/ 1359680 h 2697"/>
                <a:gd name="T40" fmla="*/ 1530889 w 3427"/>
                <a:gd name="T41" fmla="*/ 399813 h 2697"/>
                <a:gd name="T42" fmla="*/ 43605 w 3427"/>
                <a:gd name="T43" fmla="*/ 399813 h 2697"/>
                <a:gd name="T44" fmla="*/ 43605 w 3427"/>
                <a:gd name="T45" fmla="*/ 1330259 h 2697"/>
                <a:gd name="T46" fmla="*/ 51485 w 3427"/>
                <a:gd name="T47" fmla="*/ 1350223 h 2697"/>
                <a:gd name="T48" fmla="*/ 73550 w 3427"/>
                <a:gd name="T49" fmla="*/ 1359680 h 2697"/>
                <a:gd name="T50" fmla="*/ 1530889 w 3427"/>
                <a:gd name="T51" fmla="*/ 1359680 h 2697"/>
                <a:gd name="T52" fmla="*/ 1117433 w 3427"/>
                <a:gd name="T53" fmla="*/ 0 h 2697"/>
                <a:gd name="T54" fmla="*/ 1200965 w 3427"/>
                <a:gd name="T55" fmla="*/ 29947 h 2697"/>
                <a:gd name="T56" fmla="*/ 1231961 w 3427"/>
                <a:gd name="T57" fmla="*/ 114533 h 2697"/>
                <a:gd name="T58" fmla="*/ 1231961 w 3427"/>
                <a:gd name="T59" fmla="*/ 276875 h 2697"/>
                <a:gd name="T60" fmla="*/ 1084861 w 3427"/>
                <a:gd name="T61" fmla="*/ 276875 h 2697"/>
                <a:gd name="T62" fmla="*/ 1084861 w 3427"/>
                <a:gd name="T63" fmla="*/ 163393 h 2697"/>
                <a:gd name="T64" fmla="*/ 832165 w 3427"/>
                <a:gd name="T65" fmla="*/ 163393 h 2697"/>
                <a:gd name="T66" fmla="*/ 832165 w 3427"/>
                <a:gd name="T67" fmla="*/ 276875 h 2697"/>
                <a:gd name="T68" fmla="*/ 685590 w 3427"/>
                <a:gd name="T69" fmla="*/ 276875 h 2697"/>
                <a:gd name="T70" fmla="*/ 685590 w 3427"/>
                <a:gd name="T71" fmla="*/ 114533 h 2697"/>
                <a:gd name="T72" fmla="*/ 714485 w 3427"/>
                <a:gd name="T73" fmla="*/ 29421 h 2697"/>
                <a:gd name="T74" fmla="*/ 796441 w 3427"/>
                <a:gd name="T75" fmla="*/ 0 h 2697"/>
                <a:gd name="T76" fmla="*/ 1117433 w 3427"/>
                <a:gd name="T77" fmla="*/ 0 h 2697"/>
                <a:gd name="T78" fmla="*/ 1188357 w 3427"/>
                <a:gd name="T79" fmla="*/ 231167 h 2697"/>
                <a:gd name="T80" fmla="*/ 1188357 w 3427"/>
                <a:gd name="T81" fmla="*/ 114533 h 2697"/>
                <a:gd name="T82" fmla="*/ 1116383 w 3427"/>
                <a:gd name="T83" fmla="*/ 43606 h 2697"/>
                <a:gd name="T84" fmla="*/ 796966 w 3427"/>
                <a:gd name="T85" fmla="*/ 43606 h 2697"/>
                <a:gd name="T86" fmla="*/ 746006 w 3427"/>
                <a:gd name="T87" fmla="*/ 57792 h 2697"/>
                <a:gd name="T88" fmla="*/ 728670 w 3427"/>
                <a:gd name="T89" fmla="*/ 114533 h 2697"/>
                <a:gd name="T90" fmla="*/ 728670 w 3427"/>
                <a:gd name="T91" fmla="*/ 231167 h 2697"/>
                <a:gd name="T92" fmla="*/ 788560 w 3427"/>
                <a:gd name="T93" fmla="*/ 231167 h 2697"/>
                <a:gd name="T94" fmla="*/ 788560 w 3427"/>
                <a:gd name="T95" fmla="*/ 106126 h 2697"/>
                <a:gd name="T96" fmla="*/ 1123212 w 3427"/>
                <a:gd name="T97" fmla="*/ 106126 h 2697"/>
                <a:gd name="T98" fmla="*/ 1123212 w 3427"/>
                <a:gd name="T99" fmla="*/ 231167 h 2697"/>
                <a:gd name="T100" fmla="*/ 1188357 w 3427"/>
                <a:gd name="T101" fmla="*/ 231167 h 2697"/>
                <a:gd name="T102" fmla="*/ 1756792 w 3427"/>
                <a:gd name="T103" fmla="*/ 1172120 h 2697"/>
                <a:gd name="T104" fmla="*/ 1756792 w 3427"/>
                <a:gd name="T105" fmla="*/ 195966 h 2697"/>
                <a:gd name="T106" fmla="*/ 1579747 w 3427"/>
                <a:gd name="T107" fmla="*/ 399813 h 2697"/>
                <a:gd name="T108" fmla="*/ 1579747 w 3427"/>
                <a:gd name="T109" fmla="*/ 1344444 h 2697"/>
                <a:gd name="T110" fmla="*/ 1756792 w 3427"/>
                <a:gd name="T111" fmla="*/ 1172120 h 26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27" h="2697">
                  <a:moveTo>
                    <a:pt x="3324" y="218"/>
                  </a:moveTo>
                  <a:cubicBezTo>
                    <a:pt x="3357" y="218"/>
                    <a:pt x="3382" y="227"/>
                    <a:pt x="3400" y="247"/>
                  </a:cubicBezTo>
                  <a:cubicBezTo>
                    <a:pt x="3418" y="266"/>
                    <a:pt x="3427" y="291"/>
                    <a:pt x="3427" y="321"/>
                  </a:cubicBezTo>
                  <a:cubicBezTo>
                    <a:pt x="3427" y="2259"/>
                    <a:pt x="3427" y="2259"/>
                    <a:pt x="3427" y="2259"/>
                  </a:cubicBezTo>
                  <a:cubicBezTo>
                    <a:pt x="2994" y="2697"/>
                    <a:pt x="2994" y="2697"/>
                    <a:pt x="2994" y="2697"/>
                  </a:cubicBezTo>
                  <a:cubicBezTo>
                    <a:pt x="108" y="2697"/>
                    <a:pt x="108" y="2697"/>
                    <a:pt x="108" y="2697"/>
                  </a:cubicBezTo>
                  <a:cubicBezTo>
                    <a:pt x="77" y="2697"/>
                    <a:pt x="52" y="2685"/>
                    <a:pt x="31" y="2662"/>
                  </a:cubicBezTo>
                  <a:cubicBezTo>
                    <a:pt x="10" y="2638"/>
                    <a:pt x="0" y="2614"/>
                    <a:pt x="0" y="2588"/>
                  </a:cubicBezTo>
                  <a:cubicBezTo>
                    <a:pt x="0" y="652"/>
                    <a:pt x="0" y="652"/>
                    <a:pt x="0" y="652"/>
                  </a:cubicBezTo>
                  <a:cubicBezTo>
                    <a:pt x="434" y="218"/>
                    <a:pt x="434" y="218"/>
                    <a:pt x="434" y="218"/>
                  </a:cubicBezTo>
                  <a:cubicBezTo>
                    <a:pt x="1262" y="218"/>
                    <a:pt x="1262" y="218"/>
                    <a:pt x="1262" y="218"/>
                  </a:cubicBezTo>
                  <a:cubicBezTo>
                    <a:pt x="1262" y="311"/>
                    <a:pt x="1262" y="311"/>
                    <a:pt x="1262" y="311"/>
                  </a:cubicBezTo>
                  <a:cubicBezTo>
                    <a:pt x="487" y="311"/>
                    <a:pt x="487" y="311"/>
                    <a:pt x="487" y="311"/>
                  </a:cubicBezTo>
                  <a:cubicBezTo>
                    <a:pt x="153" y="652"/>
                    <a:pt x="153" y="652"/>
                    <a:pt x="153" y="652"/>
                  </a:cubicBezTo>
                  <a:cubicBezTo>
                    <a:pt x="2965" y="652"/>
                    <a:pt x="2965" y="652"/>
                    <a:pt x="2965" y="652"/>
                  </a:cubicBezTo>
                  <a:cubicBezTo>
                    <a:pt x="3281" y="311"/>
                    <a:pt x="3281" y="311"/>
                    <a:pt x="3281" y="311"/>
                  </a:cubicBezTo>
                  <a:cubicBezTo>
                    <a:pt x="2388" y="311"/>
                    <a:pt x="2388" y="311"/>
                    <a:pt x="2388" y="311"/>
                  </a:cubicBezTo>
                  <a:cubicBezTo>
                    <a:pt x="2388" y="218"/>
                    <a:pt x="2388" y="218"/>
                    <a:pt x="2388" y="218"/>
                  </a:cubicBezTo>
                  <a:lnTo>
                    <a:pt x="3324" y="218"/>
                  </a:lnTo>
                  <a:close/>
                  <a:moveTo>
                    <a:pt x="2914" y="2588"/>
                  </a:moveTo>
                  <a:cubicBezTo>
                    <a:pt x="2914" y="761"/>
                    <a:pt x="2914" y="761"/>
                    <a:pt x="2914" y="761"/>
                  </a:cubicBezTo>
                  <a:cubicBezTo>
                    <a:pt x="83" y="761"/>
                    <a:pt x="83" y="761"/>
                    <a:pt x="83" y="761"/>
                  </a:cubicBezTo>
                  <a:cubicBezTo>
                    <a:pt x="83" y="2532"/>
                    <a:pt x="83" y="2532"/>
                    <a:pt x="83" y="2532"/>
                  </a:cubicBezTo>
                  <a:cubicBezTo>
                    <a:pt x="83" y="2545"/>
                    <a:pt x="88" y="2558"/>
                    <a:pt x="98" y="2570"/>
                  </a:cubicBezTo>
                  <a:cubicBezTo>
                    <a:pt x="107" y="2582"/>
                    <a:pt x="121" y="2588"/>
                    <a:pt x="140" y="2588"/>
                  </a:cubicBezTo>
                  <a:lnTo>
                    <a:pt x="2914" y="2588"/>
                  </a:lnTo>
                  <a:close/>
                  <a:moveTo>
                    <a:pt x="2127" y="0"/>
                  </a:moveTo>
                  <a:cubicBezTo>
                    <a:pt x="2193" y="0"/>
                    <a:pt x="2246" y="20"/>
                    <a:pt x="2286" y="57"/>
                  </a:cubicBezTo>
                  <a:cubicBezTo>
                    <a:pt x="2325" y="96"/>
                    <a:pt x="2345" y="149"/>
                    <a:pt x="2345" y="218"/>
                  </a:cubicBezTo>
                  <a:cubicBezTo>
                    <a:pt x="2345" y="527"/>
                    <a:pt x="2345" y="527"/>
                    <a:pt x="2345" y="527"/>
                  </a:cubicBezTo>
                  <a:cubicBezTo>
                    <a:pt x="2065" y="527"/>
                    <a:pt x="2065" y="527"/>
                    <a:pt x="2065" y="527"/>
                  </a:cubicBezTo>
                  <a:cubicBezTo>
                    <a:pt x="2065" y="311"/>
                    <a:pt x="2065" y="311"/>
                    <a:pt x="2065" y="311"/>
                  </a:cubicBezTo>
                  <a:cubicBezTo>
                    <a:pt x="1584" y="311"/>
                    <a:pt x="1584" y="311"/>
                    <a:pt x="1584" y="311"/>
                  </a:cubicBezTo>
                  <a:cubicBezTo>
                    <a:pt x="1584" y="527"/>
                    <a:pt x="1584" y="527"/>
                    <a:pt x="1584" y="527"/>
                  </a:cubicBezTo>
                  <a:cubicBezTo>
                    <a:pt x="1305" y="527"/>
                    <a:pt x="1305" y="527"/>
                    <a:pt x="1305" y="527"/>
                  </a:cubicBezTo>
                  <a:cubicBezTo>
                    <a:pt x="1305" y="218"/>
                    <a:pt x="1305" y="218"/>
                    <a:pt x="1305" y="218"/>
                  </a:cubicBezTo>
                  <a:cubicBezTo>
                    <a:pt x="1305" y="147"/>
                    <a:pt x="1323" y="93"/>
                    <a:pt x="1360" y="56"/>
                  </a:cubicBezTo>
                  <a:cubicBezTo>
                    <a:pt x="1397" y="19"/>
                    <a:pt x="1449" y="0"/>
                    <a:pt x="1516" y="0"/>
                  </a:cubicBezTo>
                  <a:lnTo>
                    <a:pt x="2127" y="0"/>
                  </a:lnTo>
                  <a:close/>
                  <a:moveTo>
                    <a:pt x="2262" y="440"/>
                  </a:moveTo>
                  <a:cubicBezTo>
                    <a:pt x="2262" y="218"/>
                    <a:pt x="2262" y="218"/>
                    <a:pt x="2262" y="218"/>
                  </a:cubicBezTo>
                  <a:cubicBezTo>
                    <a:pt x="2262" y="128"/>
                    <a:pt x="2216" y="83"/>
                    <a:pt x="2125" y="83"/>
                  </a:cubicBezTo>
                  <a:cubicBezTo>
                    <a:pt x="1517" y="83"/>
                    <a:pt x="1517" y="83"/>
                    <a:pt x="1517" y="83"/>
                  </a:cubicBezTo>
                  <a:cubicBezTo>
                    <a:pt x="1474" y="83"/>
                    <a:pt x="1441" y="92"/>
                    <a:pt x="1420" y="110"/>
                  </a:cubicBezTo>
                  <a:cubicBezTo>
                    <a:pt x="1398" y="128"/>
                    <a:pt x="1387" y="164"/>
                    <a:pt x="1387" y="218"/>
                  </a:cubicBezTo>
                  <a:cubicBezTo>
                    <a:pt x="1387" y="440"/>
                    <a:pt x="1387" y="440"/>
                    <a:pt x="1387" y="440"/>
                  </a:cubicBezTo>
                  <a:cubicBezTo>
                    <a:pt x="1501" y="440"/>
                    <a:pt x="1501" y="440"/>
                    <a:pt x="1501" y="440"/>
                  </a:cubicBezTo>
                  <a:cubicBezTo>
                    <a:pt x="1501" y="202"/>
                    <a:pt x="1501" y="202"/>
                    <a:pt x="1501" y="202"/>
                  </a:cubicBezTo>
                  <a:cubicBezTo>
                    <a:pt x="2138" y="202"/>
                    <a:pt x="2138" y="202"/>
                    <a:pt x="2138" y="202"/>
                  </a:cubicBezTo>
                  <a:cubicBezTo>
                    <a:pt x="2138" y="440"/>
                    <a:pt x="2138" y="440"/>
                    <a:pt x="2138" y="440"/>
                  </a:cubicBezTo>
                  <a:lnTo>
                    <a:pt x="2262" y="440"/>
                  </a:lnTo>
                  <a:close/>
                  <a:moveTo>
                    <a:pt x="3344" y="2231"/>
                  </a:moveTo>
                  <a:cubicBezTo>
                    <a:pt x="3344" y="373"/>
                    <a:pt x="3344" y="373"/>
                    <a:pt x="3344" y="373"/>
                  </a:cubicBezTo>
                  <a:cubicBezTo>
                    <a:pt x="3007" y="761"/>
                    <a:pt x="3007" y="761"/>
                    <a:pt x="3007" y="761"/>
                  </a:cubicBezTo>
                  <a:cubicBezTo>
                    <a:pt x="3007" y="2559"/>
                    <a:pt x="3007" y="2559"/>
                    <a:pt x="3007" y="2559"/>
                  </a:cubicBezTo>
                  <a:lnTo>
                    <a:pt x="3344" y="2231"/>
                  </a:lnTo>
                  <a:close/>
                </a:path>
              </a:pathLst>
            </a:custGeom>
            <a:solidFill>
              <a:schemeClr val="bg1"/>
            </a:solidFill>
            <a:ln>
              <a:noFill/>
            </a:ln>
          </p:spPr>
          <p:txBody>
            <a:bodyPr anchor="ctr" anchorCtr="1"/>
            <a:lstStyle/>
            <a:p>
              <a:endParaRPr lang="zh-CN" altLang="en-US"/>
            </a:p>
          </p:txBody>
        </p:sp>
      </p:grpSp>
      <p:grpSp>
        <p:nvGrpSpPr>
          <p:cNvPr id="19" name="组合 18"/>
          <p:cNvGrpSpPr/>
          <p:nvPr/>
        </p:nvGrpSpPr>
        <p:grpSpPr>
          <a:xfrm>
            <a:off x="4969444" y="1047457"/>
            <a:ext cx="1443038" cy="1443038"/>
            <a:chOff x="4969444" y="1571625"/>
            <a:chExt cx="1443038" cy="1443038"/>
          </a:xfrm>
        </p:grpSpPr>
        <p:sp>
          <p:nvSpPr>
            <p:cNvPr id="20" name="椭圆 19"/>
            <p:cNvSpPr/>
            <p:nvPr/>
          </p:nvSpPr>
          <p:spPr>
            <a:xfrm>
              <a:off x="4969444" y="1571625"/>
              <a:ext cx="1443038" cy="1443038"/>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lIns="0" tIns="0" rIns="216000" bIns="0" anchor="ctr">
              <a:normAutofit/>
            </a:bodyPr>
            <a:lstStyle/>
            <a:p>
              <a:pPr algn="ctr">
                <a:lnSpc>
                  <a:spcPct val="105000"/>
                </a:lnSpc>
              </a:pPr>
              <a:endParaRPr lang="zh-CN" altLang="en-US" sz="1600" kern="0">
                <a:solidFill>
                  <a:srgbClr val="CC0000"/>
                </a:solidFill>
                <a:latin typeface="微软雅黑" panose="020B0503020204020204" pitchFamily="34" charset="-122"/>
                <a:ea typeface="微软雅黑" panose="020B0503020204020204" pitchFamily="34" charset="-122"/>
              </a:endParaRPr>
            </a:p>
          </p:txBody>
        </p:sp>
        <p:sp>
          <p:nvSpPr>
            <p:cNvPr id="21" name="KSO_Shape"/>
            <p:cNvSpPr/>
            <p:nvPr/>
          </p:nvSpPr>
          <p:spPr bwMode="auto">
            <a:xfrm>
              <a:off x="5359442" y="1951059"/>
              <a:ext cx="663042" cy="710671"/>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rgbClr val="CC0000"/>
            </a:solidFill>
            <a:ln>
              <a:noFill/>
            </a:ln>
          </p:spPr>
          <p:txBody>
            <a:bodyPr anchor="ctr" anchorCtr="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540568" y="-452586"/>
            <a:ext cx="2534682" cy="2185071"/>
          </a:xfrm>
          <a:prstGeom prst="hexagon">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六边形 2"/>
          <p:cNvSpPr/>
          <p:nvPr/>
        </p:nvSpPr>
        <p:spPr>
          <a:xfrm rot="17152999">
            <a:off x="649109" y="2010938"/>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六边形 3"/>
          <p:cNvSpPr>
            <a:spLocks noChangeAspect="1"/>
          </p:cNvSpPr>
          <p:nvPr/>
        </p:nvSpPr>
        <p:spPr>
          <a:xfrm rot="17152999">
            <a:off x="315419" y="2354499"/>
            <a:ext cx="448661" cy="386777"/>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六边形 4"/>
          <p:cNvSpPr>
            <a:spLocks noChangeAspect="1"/>
          </p:cNvSpPr>
          <p:nvPr/>
        </p:nvSpPr>
        <p:spPr>
          <a:xfrm rot="17152999">
            <a:off x="211203" y="1885509"/>
            <a:ext cx="448661" cy="386777"/>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六边形 5"/>
          <p:cNvSpPr/>
          <p:nvPr/>
        </p:nvSpPr>
        <p:spPr>
          <a:xfrm rot="18413568">
            <a:off x="1735593" y="801429"/>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六边形 6"/>
          <p:cNvSpPr/>
          <p:nvPr/>
        </p:nvSpPr>
        <p:spPr>
          <a:xfrm rot="13112956">
            <a:off x="2011830" y="218151"/>
            <a:ext cx="447640" cy="385896"/>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六边形 7"/>
          <p:cNvSpPr/>
          <p:nvPr/>
        </p:nvSpPr>
        <p:spPr>
          <a:xfrm>
            <a:off x="2248089" y="801429"/>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六边形 8"/>
          <p:cNvSpPr/>
          <p:nvPr/>
        </p:nvSpPr>
        <p:spPr>
          <a:xfrm rot="17152999">
            <a:off x="562765" y="3624262"/>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六边形 9"/>
          <p:cNvSpPr>
            <a:spLocks noChangeAspect="1"/>
          </p:cNvSpPr>
          <p:nvPr/>
        </p:nvSpPr>
        <p:spPr>
          <a:xfrm rot="17152999">
            <a:off x="229075" y="3967823"/>
            <a:ext cx="448661" cy="386777"/>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六边形 10"/>
          <p:cNvSpPr>
            <a:spLocks noChangeAspect="1"/>
          </p:cNvSpPr>
          <p:nvPr/>
        </p:nvSpPr>
        <p:spPr>
          <a:xfrm rot="17152999">
            <a:off x="124859" y="3498833"/>
            <a:ext cx="448661" cy="386777"/>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六边形 11"/>
          <p:cNvSpPr/>
          <p:nvPr/>
        </p:nvSpPr>
        <p:spPr>
          <a:xfrm rot="18413568">
            <a:off x="604257" y="2935748"/>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六边形 12"/>
          <p:cNvSpPr/>
          <p:nvPr/>
        </p:nvSpPr>
        <p:spPr>
          <a:xfrm rot="17152999">
            <a:off x="51529" y="4975157"/>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六边形 13"/>
          <p:cNvSpPr/>
          <p:nvPr/>
        </p:nvSpPr>
        <p:spPr>
          <a:xfrm rot="18413568">
            <a:off x="6454" y="4412243"/>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六边形 14"/>
          <p:cNvSpPr/>
          <p:nvPr/>
        </p:nvSpPr>
        <p:spPr>
          <a:xfrm rot="17152999">
            <a:off x="1124166" y="1921269"/>
            <a:ext cx="661723" cy="570451"/>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六边形 15"/>
          <p:cNvSpPr/>
          <p:nvPr/>
        </p:nvSpPr>
        <p:spPr>
          <a:xfrm rot="18413568">
            <a:off x="1158242" y="2793315"/>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TextBox 16"/>
          <p:cNvSpPr txBox="1"/>
          <p:nvPr/>
        </p:nvSpPr>
        <p:spPr>
          <a:xfrm>
            <a:off x="106351" y="704435"/>
            <a:ext cx="1558440" cy="646331"/>
          </a:xfrm>
          <a:prstGeom prst="rect">
            <a:avLst/>
          </a:prstGeom>
          <a:noFill/>
        </p:spPr>
        <p:txBody>
          <a:bodyPr wrap="none" rtlCol="0">
            <a:spAutoFit/>
          </a:bodyPr>
          <a:lstStyle/>
          <a:p>
            <a:r>
              <a:rPr lang="en-US" altLang="zh-CN" sz="3600" b="1" dirty="0">
                <a:solidFill>
                  <a:srgbClr val="CC0000"/>
                </a:solidFill>
                <a:latin typeface="方正粗活意简体" panose="03000509000000000000" pitchFamily="65" charset="-122"/>
                <a:ea typeface="方正粗活意简体" panose="03000509000000000000" pitchFamily="65" charset="-122"/>
              </a:rPr>
              <a:t>LOGO</a:t>
            </a:r>
            <a:endParaRPr lang="zh-CN" altLang="en-US" sz="3600" b="1" dirty="0">
              <a:solidFill>
                <a:srgbClr val="CC0000"/>
              </a:solidFill>
              <a:latin typeface="方正粗活意简体" panose="03000509000000000000" pitchFamily="65" charset="-122"/>
              <a:ea typeface="方正粗活意简体" panose="03000509000000000000" pitchFamily="65" charset="-122"/>
            </a:endParaRPr>
          </a:p>
        </p:txBody>
      </p:sp>
      <p:sp>
        <p:nvSpPr>
          <p:cNvPr id="18" name="六边形 17"/>
          <p:cNvSpPr/>
          <p:nvPr/>
        </p:nvSpPr>
        <p:spPr>
          <a:xfrm rot="17633736">
            <a:off x="1596094" y="1474777"/>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六边形 18"/>
          <p:cNvSpPr/>
          <p:nvPr/>
        </p:nvSpPr>
        <p:spPr>
          <a:xfrm rot="2538614">
            <a:off x="2011718" y="1220159"/>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2599977" y="1717070"/>
            <a:ext cx="6263928" cy="759823"/>
          </a:xfrm>
          <a:prstGeom prst="rect">
            <a:avLst/>
          </a:prstGeom>
          <a:noFill/>
        </p:spPr>
        <p:txBody>
          <a:bodyPr wrap="square" rtlCol="0">
            <a:spAutoFit/>
          </a:bodyPr>
          <a:lstStyle/>
          <a:p>
            <a:pPr>
              <a:lnSpc>
                <a:spcPct val="105000"/>
              </a:lnSpc>
            </a:pPr>
            <a:r>
              <a:rPr lang="zh-CN" altLang="en-US" sz="4400" b="1" dirty="0">
                <a:latin typeface="微软雅黑" panose="020B0503020204020204" pitchFamily="34" charset="-122"/>
                <a:ea typeface="微软雅黑" panose="020B0503020204020204" pitchFamily="34" charset="-122"/>
              </a:rPr>
              <a:t>谢谢观看！</a:t>
            </a:r>
          </a:p>
        </p:txBody>
      </p:sp>
      <p:cxnSp>
        <p:nvCxnSpPr>
          <p:cNvPr id="22" name="直接连接符 21"/>
          <p:cNvCxnSpPr/>
          <p:nvPr/>
        </p:nvCxnSpPr>
        <p:spPr>
          <a:xfrm>
            <a:off x="2589365" y="2471967"/>
            <a:ext cx="590871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9977" y="2499742"/>
            <a:ext cx="4963218" cy="830997"/>
          </a:xfrm>
          <a:prstGeom prst="rect">
            <a:avLst/>
          </a:prstGeom>
          <a:noFill/>
        </p:spPr>
        <p:txBody>
          <a:bodyPr wrap="none" rtlCol="0">
            <a:spAutoFit/>
          </a:bodyPr>
          <a:lstStyle/>
          <a:p>
            <a:pPr>
              <a:lnSpc>
                <a:spcPct val="120000"/>
              </a:lnSpc>
            </a:pPr>
            <a:r>
              <a:rPr lang="en-US" altLang="zh-CN" sz="2400" b="1" dirty="0">
                <a:solidFill>
                  <a:srgbClr val="C00000"/>
                </a:solidFill>
                <a:latin typeface="微软雅黑" panose="020B0503020204020204" pitchFamily="34" charset="-122"/>
                <a:ea typeface="微软雅黑" panose="020B0503020204020204" pitchFamily="34" charset="-122"/>
              </a:rPr>
              <a:t>BUSINESS </a:t>
            </a:r>
            <a:r>
              <a:rPr lang="en-US" altLang="zh-CN" sz="2400" b="1" dirty="0" err="1">
                <a:solidFill>
                  <a:srgbClr val="C00000"/>
                </a:solidFill>
                <a:latin typeface="微软雅黑" panose="020B0503020204020204" pitchFamily="34" charset="-122"/>
                <a:ea typeface="微软雅黑" panose="020B0503020204020204" pitchFamily="34" charset="-122"/>
              </a:rPr>
              <a:t>PlAN</a:t>
            </a:r>
            <a:r>
              <a:rPr lang="en-US" altLang="zh-CN" sz="2400" b="1" dirty="0">
                <a:solidFill>
                  <a:srgbClr val="C00000"/>
                </a:solidFill>
                <a:latin typeface="微软雅黑" panose="020B0503020204020204" pitchFamily="34" charset="-122"/>
                <a:ea typeface="微软雅黑" panose="020B0503020204020204" pitchFamily="34" charset="-122"/>
              </a:rPr>
              <a:t> </a:t>
            </a:r>
          </a:p>
          <a:p>
            <a:pP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适用于创业计划</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公司介绍</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投资计划</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融资报告等演示</a:t>
            </a:r>
          </a:p>
        </p:txBody>
      </p:sp>
      <p:grpSp>
        <p:nvGrpSpPr>
          <p:cNvPr id="24" name="组合 23"/>
          <p:cNvGrpSpPr/>
          <p:nvPr/>
        </p:nvGrpSpPr>
        <p:grpSpPr>
          <a:xfrm>
            <a:off x="6883056" y="4644449"/>
            <a:ext cx="256442" cy="221070"/>
            <a:chOff x="9689725" y="6419788"/>
            <a:chExt cx="341923" cy="294760"/>
          </a:xfrm>
        </p:grpSpPr>
        <p:sp>
          <p:nvSpPr>
            <p:cNvPr id="25" name="六边形 24"/>
            <p:cNvSpPr/>
            <p:nvPr/>
          </p:nvSpPr>
          <p:spPr>
            <a:xfrm>
              <a:off x="9689725"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6" name="KSO_Shape"/>
            <p:cNvSpPr/>
            <p:nvPr/>
          </p:nvSpPr>
          <p:spPr bwMode="auto">
            <a:xfrm>
              <a:off x="9774266" y="6472141"/>
              <a:ext cx="172840" cy="197908"/>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7" name="组合 26"/>
          <p:cNvGrpSpPr/>
          <p:nvPr/>
        </p:nvGrpSpPr>
        <p:grpSpPr>
          <a:xfrm>
            <a:off x="7249294" y="4644449"/>
            <a:ext cx="256442" cy="221070"/>
            <a:chOff x="10178042" y="6419788"/>
            <a:chExt cx="341923" cy="294760"/>
          </a:xfrm>
        </p:grpSpPr>
        <p:sp>
          <p:nvSpPr>
            <p:cNvPr id="28" name="六边形 27"/>
            <p:cNvSpPr/>
            <p:nvPr/>
          </p:nvSpPr>
          <p:spPr>
            <a:xfrm>
              <a:off x="10178042"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29" name="KSO_Shape"/>
            <p:cNvSpPr/>
            <p:nvPr/>
          </p:nvSpPr>
          <p:spPr bwMode="auto">
            <a:xfrm>
              <a:off x="10252523" y="6472142"/>
              <a:ext cx="192962" cy="197908"/>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0" name="组合 29"/>
          <p:cNvGrpSpPr/>
          <p:nvPr/>
        </p:nvGrpSpPr>
        <p:grpSpPr>
          <a:xfrm>
            <a:off x="7615532" y="4644449"/>
            <a:ext cx="256442" cy="221070"/>
            <a:chOff x="10666359" y="6419788"/>
            <a:chExt cx="341923" cy="294760"/>
          </a:xfrm>
        </p:grpSpPr>
        <p:sp>
          <p:nvSpPr>
            <p:cNvPr id="31" name="六边形 30"/>
            <p:cNvSpPr/>
            <p:nvPr/>
          </p:nvSpPr>
          <p:spPr>
            <a:xfrm>
              <a:off x="10666359"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2" name="KSO_Shape"/>
            <p:cNvSpPr/>
            <p:nvPr/>
          </p:nvSpPr>
          <p:spPr bwMode="auto">
            <a:xfrm>
              <a:off x="10738366" y="6499684"/>
              <a:ext cx="197910" cy="14282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3" name="组合 32"/>
          <p:cNvGrpSpPr/>
          <p:nvPr/>
        </p:nvGrpSpPr>
        <p:grpSpPr>
          <a:xfrm>
            <a:off x="7981770" y="4644449"/>
            <a:ext cx="256442" cy="221070"/>
            <a:chOff x="11154676" y="6419788"/>
            <a:chExt cx="341923" cy="294760"/>
          </a:xfrm>
        </p:grpSpPr>
        <p:sp>
          <p:nvSpPr>
            <p:cNvPr id="34" name="六边形 33"/>
            <p:cNvSpPr/>
            <p:nvPr/>
          </p:nvSpPr>
          <p:spPr>
            <a:xfrm>
              <a:off x="11154676"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5" name="KSO_Shape"/>
            <p:cNvSpPr/>
            <p:nvPr/>
          </p:nvSpPr>
          <p:spPr bwMode="auto">
            <a:xfrm>
              <a:off x="11226683" y="6489130"/>
              <a:ext cx="197910" cy="16393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6" name="组合 35"/>
          <p:cNvGrpSpPr/>
          <p:nvPr/>
        </p:nvGrpSpPr>
        <p:grpSpPr>
          <a:xfrm>
            <a:off x="8348006" y="4644449"/>
            <a:ext cx="256442" cy="221070"/>
            <a:chOff x="11642991" y="6419788"/>
            <a:chExt cx="341923" cy="294760"/>
          </a:xfrm>
        </p:grpSpPr>
        <p:sp>
          <p:nvSpPr>
            <p:cNvPr id="37" name="六边形 36"/>
            <p:cNvSpPr/>
            <p:nvPr/>
          </p:nvSpPr>
          <p:spPr>
            <a:xfrm>
              <a:off x="11642991" y="6419788"/>
              <a:ext cx="341923" cy="2947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造字工房朗倩（非商用）常规体" pitchFamily="50" charset="-122"/>
                <a:ea typeface="造字工房朗倩（非商用）常规体" pitchFamily="50" charset="-122"/>
              </a:endParaRPr>
            </a:p>
          </p:txBody>
        </p:sp>
        <p:sp>
          <p:nvSpPr>
            <p:cNvPr id="38" name="KSO_Shape"/>
            <p:cNvSpPr/>
            <p:nvPr/>
          </p:nvSpPr>
          <p:spPr bwMode="auto">
            <a:xfrm>
              <a:off x="11728027" y="6472141"/>
              <a:ext cx="171852" cy="197908"/>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pic>
        <p:nvPicPr>
          <p:cNvPr id="39" name="纯音乐 - 企业节目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2583" y="-956642"/>
            <a:ext cx="609600" cy="609600"/>
          </a:xfrm>
          <a:prstGeom prst="rect">
            <a:avLst/>
          </a:prstGeom>
        </p:spPr>
      </p:pic>
      <p:sp>
        <p:nvSpPr>
          <p:cNvPr id="40" name="六边形 39"/>
          <p:cNvSpPr/>
          <p:nvPr/>
        </p:nvSpPr>
        <p:spPr>
          <a:xfrm rot="13815854">
            <a:off x="8011986" y="91341"/>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六边形 40"/>
          <p:cNvSpPr/>
          <p:nvPr/>
        </p:nvSpPr>
        <p:spPr>
          <a:xfrm rot="17002286">
            <a:off x="8524482" y="91341"/>
            <a:ext cx="447640"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六边形 41"/>
          <p:cNvSpPr/>
          <p:nvPr/>
        </p:nvSpPr>
        <p:spPr>
          <a:xfrm rot="13036022">
            <a:off x="8763960" y="780680"/>
            <a:ext cx="447639" cy="385896"/>
          </a:xfrm>
          <a:prstGeom prst="hexagon">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六边形 42"/>
          <p:cNvSpPr/>
          <p:nvPr/>
        </p:nvSpPr>
        <p:spPr>
          <a:xfrm rot="19540900">
            <a:off x="8288111" y="510071"/>
            <a:ext cx="447640" cy="385896"/>
          </a:xfrm>
          <a:prstGeom prst="hexagon">
            <a:avLst/>
          </a:prstGeom>
          <a:solidFill>
            <a:schemeClr val="tx1"/>
          </a:solidFill>
          <a:ln w="1270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69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67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57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32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89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67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32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63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67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32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1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43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79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35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par>
                          <p:cTn id="77" fill="hold">
                            <p:stCondLst>
                              <p:cond delay="1000"/>
                            </p:stCondLst>
                            <p:childTnLst>
                              <p:par>
                                <p:cTn id="78" presetID="31"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23">
                                            <p:txEl>
                                              <p:pRg st="0" end="0"/>
                                            </p:txEl>
                                          </p:spTgt>
                                        </p:tgtEl>
                                        <p:attrNameLst>
                                          <p:attrName>style.visibility</p:attrName>
                                        </p:attrNameLst>
                                      </p:cBhvr>
                                      <p:to>
                                        <p:strVal val="visible"/>
                                      </p:to>
                                    </p:set>
                                    <p:animEffect transition="in" filter="wipe(left)">
                                      <p:cBhvr>
                                        <p:cTn id="91" dur="500"/>
                                        <p:tgtEl>
                                          <p:spTgt spid="23">
                                            <p:txEl>
                                              <p:pRg st="0" end="0"/>
                                            </p:txEl>
                                          </p:spTgt>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23">
                                            <p:txEl>
                                              <p:pRg st="1" end="1"/>
                                            </p:txEl>
                                          </p:spTgt>
                                        </p:tgtEl>
                                        <p:attrNameLst>
                                          <p:attrName>style.visibility</p:attrName>
                                        </p:attrNameLst>
                                      </p:cBhvr>
                                      <p:to>
                                        <p:strVal val="visible"/>
                                      </p:to>
                                    </p:set>
                                    <p:animEffect transition="in" filter="wipe(left)">
                                      <p:cBhvr>
                                        <p:cTn id="95" dur="500"/>
                                        <p:tgtEl>
                                          <p:spTgt spid="23">
                                            <p:txEl>
                                              <p:pRg st="1" end="1"/>
                                            </p:txEl>
                                          </p:spTgt>
                                        </p:tgtEl>
                                      </p:cBhvr>
                                    </p:animEffect>
                                  </p:childTnLst>
                                </p:cTn>
                              </p:par>
                            </p:childTnLst>
                          </p:cTn>
                        </p:par>
                        <p:par>
                          <p:cTn id="96" fill="hold">
                            <p:stCondLst>
                              <p:cond delay="3500"/>
                            </p:stCondLst>
                            <p:childTnLst>
                              <p:par>
                                <p:cTn id="97" presetID="2" presetClass="entr" presetSubtype="4" fill="hold"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250" fill="hold"/>
                                        <p:tgtEl>
                                          <p:spTgt spid="24"/>
                                        </p:tgtEl>
                                        <p:attrNameLst>
                                          <p:attrName>ppt_x</p:attrName>
                                        </p:attrNameLst>
                                      </p:cBhvr>
                                      <p:tavLst>
                                        <p:tav tm="0">
                                          <p:val>
                                            <p:strVal val="#ppt_x"/>
                                          </p:val>
                                        </p:tav>
                                        <p:tav tm="100000">
                                          <p:val>
                                            <p:strVal val="#ppt_x"/>
                                          </p:val>
                                        </p:tav>
                                      </p:tavLst>
                                    </p:anim>
                                    <p:anim calcmode="lin" valueType="num">
                                      <p:cBhvr additive="base">
                                        <p:cTn id="100" dur="250" fill="hold"/>
                                        <p:tgtEl>
                                          <p:spTgt spid="24"/>
                                        </p:tgtEl>
                                        <p:attrNameLst>
                                          <p:attrName>ppt_y</p:attrName>
                                        </p:attrNameLst>
                                      </p:cBhvr>
                                      <p:tavLst>
                                        <p:tav tm="0">
                                          <p:val>
                                            <p:strVal val="1+#ppt_h/2"/>
                                          </p:val>
                                        </p:tav>
                                        <p:tav tm="100000">
                                          <p:val>
                                            <p:strVal val="#ppt_y"/>
                                          </p:val>
                                        </p:tav>
                                      </p:tavLst>
                                    </p:anim>
                                  </p:childTnLst>
                                </p:cTn>
                              </p:par>
                            </p:childTnLst>
                          </p:cTn>
                        </p:par>
                        <p:par>
                          <p:cTn id="101" fill="hold">
                            <p:stCondLst>
                              <p:cond delay="4000"/>
                            </p:stCondLst>
                            <p:childTnLst>
                              <p:par>
                                <p:cTn id="102" presetID="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250" fill="hold"/>
                                        <p:tgtEl>
                                          <p:spTgt spid="27"/>
                                        </p:tgtEl>
                                        <p:attrNameLst>
                                          <p:attrName>ppt_x</p:attrName>
                                        </p:attrNameLst>
                                      </p:cBhvr>
                                      <p:tavLst>
                                        <p:tav tm="0">
                                          <p:val>
                                            <p:strVal val="#ppt_x"/>
                                          </p:val>
                                        </p:tav>
                                        <p:tav tm="100000">
                                          <p:val>
                                            <p:strVal val="#ppt_x"/>
                                          </p:val>
                                        </p:tav>
                                      </p:tavLst>
                                    </p:anim>
                                    <p:anim calcmode="lin" valueType="num">
                                      <p:cBhvr additive="base">
                                        <p:cTn id="105" dur="250" fill="hold"/>
                                        <p:tgtEl>
                                          <p:spTgt spid="27"/>
                                        </p:tgtEl>
                                        <p:attrNameLst>
                                          <p:attrName>ppt_y</p:attrName>
                                        </p:attrNameLst>
                                      </p:cBhvr>
                                      <p:tavLst>
                                        <p:tav tm="0">
                                          <p:val>
                                            <p:strVal val="1+#ppt_h/2"/>
                                          </p:val>
                                        </p:tav>
                                        <p:tav tm="100000">
                                          <p:val>
                                            <p:strVal val="#ppt_y"/>
                                          </p:val>
                                        </p:tav>
                                      </p:tavLst>
                                    </p:anim>
                                  </p:childTnLst>
                                </p:cTn>
                              </p:par>
                            </p:childTnLst>
                          </p:cTn>
                        </p:par>
                        <p:par>
                          <p:cTn id="106" fill="hold">
                            <p:stCondLst>
                              <p:cond delay="4500"/>
                            </p:stCondLst>
                            <p:childTnLst>
                              <p:par>
                                <p:cTn id="107" presetID="2" presetClass="entr" presetSubtype="4" fill="hold"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250" fill="hold"/>
                                        <p:tgtEl>
                                          <p:spTgt spid="30"/>
                                        </p:tgtEl>
                                        <p:attrNameLst>
                                          <p:attrName>ppt_x</p:attrName>
                                        </p:attrNameLst>
                                      </p:cBhvr>
                                      <p:tavLst>
                                        <p:tav tm="0">
                                          <p:val>
                                            <p:strVal val="#ppt_x"/>
                                          </p:val>
                                        </p:tav>
                                        <p:tav tm="100000">
                                          <p:val>
                                            <p:strVal val="#ppt_x"/>
                                          </p:val>
                                        </p:tav>
                                      </p:tavLst>
                                    </p:anim>
                                    <p:anim calcmode="lin" valueType="num">
                                      <p:cBhvr additive="base">
                                        <p:cTn id="110" dur="250" fill="hold"/>
                                        <p:tgtEl>
                                          <p:spTgt spid="30"/>
                                        </p:tgtEl>
                                        <p:attrNameLst>
                                          <p:attrName>ppt_y</p:attrName>
                                        </p:attrNameLst>
                                      </p:cBhvr>
                                      <p:tavLst>
                                        <p:tav tm="0">
                                          <p:val>
                                            <p:strVal val="1+#ppt_h/2"/>
                                          </p:val>
                                        </p:tav>
                                        <p:tav tm="100000">
                                          <p:val>
                                            <p:strVal val="#ppt_y"/>
                                          </p:val>
                                        </p:tav>
                                      </p:tavLst>
                                    </p:anim>
                                  </p:childTnLst>
                                </p:cTn>
                              </p:par>
                            </p:childTnLst>
                          </p:cTn>
                        </p:par>
                        <p:par>
                          <p:cTn id="111" fill="hold">
                            <p:stCondLst>
                              <p:cond delay="5000"/>
                            </p:stCondLst>
                            <p:childTnLst>
                              <p:par>
                                <p:cTn id="112" presetID="2" presetClass="entr" presetSubtype="4"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250" fill="hold"/>
                                        <p:tgtEl>
                                          <p:spTgt spid="33"/>
                                        </p:tgtEl>
                                        <p:attrNameLst>
                                          <p:attrName>ppt_x</p:attrName>
                                        </p:attrNameLst>
                                      </p:cBhvr>
                                      <p:tavLst>
                                        <p:tav tm="0">
                                          <p:val>
                                            <p:strVal val="#ppt_x"/>
                                          </p:val>
                                        </p:tav>
                                        <p:tav tm="100000">
                                          <p:val>
                                            <p:strVal val="#ppt_x"/>
                                          </p:val>
                                        </p:tav>
                                      </p:tavLst>
                                    </p:anim>
                                    <p:anim calcmode="lin" valueType="num">
                                      <p:cBhvr additive="base">
                                        <p:cTn id="115" dur="250" fill="hold"/>
                                        <p:tgtEl>
                                          <p:spTgt spid="33"/>
                                        </p:tgtEl>
                                        <p:attrNameLst>
                                          <p:attrName>ppt_y</p:attrName>
                                        </p:attrNameLst>
                                      </p:cBhvr>
                                      <p:tavLst>
                                        <p:tav tm="0">
                                          <p:val>
                                            <p:strVal val="1+#ppt_h/2"/>
                                          </p:val>
                                        </p:tav>
                                        <p:tav tm="100000">
                                          <p:val>
                                            <p:strVal val="#ppt_y"/>
                                          </p:val>
                                        </p:tav>
                                      </p:tavLst>
                                    </p:anim>
                                  </p:childTnLst>
                                </p:cTn>
                              </p:par>
                            </p:childTnLst>
                          </p:cTn>
                        </p:par>
                        <p:par>
                          <p:cTn id="116" fill="hold">
                            <p:stCondLst>
                              <p:cond delay="5500"/>
                            </p:stCondLst>
                            <p:childTnLst>
                              <p:par>
                                <p:cTn id="117" presetID="2" presetClass="entr" presetSubtype="4"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250" fill="hold"/>
                                        <p:tgtEl>
                                          <p:spTgt spid="36"/>
                                        </p:tgtEl>
                                        <p:attrNameLst>
                                          <p:attrName>ppt_x</p:attrName>
                                        </p:attrNameLst>
                                      </p:cBhvr>
                                      <p:tavLst>
                                        <p:tav tm="0">
                                          <p:val>
                                            <p:strVal val="#ppt_x"/>
                                          </p:val>
                                        </p:tav>
                                        <p:tav tm="100000">
                                          <p:val>
                                            <p:strVal val="#ppt_x"/>
                                          </p:val>
                                        </p:tav>
                                      </p:tavLst>
                                    </p:anim>
                                    <p:anim calcmode="lin" valueType="num">
                                      <p:cBhvr additive="base">
                                        <p:cTn id="120"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showWhenStopped="0">
                <p:cTn id="121" repeatCount="indefinite" fill="remove" display="0">
                  <p:stCondLst>
                    <p:cond delay="indefinite"/>
                  </p:stCondLst>
                  <p:endCondLst>
                    <p:cond evt="onStopAudio" delay="0">
                      <p:tgtEl>
                        <p:sldTgt/>
                      </p:tgtEl>
                    </p:cond>
                  </p:endCondLst>
                </p:cTn>
                <p:tgtEl>
                  <p:spTgt spid="39"/>
                </p:tgtEl>
              </p:cMediaNode>
            </p:audio>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animBg="1"/>
      <p:bldP spid="20" grpId="0"/>
      <p:bldP spid="23" grpId="0" build="p"/>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3568" y="146042"/>
            <a:ext cx="1165960" cy="410882"/>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公司介绍</a:t>
            </a:r>
          </a:p>
        </p:txBody>
      </p:sp>
      <p:sp>
        <p:nvSpPr>
          <p:cNvPr id="4" name="矩形 12"/>
          <p:cNvSpPr>
            <a:spLocks noChangeArrowheads="1"/>
          </p:cNvSpPr>
          <p:nvPr/>
        </p:nvSpPr>
        <p:spPr bwMode="auto">
          <a:xfrm>
            <a:off x="4572000" y="843557"/>
            <a:ext cx="4103688"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eaLnBrk="1" hangingPunct="1">
              <a:lnSpc>
                <a:spcPct val="130000"/>
              </a:lnSpc>
              <a:spcAft>
                <a:spcPts val="600"/>
              </a:spcAft>
              <a:buClr>
                <a:srgbClr val="0066CC"/>
              </a:buClr>
              <a:buSzPct val="80000"/>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添加标题添加标题添加标题添加标题添加标题添加标题添加标题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gn="just" eaLnBrk="1" hangingPunct="1">
              <a:lnSpc>
                <a:spcPct val="130000"/>
              </a:lnSpc>
              <a:spcAft>
                <a:spcPts val="600"/>
              </a:spcAft>
              <a:buClr>
                <a:srgbClr val="0066CC"/>
              </a:buClr>
              <a:buSzPct val="80000"/>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有效的帮助客户提升</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的应用价值、提高</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的汇报效果！</a:t>
            </a:r>
          </a:p>
        </p:txBody>
      </p:sp>
      <p:grpSp>
        <p:nvGrpSpPr>
          <p:cNvPr id="14" name="组合 13"/>
          <p:cNvGrpSpPr/>
          <p:nvPr/>
        </p:nvGrpSpPr>
        <p:grpSpPr>
          <a:xfrm>
            <a:off x="162356" y="-2926"/>
            <a:ext cx="449204" cy="696118"/>
            <a:chOff x="2771800" y="-1172666"/>
            <a:chExt cx="178688" cy="576064"/>
          </a:xfrm>
        </p:grpSpPr>
        <p:sp>
          <p:nvSpPr>
            <p:cNvPr id="11" name="矩形 10"/>
            <p:cNvSpPr/>
            <p:nvPr/>
          </p:nvSpPr>
          <p:spPr>
            <a:xfrm>
              <a:off x="2771800" y="-1172666"/>
              <a:ext cx="72008" cy="576064"/>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2878480" y="-1172666"/>
              <a:ext cx="72008" cy="351656"/>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pic>
        <p:nvPicPr>
          <p:cNvPr id="15" name="Picture 2" descr="E:\迅雷下载\shutterstock_6149166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Effect>
                      <a14:saturation sat="33000"/>
                    </a14:imgEffect>
                  </a14:imgLayer>
                </a14:imgProps>
              </a:ext>
              <a:ext uri="{28A0092B-C50C-407E-A947-70E740481C1C}">
                <a14:useLocalDpi xmlns:a14="http://schemas.microsoft.com/office/drawing/2010/main" val="0"/>
              </a:ext>
            </a:extLst>
          </a:blip>
          <a:srcRect l="6763" t="372" r="11033" b="1825"/>
          <a:stretch>
            <a:fillRect/>
          </a:stretch>
        </p:blipFill>
        <p:spPr bwMode="auto">
          <a:xfrm>
            <a:off x="521049" y="843557"/>
            <a:ext cx="2868816" cy="2016225"/>
          </a:xfrm>
          <a:prstGeom prst="round2DiagRect">
            <a:avLst>
              <a:gd name="adj1" fmla="val 16667"/>
              <a:gd name="adj2" fmla="val 0"/>
            </a:avLst>
          </a:prstGeom>
          <a:ln w="3175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l="589" t="43680" r="654" b="5979"/>
          <a:stretch>
            <a:fillRect/>
          </a:stretch>
        </p:blipFill>
        <p:spPr>
          <a:xfrm>
            <a:off x="1266548" y="2355726"/>
            <a:ext cx="2869200" cy="2192783"/>
          </a:xfrm>
          <a:prstGeom prst="round2DiagRect">
            <a:avLst>
              <a:gd name="adj1" fmla="val 16667"/>
              <a:gd name="adj2" fmla="val 0"/>
            </a:avLst>
          </a:prstGeom>
          <a:ln w="3175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42" fill="hold" grpId="0" nodeType="afterEffect">
                                  <p:stCondLst>
                                    <p:cond delay="0"/>
                                  </p:stCondLst>
                                  <p:iterate type="lt">
                                    <p:tmPct val="5000"/>
                                  </p:iterate>
                                  <p:childTnLst>
                                    <p:set>
                                      <p:cBhvr>
                                        <p:cTn id="20" dur="1" fill="hold">
                                          <p:stCondLst>
                                            <p:cond delay="0"/>
                                          </p:stCondLst>
                                        </p:cTn>
                                        <p:tgtEl>
                                          <p:spTgt spid="4"/>
                                        </p:tgtEl>
                                        <p:attrNameLst>
                                          <p:attrName>style.visibility</p:attrName>
                                        </p:attrNameLst>
                                      </p:cBhvr>
                                      <p:to>
                                        <p:strVal val="visible"/>
                                      </p:to>
                                    </p:set>
                                    <p:animEffect transition="in" filter="barn(out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410882"/>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发展历程</a:t>
            </a:r>
          </a:p>
        </p:txBody>
      </p:sp>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0089" t="1" r="23495" b="30"/>
          <a:stretch>
            <a:fillRect/>
          </a:stretch>
        </p:blipFill>
        <p:spPr>
          <a:xfrm>
            <a:off x="581844" y="987215"/>
            <a:ext cx="2880320" cy="3403138"/>
          </a:xfrm>
          <a:prstGeom prst="round2DiagRect">
            <a:avLst>
              <a:gd name="adj1" fmla="val 0"/>
              <a:gd name="adj2" fmla="val 0"/>
            </a:avLst>
          </a:prstGeom>
          <a:ln w="31750" cap="sq">
            <a:solidFill>
              <a:srgbClr val="FFFFFF"/>
            </a:solidFill>
            <a:miter lim="800000"/>
            <a:headEnd/>
            <a:tailEnd/>
          </a:ln>
          <a:effectLst>
            <a:outerShdw blurRad="254000" algn="tl" rotWithShape="0">
              <a:srgbClr val="000000">
                <a:alpha val="43000"/>
              </a:srgbClr>
            </a:outerShdw>
          </a:effectLst>
        </p:spPr>
      </p:pic>
      <p:grpSp>
        <p:nvGrpSpPr>
          <p:cNvPr id="37" name="组合 36"/>
          <p:cNvGrpSpPr/>
          <p:nvPr/>
        </p:nvGrpSpPr>
        <p:grpSpPr>
          <a:xfrm>
            <a:off x="3779912" y="1021545"/>
            <a:ext cx="4863384" cy="1008912"/>
            <a:chOff x="4051643" y="1578011"/>
            <a:chExt cx="4863384" cy="1008912"/>
          </a:xfrm>
        </p:grpSpPr>
        <p:sp>
          <p:nvSpPr>
            <p:cNvPr id="38" name="矩形 37"/>
            <p:cNvSpPr/>
            <p:nvPr/>
          </p:nvSpPr>
          <p:spPr>
            <a:xfrm>
              <a:off x="4051643" y="2054020"/>
              <a:ext cx="4863384" cy="532903"/>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085400" y="1578011"/>
              <a:ext cx="1854752" cy="422357"/>
              <a:chOff x="5435732" y="1578011"/>
              <a:chExt cx="1854752" cy="422357"/>
            </a:xfrm>
          </p:grpSpPr>
          <p:grpSp>
            <p:nvGrpSpPr>
              <p:cNvPr id="40" name="组合 39"/>
              <p:cNvGrpSpPr/>
              <p:nvPr/>
            </p:nvGrpSpPr>
            <p:grpSpPr>
              <a:xfrm>
                <a:off x="5435732" y="1578011"/>
                <a:ext cx="422357" cy="422357"/>
                <a:chOff x="503238" y="1734936"/>
                <a:chExt cx="612620" cy="612620"/>
              </a:xfrm>
            </p:grpSpPr>
            <p:sp>
              <p:nvSpPr>
                <p:cNvPr id="42" name="椭圆 41"/>
                <p:cNvSpPr/>
                <p:nvPr/>
              </p:nvSpPr>
              <p:spPr>
                <a:xfrm>
                  <a:off x="503238" y="1734936"/>
                  <a:ext cx="612620" cy="612620"/>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3" name="组合 42"/>
                <p:cNvGrpSpPr/>
                <p:nvPr/>
              </p:nvGrpSpPr>
              <p:grpSpPr>
                <a:xfrm>
                  <a:off x="650052" y="1881750"/>
                  <a:ext cx="318993" cy="318993"/>
                  <a:chOff x="13405333" y="-598488"/>
                  <a:chExt cx="479425" cy="479425"/>
                </a:xfrm>
                <a:solidFill>
                  <a:schemeClr val="bg1"/>
                </a:solidFill>
              </p:grpSpPr>
              <p:sp>
                <p:nvSpPr>
                  <p:cNvPr id="4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Rectangle 10"/>
                  <p:cNvSpPr>
                    <a:spLocks noChangeArrowheads="1"/>
                  </p:cNvSpPr>
                  <p:nvPr/>
                </p:nvSpPr>
                <p:spPr bwMode="auto">
                  <a:xfrm>
                    <a:off x="13494233" y="-328613"/>
                    <a:ext cx="300037"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11"/>
                  <p:cNvSpPr>
                    <a:spLocks noChangeArrowheads="1"/>
                  </p:cNvSpPr>
                  <p:nvPr/>
                </p:nvSpPr>
                <p:spPr bwMode="auto">
                  <a:xfrm>
                    <a:off x="13494233" y="-269875"/>
                    <a:ext cx="300037"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12"/>
                  <p:cNvSpPr>
                    <a:spLocks noChangeArrowheads="1"/>
                  </p:cNvSpPr>
                  <p:nvPr/>
                </p:nvSpPr>
                <p:spPr bwMode="auto">
                  <a:xfrm>
                    <a:off x="13494233" y="-209550"/>
                    <a:ext cx="300037" cy="3016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41" name="矩形 40"/>
              <p:cNvSpPr/>
              <p:nvPr/>
            </p:nvSpPr>
            <p:spPr>
              <a:xfrm>
                <a:off x="5862633" y="1666079"/>
                <a:ext cx="1427851" cy="276999"/>
              </a:xfrm>
              <a:prstGeom prst="rect">
                <a:avLst/>
              </a:prstGeom>
            </p:spPr>
            <p:txBody>
              <a:bodyPr wrap="square">
                <a:spAutoFit/>
              </a:bodyPr>
              <a:lstStyle/>
              <a:p>
                <a:r>
                  <a:rPr lang="zh-CN" altLang="en-US" sz="12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发展历程</a:t>
                </a:r>
                <a:endParaRPr lang="en-US" altLang="zh-CN" sz="12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50" name="组合 49"/>
          <p:cNvGrpSpPr/>
          <p:nvPr/>
        </p:nvGrpSpPr>
        <p:grpSpPr>
          <a:xfrm>
            <a:off x="3779912" y="2183490"/>
            <a:ext cx="4895776" cy="1009757"/>
            <a:chOff x="6573330" y="1578011"/>
            <a:chExt cx="4895776" cy="1009757"/>
          </a:xfrm>
        </p:grpSpPr>
        <p:sp>
          <p:nvSpPr>
            <p:cNvPr id="51" name="矩形 50"/>
            <p:cNvSpPr/>
            <p:nvPr/>
          </p:nvSpPr>
          <p:spPr>
            <a:xfrm>
              <a:off x="6573330" y="2054865"/>
              <a:ext cx="4895776" cy="532903"/>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椭圆 51"/>
            <p:cNvSpPr/>
            <p:nvPr/>
          </p:nvSpPr>
          <p:spPr>
            <a:xfrm>
              <a:off x="6639479" y="1578011"/>
              <a:ext cx="422357" cy="422357"/>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矩形 52"/>
            <p:cNvSpPr/>
            <p:nvPr/>
          </p:nvSpPr>
          <p:spPr>
            <a:xfrm>
              <a:off x="7066380" y="1666079"/>
              <a:ext cx="1427851" cy="276999"/>
            </a:xfrm>
            <a:prstGeom prst="rect">
              <a:avLst/>
            </a:prstGeom>
          </p:spPr>
          <p:txBody>
            <a:bodyPr wrap="square">
              <a:spAutoFit/>
            </a:bodyPr>
            <a:lstStyle/>
            <a:p>
              <a:r>
                <a:rPr lang="zh-CN" altLang="en-US" sz="12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发展历程</a:t>
              </a:r>
              <a:endParaRPr lang="en-US" altLang="zh-CN" sz="12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4" name="组合 53"/>
            <p:cNvGrpSpPr/>
            <p:nvPr/>
          </p:nvGrpSpPr>
          <p:grpSpPr>
            <a:xfrm>
              <a:off x="6740695" y="1720009"/>
              <a:ext cx="219923" cy="151470"/>
              <a:chOff x="9641770" y="1952307"/>
              <a:chExt cx="219923" cy="151470"/>
            </a:xfrm>
          </p:grpSpPr>
          <p:sp>
            <p:nvSpPr>
              <p:cNvPr id="55" name="Rectangle 27"/>
              <p:cNvSpPr>
                <a:spLocks noChangeArrowheads="1"/>
              </p:cNvSpPr>
              <p:nvPr/>
            </p:nvSpPr>
            <p:spPr bwMode="auto">
              <a:xfrm>
                <a:off x="9682550" y="2014206"/>
                <a:ext cx="13836"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28"/>
              <p:cNvSpPr>
                <a:spLocks noChangeArrowheads="1"/>
              </p:cNvSpPr>
              <p:nvPr/>
            </p:nvSpPr>
            <p:spPr bwMode="auto">
              <a:xfrm>
                <a:off x="9724059" y="2014206"/>
                <a:ext cx="13836"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29"/>
              <p:cNvSpPr>
                <a:spLocks noChangeArrowheads="1"/>
              </p:cNvSpPr>
              <p:nvPr/>
            </p:nvSpPr>
            <p:spPr bwMode="auto">
              <a:xfrm>
                <a:off x="9765568" y="2014206"/>
                <a:ext cx="13836"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30"/>
              <p:cNvSpPr>
                <a:spLocks noChangeArrowheads="1"/>
              </p:cNvSpPr>
              <p:nvPr/>
            </p:nvSpPr>
            <p:spPr bwMode="auto">
              <a:xfrm>
                <a:off x="9807077" y="2014206"/>
                <a:ext cx="13108"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31"/>
              <p:cNvSpPr>
                <a:spLocks noChangeArrowheads="1"/>
              </p:cNvSpPr>
              <p:nvPr/>
            </p:nvSpPr>
            <p:spPr bwMode="auto">
              <a:xfrm>
                <a:off x="9682550" y="1986533"/>
                <a:ext cx="13836"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32"/>
              <p:cNvSpPr>
                <a:spLocks noChangeArrowheads="1"/>
              </p:cNvSpPr>
              <p:nvPr/>
            </p:nvSpPr>
            <p:spPr bwMode="auto">
              <a:xfrm>
                <a:off x="9724059" y="1986533"/>
                <a:ext cx="13836"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33"/>
              <p:cNvSpPr>
                <a:spLocks noChangeArrowheads="1"/>
              </p:cNvSpPr>
              <p:nvPr/>
            </p:nvSpPr>
            <p:spPr bwMode="auto">
              <a:xfrm>
                <a:off x="9765568" y="1986533"/>
                <a:ext cx="13836"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34"/>
              <p:cNvSpPr>
                <a:spLocks noChangeArrowheads="1"/>
              </p:cNvSpPr>
              <p:nvPr/>
            </p:nvSpPr>
            <p:spPr bwMode="auto">
              <a:xfrm>
                <a:off x="9807077" y="1986533"/>
                <a:ext cx="13108"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35"/>
              <p:cNvSpPr>
                <a:spLocks noChangeArrowheads="1"/>
              </p:cNvSpPr>
              <p:nvPr/>
            </p:nvSpPr>
            <p:spPr bwMode="auto">
              <a:xfrm>
                <a:off x="9696387" y="2055714"/>
                <a:ext cx="110690" cy="138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5" name="组合 64"/>
          <p:cNvGrpSpPr/>
          <p:nvPr/>
        </p:nvGrpSpPr>
        <p:grpSpPr>
          <a:xfrm>
            <a:off x="3779912" y="3291830"/>
            <a:ext cx="4863384" cy="1008912"/>
            <a:chOff x="4051643" y="2893539"/>
            <a:chExt cx="4863384" cy="1008912"/>
          </a:xfrm>
        </p:grpSpPr>
        <p:sp>
          <p:nvSpPr>
            <p:cNvPr id="66" name="矩形 65"/>
            <p:cNvSpPr/>
            <p:nvPr/>
          </p:nvSpPr>
          <p:spPr>
            <a:xfrm>
              <a:off x="4051643" y="3369548"/>
              <a:ext cx="4863384" cy="532903"/>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椭圆 66"/>
            <p:cNvSpPr/>
            <p:nvPr/>
          </p:nvSpPr>
          <p:spPr>
            <a:xfrm>
              <a:off x="4085400" y="2893539"/>
              <a:ext cx="422357" cy="422357"/>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矩形 67"/>
            <p:cNvSpPr/>
            <p:nvPr/>
          </p:nvSpPr>
          <p:spPr>
            <a:xfrm>
              <a:off x="4512301" y="2981607"/>
              <a:ext cx="1427851" cy="276999"/>
            </a:xfrm>
            <a:prstGeom prst="rect">
              <a:avLst/>
            </a:prstGeom>
          </p:spPr>
          <p:txBody>
            <a:bodyPr wrap="square">
              <a:spAutoFit/>
            </a:bodyPr>
            <a:lstStyle/>
            <a:p>
              <a:r>
                <a:rPr lang="zh-CN" altLang="en-US" sz="12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发展历程</a:t>
              </a:r>
              <a:endParaRPr lang="en-US" altLang="zh-CN" sz="12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9" name="组合 68"/>
            <p:cNvGrpSpPr/>
            <p:nvPr/>
          </p:nvGrpSpPr>
          <p:grpSpPr>
            <a:xfrm>
              <a:off x="4187321" y="2997240"/>
              <a:ext cx="218514" cy="214955"/>
              <a:chOff x="14627708" y="5551488"/>
              <a:chExt cx="487362" cy="479425"/>
            </a:xfrm>
            <a:solidFill>
              <a:schemeClr val="bg1"/>
            </a:solidFill>
          </p:grpSpPr>
          <p:sp>
            <p:nvSpPr>
              <p:cNvPr id="7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solidFill>
                <a:srgbClr val="C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5" presetClass="entr" presetSubtype="0" fill="hold" nodeType="withEffect">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7" dur="1000" fill="hold"/>
                                        <p:tgtEl>
                                          <p:spTgt spid="3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7"/>
                                        </p:tgtEl>
                                      </p:cBhvr>
                                    </p:animEffect>
                                  </p:childTnLst>
                                </p:cTn>
                              </p:par>
                              <p:par>
                                <p:cTn id="22" presetID="25" presetClass="entr" presetSubtype="0" fill="hold" nodeType="withEffect">
                                  <p:stCondLst>
                                    <p:cond delay="175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27" dur="1000" fill="hold"/>
                                        <p:tgtEl>
                                          <p:spTgt spid="5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0"/>
                                        </p:tgtEl>
                                      </p:cBhvr>
                                    </p:animEffect>
                                  </p:childTnLst>
                                </p:cTn>
                              </p:par>
                              <p:par>
                                <p:cTn id="32" presetID="25" presetClass="entr" presetSubtype="0" fill="hold" nodeType="withEffect">
                                  <p:stCondLst>
                                    <p:cond delay="200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37" dur="1000" fill="hold"/>
                                        <p:tgtEl>
                                          <p:spTgt spid="6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3643721" y="1967893"/>
            <a:ext cx="145256" cy="525066"/>
          </a:xfrm>
          <a:custGeom>
            <a:avLst/>
            <a:gdLst>
              <a:gd name="T0" fmla="*/ 479 w 481"/>
              <a:gd name="T1" fmla="*/ 1541 h 1732"/>
              <a:gd name="T2" fmla="*/ 478 w 481"/>
              <a:gd name="T3" fmla="*/ 1541 h 1732"/>
              <a:gd name="T4" fmla="*/ 478 w 481"/>
              <a:gd name="T5" fmla="*/ 1732 h 1732"/>
              <a:gd name="T6" fmla="*/ 481 w 481"/>
              <a:gd name="T7" fmla="*/ 1732 h 1732"/>
              <a:gd name="T8" fmla="*/ 481 w 481"/>
              <a:gd name="T9" fmla="*/ 1732 h 1732"/>
              <a:gd name="T10" fmla="*/ 0 w 481"/>
              <a:gd name="T11" fmla="*/ 1246 h 1732"/>
              <a:gd name="T12" fmla="*/ 0 w 481"/>
              <a:gd name="T13" fmla="*/ 1242 h 1732"/>
              <a:gd name="T14" fmla="*/ 0 w 481"/>
              <a:gd name="T15" fmla="*/ 1242 h 1732"/>
              <a:gd name="T16" fmla="*/ 0 w 481"/>
              <a:gd name="T17" fmla="*/ 1242 h 1732"/>
              <a:gd name="T18" fmla="*/ 0 w 481"/>
              <a:gd name="T19" fmla="*/ 1242 h 1732"/>
              <a:gd name="T20" fmla="*/ 0 w 481"/>
              <a:gd name="T21" fmla="*/ 1242 h 1732"/>
              <a:gd name="T22" fmla="*/ 0 w 481"/>
              <a:gd name="T23" fmla="*/ 1241 h 1732"/>
              <a:gd name="T24" fmla="*/ 0 w 481"/>
              <a:gd name="T25" fmla="*/ 0 h 1732"/>
              <a:gd name="T26" fmla="*/ 191 w 481"/>
              <a:gd name="T27" fmla="*/ 0 h 1732"/>
              <a:gd name="T28" fmla="*/ 191 w 481"/>
              <a:gd name="T29" fmla="*/ 1240 h 1732"/>
              <a:gd name="T30" fmla="*/ 191 w 481"/>
              <a:gd name="T31" fmla="*/ 1240 h 1732"/>
              <a:gd name="T32" fmla="*/ 191 w 481"/>
              <a:gd name="T33" fmla="*/ 1246 h 1732"/>
              <a:gd name="T34" fmla="*/ 479 w 481"/>
              <a:gd name="T35" fmla="*/ 154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1732">
                <a:moveTo>
                  <a:pt x="479" y="1541"/>
                </a:moveTo>
                <a:lnTo>
                  <a:pt x="478" y="1541"/>
                </a:lnTo>
                <a:lnTo>
                  <a:pt x="478" y="1732"/>
                </a:lnTo>
                <a:lnTo>
                  <a:pt x="481" y="1732"/>
                </a:lnTo>
                <a:lnTo>
                  <a:pt x="481" y="1732"/>
                </a:lnTo>
                <a:cubicBezTo>
                  <a:pt x="215" y="1730"/>
                  <a:pt x="0" y="1513"/>
                  <a:pt x="0" y="1246"/>
                </a:cubicBezTo>
                <a:lnTo>
                  <a:pt x="0" y="1242"/>
                </a:lnTo>
                <a:lnTo>
                  <a:pt x="0" y="1242"/>
                </a:lnTo>
                <a:lnTo>
                  <a:pt x="0" y="1242"/>
                </a:lnTo>
                <a:lnTo>
                  <a:pt x="0" y="1242"/>
                </a:lnTo>
                <a:lnTo>
                  <a:pt x="0" y="1242"/>
                </a:lnTo>
                <a:lnTo>
                  <a:pt x="0" y="1241"/>
                </a:lnTo>
                <a:lnTo>
                  <a:pt x="0" y="0"/>
                </a:lnTo>
                <a:lnTo>
                  <a:pt x="191" y="0"/>
                </a:lnTo>
                <a:lnTo>
                  <a:pt x="191" y="1240"/>
                </a:lnTo>
                <a:lnTo>
                  <a:pt x="191" y="1240"/>
                </a:lnTo>
                <a:lnTo>
                  <a:pt x="191" y="1246"/>
                </a:lnTo>
                <a:cubicBezTo>
                  <a:pt x="191" y="1407"/>
                  <a:pt x="320" y="1537"/>
                  <a:pt x="479" y="1541"/>
                </a:cubicBezTo>
                <a:close/>
              </a:path>
            </a:pathLst>
          </a:cu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6" name="Freeform 11"/>
          <p:cNvSpPr/>
          <p:nvPr/>
        </p:nvSpPr>
        <p:spPr bwMode="auto">
          <a:xfrm>
            <a:off x="5770620" y="1619040"/>
            <a:ext cx="146447" cy="816769"/>
          </a:xfrm>
          <a:custGeom>
            <a:avLst/>
            <a:gdLst>
              <a:gd name="T0" fmla="*/ 479 w 481"/>
              <a:gd name="T1" fmla="*/ 2501 h 2693"/>
              <a:gd name="T2" fmla="*/ 478 w 481"/>
              <a:gd name="T3" fmla="*/ 2501 h 2693"/>
              <a:gd name="T4" fmla="*/ 478 w 481"/>
              <a:gd name="T5" fmla="*/ 2692 h 2693"/>
              <a:gd name="T6" fmla="*/ 481 w 481"/>
              <a:gd name="T7" fmla="*/ 2692 h 2693"/>
              <a:gd name="T8" fmla="*/ 481 w 481"/>
              <a:gd name="T9" fmla="*/ 2693 h 2693"/>
              <a:gd name="T10" fmla="*/ 0 w 481"/>
              <a:gd name="T11" fmla="*/ 2206 h 2693"/>
              <a:gd name="T12" fmla="*/ 0 w 481"/>
              <a:gd name="T13" fmla="*/ 2202 h 2693"/>
              <a:gd name="T14" fmla="*/ 0 w 481"/>
              <a:gd name="T15" fmla="*/ 2202 h 2693"/>
              <a:gd name="T16" fmla="*/ 0 w 481"/>
              <a:gd name="T17" fmla="*/ 2202 h 2693"/>
              <a:gd name="T18" fmla="*/ 0 w 481"/>
              <a:gd name="T19" fmla="*/ 2202 h 2693"/>
              <a:gd name="T20" fmla="*/ 0 w 481"/>
              <a:gd name="T21" fmla="*/ 2202 h 2693"/>
              <a:gd name="T22" fmla="*/ 0 w 481"/>
              <a:gd name="T23" fmla="*/ 2202 h 2693"/>
              <a:gd name="T24" fmla="*/ 0 w 481"/>
              <a:gd name="T25" fmla="*/ 0 h 2693"/>
              <a:gd name="T26" fmla="*/ 191 w 481"/>
              <a:gd name="T27" fmla="*/ 0 h 2693"/>
              <a:gd name="T28" fmla="*/ 191 w 481"/>
              <a:gd name="T29" fmla="*/ 2200 h 2693"/>
              <a:gd name="T30" fmla="*/ 192 w 481"/>
              <a:gd name="T31" fmla="*/ 2200 h 2693"/>
              <a:gd name="T32" fmla="*/ 192 w 481"/>
              <a:gd name="T33" fmla="*/ 2206 h 2693"/>
              <a:gd name="T34" fmla="*/ 479 w 481"/>
              <a:gd name="T35" fmla="*/ 2501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2693">
                <a:moveTo>
                  <a:pt x="479" y="2501"/>
                </a:moveTo>
                <a:lnTo>
                  <a:pt x="478" y="2501"/>
                </a:lnTo>
                <a:lnTo>
                  <a:pt x="478" y="2692"/>
                </a:lnTo>
                <a:lnTo>
                  <a:pt x="481" y="2692"/>
                </a:lnTo>
                <a:lnTo>
                  <a:pt x="481" y="2693"/>
                </a:lnTo>
                <a:cubicBezTo>
                  <a:pt x="215" y="2690"/>
                  <a:pt x="0" y="2473"/>
                  <a:pt x="0" y="2206"/>
                </a:cubicBezTo>
                <a:lnTo>
                  <a:pt x="0" y="2202"/>
                </a:lnTo>
                <a:lnTo>
                  <a:pt x="0" y="2202"/>
                </a:lnTo>
                <a:lnTo>
                  <a:pt x="0" y="2202"/>
                </a:lnTo>
                <a:lnTo>
                  <a:pt x="0" y="2202"/>
                </a:lnTo>
                <a:lnTo>
                  <a:pt x="0" y="2202"/>
                </a:lnTo>
                <a:lnTo>
                  <a:pt x="0" y="2202"/>
                </a:lnTo>
                <a:lnTo>
                  <a:pt x="0" y="0"/>
                </a:lnTo>
                <a:lnTo>
                  <a:pt x="191" y="0"/>
                </a:lnTo>
                <a:lnTo>
                  <a:pt x="191" y="2200"/>
                </a:lnTo>
                <a:lnTo>
                  <a:pt x="192" y="2200"/>
                </a:lnTo>
                <a:lnTo>
                  <a:pt x="192" y="2206"/>
                </a:lnTo>
                <a:cubicBezTo>
                  <a:pt x="192" y="2367"/>
                  <a:pt x="320" y="2497"/>
                  <a:pt x="479" y="2501"/>
                </a:cubicBezTo>
                <a:close/>
              </a:path>
            </a:pathLst>
          </a:cu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7" name="Rectangle 12"/>
          <p:cNvSpPr>
            <a:spLocks noChangeArrowheads="1"/>
          </p:cNvSpPr>
          <p:nvPr/>
        </p:nvSpPr>
        <p:spPr bwMode="auto">
          <a:xfrm>
            <a:off x="5886111" y="2377468"/>
            <a:ext cx="1590887" cy="57150"/>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5" name="Rectangle 10"/>
          <p:cNvSpPr>
            <a:spLocks noChangeArrowheads="1"/>
          </p:cNvSpPr>
          <p:nvPr/>
        </p:nvSpPr>
        <p:spPr bwMode="auto">
          <a:xfrm>
            <a:off x="3774609" y="2434618"/>
            <a:ext cx="3657272" cy="58341"/>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 name="矩形 1"/>
          <p:cNvSpPr/>
          <p:nvPr/>
        </p:nvSpPr>
        <p:spPr>
          <a:xfrm>
            <a:off x="683568" y="146042"/>
            <a:ext cx="1165960" cy="410882"/>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发展历程</a:t>
            </a:r>
          </a:p>
        </p:txBody>
      </p:sp>
      <p:sp>
        <p:nvSpPr>
          <p:cNvPr id="3" name="Rectangle 7"/>
          <p:cNvSpPr>
            <a:spLocks noChangeArrowheads="1"/>
          </p:cNvSpPr>
          <p:nvPr/>
        </p:nvSpPr>
        <p:spPr bwMode="auto">
          <a:xfrm>
            <a:off x="1672134" y="2492958"/>
            <a:ext cx="5759747" cy="58341"/>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8" name="Freeform 13"/>
          <p:cNvSpPr/>
          <p:nvPr/>
        </p:nvSpPr>
        <p:spPr bwMode="auto">
          <a:xfrm>
            <a:off x="2828914" y="2547727"/>
            <a:ext cx="146447" cy="454633"/>
          </a:xfrm>
          <a:custGeom>
            <a:avLst/>
            <a:gdLst>
              <a:gd name="T0" fmla="*/ 479 w 481"/>
              <a:gd name="T1" fmla="*/ 191 h 1626"/>
              <a:gd name="T2" fmla="*/ 478 w 481"/>
              <a:gd name="T3" fmla="*/ 191 h 1626"/>
              <a:gd name="T4" fmla="*/ 478 w 481"/>
              <a:gd name="T5" fmla="*/ 0 h 1626"/>
              <a:gd name="T6" fmla="*/ 481 w 481"/>
              <a:gd name="T7" fmla="*/ 0 h 1626"/>
              <a:gd name="T8" fmla="*/ 481 w 481"/>
              <a:gd name="T9" fmla="*/ 0 h 1626"/>
              <a:gd name="T10" fmla="*/ 0 w 481"/>
              <a:gd name="T11" fmla="*/ 486 h 1626"/>
              <a:gd name="T12" fmla="*/ 0 w 481"/>
              <a:gd name="T13" fmla="*/ 490 h 1626"/>
              <a:gd name="T14" fmla="*/ 0 w 481"/>
              <a:gd name="T15" fmla="*/ 490 h 1626"/>
              <a:gd name="T16" fmla="*/ 0 w 481"/>
              <a:gd name="T17" fmla="*/ 490 h 1626"/>
              <a:gd name="T18" fmla="*/ 0 w 481"/>
              <a:gd name="T19" fmla="*/ 490 h 1626"/>
              <a:gd name="T20" fmla="*/ 0 w 481"/>
              <a:gd name="T21" fmla="*/ 490 h 1626"/>
              <a:gd name="T22" fmla="*/ 0 w 481"/>
              <a:gd name="T23" fmla="*/ 490 h 1626"/>
              <a:gd name="T24" fmla="*/ 0 w 481"/>
              <a:gd name="T25" fmla="*/ 1626 h 1626"/>
              <a:gd name="T26" fmla="*/ 191 w 481"/>
              <a:gd name="T27" fmla="*/ 1626 h 1626"/>
              <a:gd name="T28" fmla="*/ 191 w 481"/>
              <a:gd name="T29" fmla="*/ 492 h 1626"/>
              <a:gd name="T30" fmla="*/ 191 w 481"/>
              <a:gd name="T31" fmla="*/ 492 h 1626"/>
              <a:gd name="T32" fmla="*/ 191 w 481"/>
              <a:gd name="T33" fmla="*/ 486 h 1626"/>
              <a:gd name="T34" fmla="*/ 479 w 481"/>
              <a:gd name="T35" fmla="*/ 19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1626">
                <a:moveTo>
                  <a:pt x="479" y="191"/>
                </a:moveTo>
                <a:lnTo>
                  <a:pt x="478" y="191"/>
                </a:lnTo>
                <a:lnTo>
                  <a:pt x="478" y="0"/>
                </a:lnTo>
                <a:lnTo>
                  <a:pt x="481" y="0"/>
                </a:lnTo>
                <a:lnTo>
                  <a:pt x="481" y="0"/>
                </a:lnTo>
                <a:cubicBezTo>
                  <a:pt x="215" y="2"/>
                  <a:pt x="0" y="219"/>
                  <a:pt x="0" y="486"/>
                </a:cubicBezTo>
                <a:lnTo>
                  <a:pt x="0" y="490"/>
                </a:lnTo>
                <a:lnTo>
                  <a:pt x="0" y="490"/>
                </a:lnTo>
                <a:lnTo>
                  <a:pt x="0" y="490"/>
                </a:lnTo>
                <a:lnTo>
                  <a:pt x="0" y="490"/>
                </a:lnTo>
                <a:lnTo>
                  <a:pt x="0" y="490"/>
                </a:lnTo>
                <a:lnTo>
                  <a:pt x="0" y="490"/>
                </a:lnTo>
                <a:lnTo>
                  <a:pt x="0" y="1626"/>
                </a:lnTo>
                <a:lnTo>
                  <a:pt x="191" y="1626"/>
                </a:lnTo>
                <a:lnTo>
                  <a:pt x="191" y="492"/>
                </a:lnTo>
                <a:lnTo>
                  <a:pt x="191" y="492"/>
                </a:lnTo>
                <a:lnTo>
                  <a:pt x="191" y="486"/>
                </a:lnTo>
                <a:cubicBezTo>
                  <a:pt x="191" y="325"/>
                  <a:pt x="320" y="195"/>
                  <a:pt x="479" y="191"/>
                </a:cubicBezTo>
                <a:close/>
              </a:path>
            </a:pathLst>
          </a:cu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9" name="Rectangle 14"/>
          <p:cNvSpPr>
            <a:spLocks noChangeArrowheads="1"/>
          </p:cNvSpPr>
          <p:nvPr/>
        </p:nvSpPr>
        <p:spPr bwMode="auto">
          <a:xfrm>
            <a:off x="2959881" y="2547132"/>
            <a:ext cx="4472000" cy="55364"/>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0" name="Freeform 15"/>
          <p:cNvSpPr/>
          <p:nvPr/>
        </p:nvSpPr>
        <p:spPr bwMode="auto">
          <a:xfrm>
            <a:off x="5079778" y="2602496"/>
            <a:ext cx="145256" cy="926306"/>
          </a:xfrm>
          <a:custGeom>
            <a:avLst/>
            <a:gdLst>
              <a:gd name="T0" fmla="*/ 479 w 481"/>
              <a:gd name="T1" fmla="*/ 192 h 3056"/>
              <a:gd name="T2" fmla="*/ 478 w 481"/>
              <a:gd name="T3" fmla="*/ 192 h 3056"/>
              <a:gd name="T4" fmla="*/ 478 w 481"/>
              <a:gd name="T5" fmla="*/ 1 h 3056"/>
              <a:gd name="T6" fmla="*/ 481 w 481"/>
              <a:gd name="T7" fmla="*/ 1 h 3056"/>
              <a:gd name="T8" fmla="*/ 481 w 481"/>
              <a:gd name="T9" fmla="*/ 0 h 3056"/>
              <a:gd name="T10" fmla="*/ 0 w 481"/>
              <a:gd name="T11" fmla="*/ 487 h 3056"/>
              <a:gd name="T12" fmla="*/ 0 w 481"/>
              <a:gd name="T13" fmla="*/ 491 h 3056"/>
              <a:gd name="T14" fmla="*/ 0 w 481"/>
              <a:gd name="T15" fmla="*/ 491 h 3056"/>
              <a:gd name="T16" fmla="*/ 0 w 481"/>
              <a:gd name="T17" fmla="*/ 491 h 3056"/>
              <a:gd name="T18" fmla="*/ 0 w 481"/>
              <a:gd name="T19" fmla="*/ 491 h 3056"/>
              <a:gd name="T20" fmla="*/ 0 w 481"/>
              <a:gd name="T21" fmla="*/ 491 h 3056"/>
              <a:gd name="T22" fmla="*/ 0 w 481"/>
              <a:gd name="T23" fmla="*/ 491 h 3056"/>
              <a:gd name="T24" fmla="*/ 0 w 481"/>
              <a:gd name="T25" fmla="*/ 3056 h 3056"/>
              <a:gd name="T26" fmla="*/ 191 w 481"/>
              <a:gd name="T27" fmla="*/ 3056 h 3056"/>
              <a:gd name="T28" fmla="*/ 191 w 481"/>
              <a:gd name="T29" fmla="*/ 493 h 3056"/>
              <a:gd name="T30" fmla="*/ 191 w 481"/>
              <a:gd name="T31" fmla="*/ 493 h 3056"/>
              <a:gd name="T32" fmla="*/ 191 w 481"/>
              <a:gd name="T33" fmla="*/ 487 h 3056"/>
              <a:gd name="T34" fmla="*/ 479 w 481"/>
              <a:gd name="T35" fmla="*/ 192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3056">
                <a:moveTo>
                  <a:pt x="479" y="192"/>
                </a:moveTo>
                <a:lnTo>
                  <a:pt x="478" y="192"/>
                </a:lnTo>
                <a:lnTo>
                  <a:pt x="478" y="1"/>
                </a:lnTo>
                <a:lnTo>
                  <a:pt x="481" y="1"/>
                </a:lnTo>
                <a:lnTo>
                  <a:pt x="481" y="0"/>
                </a:lnTo>
                <a:cubicBezTo>
                  <a:pt x="215" y="3"/>
                  <a:pt x="0" y="220"/>
                  <a:pt x="0" y="487"/>
                </a:cubicBezTo>
                <a:lnTo>
                  <a:pt x="0" y="491"/>
                </a:lnTo>
                <a:lnTo>
                  <a:pt x="0" y="491"/>
                </a:lnTo>
                <a:lnTo>
                  <a:pt x="0" y="491"/>
                </a:lnTo>
                <a:lnTo>
                  <a:pt x="0" y="491"/>
                </a:lnTo>
                <a:lnTo>
                  <a:pt x="0" y="491"/>
                </a:lnTo>
                <a:lnTo>
                  <a:pt x="0" y="491"/>
                </a:lnTo>
                <a:lnTo>
                  <a:pt x="0" y="3056"/>
                </a:lnTo>
                <a:lnTo>
                  <a:pt x="191" y="3056"/>
                </a:lnTo>
                <a:lnTo>
                  <a:pt x="191" y="493"/>
                </a:lnTo>
                <a:lnTo>
                  <a:pt x="191" y="493"/>
                </a:lnTo>
                <a:lnTo>
                  <a:pt x="191" y="487"/>
                </a:lnTo>
                <a:cubicBezTo>
                  <a:pt x="191" y="326"/>
                  <a:pt x="319" y="196"/>
                  <a:pt x="479" y="192"/>
                </a:cubicBezTo>
                <a:close/>
              </a:path>
            </a:pathLst>
          </a:cu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1" name="Rectangle 16"/>
          <p:cNvSpPr>
            <a:spLocks noChangeArrowheads="1"/>
          </p:cNvSpPr>
          <p:nvPr/>
        </p:nvSpPr>
        <p:spPr bwMode="auto">
          <a:xfrm>
            <a:off x="5222692" y="2602496"/>
            <a:ext cx="2209189" cy="58341"/>
          </a:xfrm>
          <a:prstGeom prst="rect">
            <a:avLst/>
          </a:prstGeom>
          <a:gradFill flip="none" rotWithShape="1">
            <a:gsLst>
              <a:gs pos="100000">
                <a:srgbClr val="FFFFFF">
                  <a:lumMod val="100000"/>
                </a:srgbClr>
              </a:gs>
              <a:gs pos="0">
                <a:srgbClr val="D9D9DA"/>
              </a:gs>
            </a:gsLst>
            <a:lin ang="2700000" scaled="1"/>
            <a:tileRect/>
          </a:gradFill>
          <a:ln w="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p>
        </p:txBody>
      </p:sp>
      <p:grpSp>
        <p:nvGrpSpPr>
          <p:cNvPr id="12" name="组合 11"/>
          <p:cNvGrpSpPr/>
          <p:nvPr/>
        </p:nvGrpSpPr>
        <p:grpSpPr>
          <a:xfrm>
            <a:off x="1053299" y="2179471"/>
            <a:ext cx="697627" cy="694841"/>
            <a:chOff x="712594" y="2996881"/>
            <a:chExt cx="1130693" cy="1126176"/>
          </a:xfrm>
        </p:grpSpPr>
        <p:sp>
          <p:nvSpPr>
            <p:cNvPr id="13" name="Oval 8"/>
            <p:cNvSpPr>
              <a:spLocks noChangeArrowheads="1"/>
            </p:cNvSpPr>
            <p:nvPr/>
          </p:nvSpPr>
          <p:spPr bwMode="auto">
            <a:xfrm>
              <a:off x="715501" y="2996881"/>
              <a:ext cx="1124874" cy="11261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en-US" altLang="zh-CN">
                <a:solidFill>
                  <a:srgbClr val="0070C0"/>
                </a:solidFill>
                <a:sym typeface="Times New Roman" panose="02020603050405020304" pitchFamily="18" charset="0"/>
              </a:endParaRPr>
            </a:p>
          </p:txBody>
        </p:sp>
        <p:sp>
          <p:nvSpPr>
            <p:cNvPr id="14" name="矩形 13"/>
            <p:cNvSpPr/>
            <p:nvPr/>
          </p:nvSpPr>
          <p:spPr>
            <a:xfrm>
              <a:off x="712594" y="3276261"/>
              <a:ext cx="1130693" cy="598601"/>
            </a:xfrm>
            <a:prstGeom prst="rect">
              <a:avLst/>
            </a:prstGeom>
          </p:spPr>
          <p:txBody>
            <a:bodyPr wrap="none">
              <a:spAutoFit/>
            </a:bodyPr>
            <a:lstStyle/>
            <a:p>
              <a:pPr algn="ctr"/>
              <a:r>
                <a:rPr lang="en-US" altLang="zh-CN" sz="1800" b="1" dirty="0">
                  <a:solidFill>
                    <a:srgbClr val="CC0000"/>
                  </a:solidFill>
                  <a:latin typeface="方正综艺简体" panose="03000509000000000000" pitchFamily="65" charset="-122"/>
                  <a:ea typeface="方正综艺简体" panose="03000509000000000000" pitchFamily="65" charset="-122"/>
                  <a:sym typeface="Times New Roman" panose="02020603050405020304" pitchFamily="18" charset="0"/>
                </a:rPr>
                <a:t>1952</a:t>
              </a:r>
            </a:p>
          </p:txBody>
        </p:sp>
      </p:grpSp>
      <p:grpSp>
        <p:nvGrpSpPr>
          <p:cNvPr id="15" name="组合 14"/>
          <p:cNvGrpSpPr/>
          <p:nvPr/>
        </p:nvGrpSpPr>
        <p:grpSpPr>
          <a:xfrm>
            <a:off x="2505716" y="2851405"/>
            <a:ext cx="697627" cy="694841"/>
            <a:chOff x="712593" y="2996881"/>
            <a:chExt cx="1130693" cy="1126176"/>
          </a:xfrm>
        </p:grpSpPr>
        <p:sp>
          <p:nvSpPr>
            <p:cNvPr id="16" name="Oval 8"/>
            <p:cNvSpPr>
              <a:spLocks noChangeArrowheads="1"/>
            </p:cNvSpPr>
            <p:nvPr/>
          </p:nvSpPr>
          <p:spPr bwMode="auto">
            <a:xfrm>
              <a:off x="715501" y="2996881"/>
              <a:ext cx="1124874" cy="11261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en-US" altLang="zh-CN">
                <a:solidFill>
                  <a:srgbClr val="0070C0"/>
                </a:solidFill>
                <a:sym typeface="Times New Roman" panose="02020603050405020304" pitchFamily="18" charset="0"/>
              </a:endParaRPr>
            </a:p>
          </p:txBody>
        </p:sp>
        <p:sp>
          <p:nvSpPr>
            <p:cNvPr id="17" name="矩形 16"/>
            <p:cNvSpPr/>
            <p:nvPr/>
          </p:nvSpPr>
          <p:spPr>
            <a:xfrm>
              <a:off x="712593" y="3276261"/>
              <a:ext cx="1130693" cy="598601"/>
            </a:xfrm>
            <a:prstGeom prst="rect">
              <a:avLst/>
            </a:prstGeom>
          </p:spPr>
          <p:txBody>
            <a:bodyPr wrap="none">
              <a:spAutoFit/>
            </a:bodyPr>
            <a:lstStyle/>
            <a:p>
              <a:pPr algn="ctr"/>
              <a:r>
                <a:rPr lang="en-US" altLang="zh-CN" b="1" dirty="0">
                  <a:solidFill>
                    <a:srgbClr val="CC0000"/>
                  </a:solidFill>
                  <a:latin typeface="方正综艺简体" panose="03000509000000000000" pitchFamily="65" charset="-122"/>
                  <a:ea typeface="方正综艺简体" panose="03000509000000000000" pitchFamily="65" charset="-122"/>
                  <a:sym typeface="Times New Roman" panose="02020603050405020304" pitchFamily="18" charset="0"/>
                </a:rPr>
                <a:t>1960</a:t>
              </a:r>
              <a:endParaRPr lang="zh-CN" altLang="en-US" b="1" dirty="0">
                <a:solidFill>
                  <a:srgbClr val="CC0000"/>
                </a:solidFill>
                <a:latin typeface="方正综艺简体" panose="03000509000000000000" pitchFamily="65" charset="-122"/>
                <a:ea typeface="方正综艺简体" panose="03000509000000000000" pitchFamily="65" charset="-122"/>
              </a:endParaRPr>
            </a:p>
          </p:txBody>
        </p:sp>
      </p:grpSp>
      <p:grpSp>
        <p:nvGrpSpPr>
          <p:cNvPr id="18" name="组合 17"/>
          <p:cNvGrpSpPr/>
          <p:nvPr/>
        </p:nvGrpSpPr>
        <p:grpSpPr>
          <a:xfrm>
            <a:off x="3334199" y="1571810"/>
            <a:ext cx="697627" cy="694841"/>
            <a:chOff x="712592" y="2996881"/>
            <a:chExt cx="1130692" cy="1126176"/>
          </a:xfrm>
        </p:grpSpPr>
        <p:sp>
          <p:nvSpPr>
            <p:cNvPr id="19" name="Oval 8"/>
            <p:cNvSpPr>
              <a:spLocks noChangeArrowheads="1"/>
            </p:cNvSpPr>
            <p:nvPr/>
          </p:nvSpPr>
          <p:spPr bwMode="auto">
            <a:xfrm>
              <a:off x="715501" y="2996881"/>
              <a:ext cx="1124874" cy="11261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en-US" altLang="zh-CN">
                <a:solidFill>
                  <a:srgbClr val="0070C0"/>
                </a:solidFill>
                <a:sym typeface="Times New Roman" panose="02020603050405020304" pitchFamily="18" charset="0"/>
              </a:endParaRPr>
            </a:p>
          </p:txBody>
        </p:sp>
        <p:sp>
          <p:nvSpPr>
            <p:cNvPr id="20" name="矩形 19"/>
            <p:cNvSpPr/>
            <p:nvPr/>
          </p:nvSpPr>
          <p:spPr>
            <a:xfrm>
              <a:off x="712592" y="3276261"/>
              <a:ext cx="1130692" cy="598601"/>
            </a:xfrm>
            <a:prstGeom prst="rect">
              <a:avLst/>
            </a:prstGeom>
          </p:spPr>
          <p:txBody>
            <a:bodyPr wrap="none">
              <a:spAutoFit/>
            </a:bodyPr>
            <a:lstStyle/>
            <a:p>
              <a:pPr algn="ctr"/>
              <a:r>
                <a:rPr lang="en-US" altLang="zh-CN" b="1" dirty="0">
                  <a:solidFill>
                    <a:srgbClr val="CC0000"/>
                  </a:solidFill>
                  <a:latin typeface="方正综艺简体" panose="03000509000000000000" pitchFamily="65" charset="-122"/>
                  <a:ea typeface="方正综艺简体" panose="03000509000000000000" pitchFamily="65" charset="-122"/>
                  <a:sym typeface="Times New Roman" panose="02020603050405020304" pitchFamily="18" charset="0"/>
                </a:rPr>
                <a:t>1997</a:t>
              </a:r>
              <a:endParaRPr lang="zh-CN" altLang="en-US" b="1" dirty="0">
                <a:solidFill>
                  <a:srgbClr val="CC0000"/>
                </a:solidFill>
                <a:latin typeface="方正综艺简体" panose="03000509000000000000" pitchFamily="65" charset="-122"/>
                <a:ea typeface="方正综艺简体" panose="03000509000000000000" pitchFamily="65" charset="-122"/>
              </a:endParaRPr>
            </a:p>
          </p:txBody>
        </p:sp>
      </p:grpSp>
      <p:grpSp>
        <p:nvGrpSpPr>
          <p:cNvPr id="21" name="组合 20"/>
          <p:cNvGrpSpPr/>
          <p:nvPr/>
        </p:nvGrpSpPr>
        <p:grpSpPr>
          <a:xfrm>
            <a:off x="4768523" y="3095998"/>
            <a:ext cx="697627" cy="694841"/>
            <a:chOff x="712593" y="2996881"/>
            <a:chExt cx="1130693" cy="1126176"/>
          </a:xfrm>
        </p:grpSpPr>
        <p:sp>
          <p:nvSpPr>
            <p:cNvPr id="22" name="Oval 8"/>
            <p:cNvSpPr>
              <a:spLocks noChangeArrowheads="1"/>
            </p:cNvSpPr>
            <p:nvPr/>
          </p:nvSpPr>
          <p:spPr bwMode="auto">
            <a:xfrm>
              <a:off x="715501" y="2996881"/>
              <a:ext cx="1124874" cy="11261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en-US" altLang="zh-CN">
                <a:solidFill>
                  <a:srgbClr val="0070C0"/>
                </a:solidFill>
                <a:sym typeface="Times New Roman" panose="02020603050405020304" pitchFamily="18" charset="0"/>
              </a:endParaRPr>
            </a:p>
          </p:txBody>
        </p:sp>
        <p:sp>
          <p:nvSpPr>
            <p:cNvPr id="23" name="矩形 22"/>
            <p:cNvSpPr/>
            <p:nvPr/>
          </p:nvSpPr>
          <p:spPr>
            <a:xfrm>
              <a:off x="712593" y="3276261"/>
              <a:ext cx="1130693" cy="598601"/>
            </a:xfrm>
            <a:prstGeom prst="rect">
              <a:avLst/>
            </a:prstGeom>
          </p:spPr>
          <p:txBody>
            <a:bodyPr wrap="none">
              <a:spAutoFit/>
            </a:bodyPr>
            <a:lstStyle/>
            <a:p>
              <a:pPr algn="ctr"/>
              <a:r>
                <a:rPr lang="en-US" altLang="zh-CN" b="1" dirty="0">
                  <a:solidFill>
                    <a:srgbClr val="CC0000"/>
                  </a:solidFill>
                  <a:latin typeface="方正综艺简体" panose="03000509000000000000" pitchFamily="65" charset="-122"/>
                  <a:ea typeface="方正综艺简体" panose="03000509000000000000" pitchFamily="65" charset="-122"/>
                  <a:sym typeface="Times New Roman" panose="02020603050405020304" pitchFamily="18" charset="0"/>
                </a:rPr>
                <a:t>2000</a:t>
              </a:r>
            </a:p>
          </p:txBody>
        </p:sp>
      </p:grpSp>
      <p:grpSp>
        <p:nvGrpSpPr>
          <p:cNvPr id="24" name="组合 23"/>
          <p:cNvGrpSpPr/>
          <p:nvPr/>
        </p:nvGrpSpPr>
        <p:grpSpPr>
          <a:xfrm>
            <a:off x="5495029" y="1239615"/>
            <a:ext cx="697627" cy="694841"/>
            <a:chOff x="712593" y="2996881"/>
            <a:chExt cx="1130693" cy="1126176"/>
          </a:xfrm>
        </p:grpSpPr>
        <p:sp>
          <p:nvSpPr>
            <p:cNvPr id="25" name="Oval 8"/>
            <p:cNvSpPr>
              <a:spLocks noChangeArrowheads="1"/>
            </p:cNvSpPr>
            <p:nvPr/>
          </p:nvSpPr>
          <p:spPr bwMode="auto">
            <a:xfrm>
              <a:off x="715501" y="2996881"/>
              <a:ext cx="1124874" cy="1126176"/>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en-US" altLang="zh-CN">
                <a:solidFill>
                  <a:srgbClr val="0070C0"/>
                </a:solidFill>
                <a:sym typeface="Times New Roman" panose="02020603050405020304" pitchFamily="18" charset="0"/>
              </a:endParaRPr>
            </a:p>
          </p:txBody>
        </p:sp>
        <p:sp>
          <p:nvSpPr>
            <p:cNvPr id="26" name="矩形 25"/>
            <p:cNvSpPr/>
            <p:nvPr/>
          </p:nvSpPr>
          <p:spPr>
            <a:xfrm>
              <a:off x="712593" y="3276261"/>
              <a:ext cx="1130693" cy="598601"/>
            </a:xfrm>
            <a:prstGeom prst="rect">
              <a:avLst/>
            </a:prstGeom>
          </p:spPr>
          <p:txBody>
            <a:bodyPr wrap="none">
              <a:spAutoFit/>
            </a:bodyPr>
            <a:lstStyle/>
            <a:p>
              <a:pPr algn="ctr"/>
              <a:r>
                <a:rPr lang="en-US" altLang="zh-CN" b="1" dirty="0">
                  <a:solidFill>
                    <a:srgbClr val="CC0000"/>
                  </a:solidFill>
                  <a:latin typeface="方正综艺简体" panose="03000509000000000000" pitchFamily="65" charset="-122"/>
                  <a:ea typeface="方正综艺简体" panose="03000509000000000000" pitchFamily="65" charset="-122"/>
                  <a:sym typeface="Times New Roman" panose="02020603050405020304" pitchFamily="18" charset="0"/>
                </a:rPr>
                <a:t>2001</a:t>
              </a:r>
            </a:p>
          </p:txBody>
        </p:sp>
      </p:grpSp>
      <p:sp>
        <p:nvSpPr>
          <p:cNvPr id="27" name="Text Box 11"/>
          <p:cNvSpPr>
            <a:spLocks noChangeArrowheads="1"/>
          </p:cNvSpPr>
          <p:nvPr/>
        </p:nvSpPr>
        <p:spPr bwMode="auto">
          <a:xfrm>
            <a:off x="755650" y="2946664"/>
            <a:ext cx="13679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05000"/>
              </a:lnSpc>
              <a:spcAft>
                <a:spcPts val="600"/>
              </a:spcAft>
              <a:buClr>
                <a:srgbClr val="0066CC"/>
              </a:buClr>
              <a:buSzPct val="80000"/>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sp>
        <p:nvSpPr>
          <p:cNvPr id="28" name="Text Box 12"/>
          <p:cNvSpPr>
            <a:spLocks noChangeArrowheads="1"/>
          </p:cNvSpPr>
          <p:nvPr/>
        </p:nvSpPr>
        <p:spPr bwMode="auto">
          <a:xfrm>
            <a:off x="2177284" y="3636043"/>
            <a:ext cx="13775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spcAft>
                <a:spcPts val="600"/>
              </a:spcAft>
              <a:buClr>
                <a:srgbClr val="0066CC"/>
              </a:buClr>
              <a:buSzPct val="80000"/>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sp>
        <p:nvSpPr>
          <p:cNvPr id="29" name="Text Box 13"/>
          <p:cNvSpPr>
            <a:spLocks noChangeArrowheads="1"/>
          </p:cNvSpPr>
          <p:nvPr/>
        </p:nvSpPr>
        <p:spPr bwMode="auto">
          <a:xfrm>
            <a:off x="2975124" y="627534"/>
            <a:ext cx="1443213" cy="9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spcAft>
                <a:spcPts val="600"/>
              </a:spcAft>
              <a:buClr>
                <a:srgbClr val="0066CC"/>
              </a:buClr>
              <a:buSzPct val="80000"/>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sp>
        <p:nvSpPr>
          <p:cNvPr id="30" name="Text Box 13"/>
          <p:cNvSpPr>
            <a:spLocks noChangeArrowheads="1"/>
          </p:cNvSpPr>
          <p:nvPr/>
        </p:nvSpPr>
        <p:spPr bwMode="auto">
          <a:xfrm>
            <a:off x="4412473" y="3901276"/>
            <a:ext cx="1402993" cy="9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spcAft>
                <a:spcPts val="600"/>
              </a:spcAft>
              <a:buClr>
                <a:srgbClr val="0066CC"/>
              </a:buClr>
              <a:buSzPct val="80000"/>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sp>
        <p:nvSpPr>
          <p:cNvPr id="31" name="Text Box 13"/>
          <p:cNvSpPr>
            <a:spLocks noChangeArrowheads="1"/>
          </p:cNvSpPr>
          <p:nvPr/>
        </p:nvSpPr>
        <p:spPr bwMode="auto">
          <a:xfrm>
            <a:off x="4944740" y="455701"/>
            <a:ext cx="1800200"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05000"/>
              </a:lnSpc>
              <a:spcAft>
                <a:spcPts val="600"/>
              </a:spcAft>
              <a:buClr>
                <a:srgbClr val="0066CC"/>
              </a:buClr>
              <a:buSzPct val="80000"/>
              <a:defRPr/>
            </a:pPr>
            <a:r>
              <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nvGrpSpPr>
          <p:cNvPr id="32" name="组合 31"/>
          <p:cNvGrpSpPr/>
          <p:nvPr/>
        </p:nvGrpSpPr>
        <p:grpSpPr>
          <a:xfrm>
            <a:off x="7345443" y="1905485"/>
            <a:ext cx="1184318" cy="1184318"/>
            <a:chOff x="7092210" y="2682671"/>
            <a:chExt cx="1676604" cy="1676604"/>
          </a:xfrm>
        </p:grpSpPr>
        <p:sp>
          <p:nvSpPr>
            <p:cNvPr id="33" name="Oval 6"/>
            <p:cNvSpPr>
              <a:spLocks noChangeArrowheads="1"/>
            </p:cNvSpPr>
            <p:nvPr/>
          </p:nvSpPr>
          <p:spPr bwMode="auto">
            <a:xfrm>
              <a:off x="7092210" y="2682671"/>
              <a:ext cx="1676604" cy="1676604"/>
            </a:xfrm>
            <a:prstGeom prst="ellipse">
              <a:avLst/>
            </a:prstGeom>
            <a:solidFill>
              <a:schemeClr val="bg1"/>
            </a:solidFill>
            <a:ln>
              <a:noFill/>
            </a:ln>
          </p:spPr>
          <p:txBody>
            <a:bodyPr vert="horz" wrap="square" lIns="68580" tIns="34290" rIns="68580" bIns="34290" numCol="1" anchor="t" anchorCtr="0" compatLnSpc="1"/>
            <a:lstStyle/>
            <a:p>
              <a:endParaRPr lang="zh-CN" altLang="en-US"/>
            </a:p>
          </p:txBody>
        </p:sp>
        <p:sp>
          <p:nvSpPr>
            <p:cNvPr id="34" name="Oval 6"/>
            <p:cNvSpPr>
              <a:spLocks noChangeArrowheads="1"/>
            </p:cNvSpPr>
            <p:nvPr/>
          </p:nvSpPr>
          <p:spPr bwMode="auto">
            <a:xfrm>
              <a:off x="7125287" y="2715750"/>
              <a:ext cx="1610450" cy="1610447"/>
            </a:xfrm>
            <a:prstGeom prst="ellipse">
              <a:avLst/>
            </a:prstGeom>
            <a:solidFill>
              <a:schemeClr val="tx1"/>
            </a:solidFill>
            <a:ln>
              <a:solidFill>
                <a:schemeClr val="tx1"/>
              </a:solidFill>
            </a:ln>
          </p:spPr>
          <p:txBody>
            <a:bodyPr vert="horz" wrap="square" lIns="68580" tIns="34290" rIns="68580" bIns="34290" numCol="1" anchor="t" anchorCtr="0" compatLnSpc="1"/>
            <a:lstStyle/>
            <a:p>
              <a:endParaRPr lang="zh-CN" altLang="en-US"/>
            </a:p>
          </p:txBody>
        </p:sp>
        <p:sp>
          <p:nvSpPr>
            <p:cNvPr id="35" name="矩形 34"/>
            <p:cNvSpPr/>
            <p:nvPr/>
          </p:nvSpPr>
          <p:spPr>
            <a:xfrm>
              <a:off x="7414608" y="3133535"/>
              <a:ext cx="1078383" cy="888849"/>
            </a:xfrm>
            <a:prstGeom prst="rect">
              <a:avLst/>
            </a:prstGeom>
          </p:spPr>
          <p:txBody>
            <a:bodyPr wrap="none">
              <a:spAutoFit/>
            </a:bodyPr>
            <a:lstStyle/>
            <a:p>
              <a:pPr algn="ctr" eaLnBrk="1" hangingPunct="1">
                <a:lnSpc>
                  <a:spcPct val="120000"/>
                </a:lnSpc>
              </a:pPr>
              <a:r>
                <a:rPr lang="zh-CN" altLang="en-US" sz="1500" b="1" dirty="0">
                  <a:solidFill>
                    <a:schemeClr val="bg1"/>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rPr>
                <a:t>晋视界</a:t>
              </a:r>
              <a:endParaRPr lang="en-US" altLang="zh-CN" sz="1500" b="1" dirty="0">
                <a:solidFill>
                  <a:schemeClr val="bg1"/>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a:p>
              <a:pPr algn="ctr" eaLnBrk="1" hangingPunct="1">
                <a:lnSpc>
                  <a:spcPct val="120000"/>
                </a:lnSpc>
              </a:pPr>
              <a:r>
                <a:rPr lang="en-US" altLang="zh-CN" sz="1500" b="1" dirty="0" err="1">
                  <a:solidFill>
                    <a:schemeClr val="bg1"/>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rPr>
                <a:t>ppt</a:t>
              </a:r>
              <a:endParaRPr lang="zh-CN" altLang="en-US" sz="1500" b="1" dirty="0">
                <a:solidFill>
                  <a:schemeClr val="bg1"/>
                </a:solidFill>
                <a:effectLst>
                  <a:outerShdw blurRad="38100" dist="38100" dir="2700000" algn="tl">
                    <a:srgbClr val="000000">
                      <a:alpha val="43137"/>
                    </a:srgbClr>
                  </a:outerShdw>
                </a:effectLst>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100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0"/>
                                        <p:tgtEl>
                                          <p:spTgt spid="3"/>
                                        </p:tgtEl>
                                      </p:cBhvr>
                                    </p:animEffect>
                                  </p:childTnLst>
                                </p:cTn>
                              </p:par>
                              <p:par>
                                <p:cTn id="22" presetID="53" presetClass="entr" presetSubtype="16" fill="hold" nodeType="withEffect">
                                  <p:stCondLst>
                                    <p:cond delay="20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42" presetClass="entr" presetSubtype="0" fill="hold" grpId="0" nodeType="withEffect">
                                  <p:stCondLst>
                                    <p:cond delay="25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anim calcmode="lin" valueType="num">
                                      <p:cBhvr>
                                        <p:cTn id="30" dur="500" fill="hold"/>
                                        <p:tgtEl>
                                          <p:spTgt spid="28"/>
                                        </p:tgtEl>
                                        <p:attrNameLst>
                                          <p:attrName>ppt_x</p:attrName>
                                        </p:attrNameLst>
                                      </p:cBhvr>
                                      <p:tavLst>
                                        <p:tav tm="0">
                                          <p:val>
                                            <p:strVal val="#ppt_x"/>
                                          </p:val>
                                        </p:tav>
                                        <p:tav tm="100000">
                                          <p:val>
                                            <p:strVal val="#ppt_x"/>
                                          </p:val>
                                        </p:tav>
                                      </p:tavLst>
                                    </p:anim>
                                    <p:anim calcmode="lin" valueType="num">
                                      <p:cBhvr>
                                        <p:cTn id="31" dur="500" fill="hold"/>
                                        <p:tgtEl>
                                          <p:spTgt spid="28"/>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300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1000"/>
                                        <p:tgtEl>
                                          <p:spTgt spid="8"/>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0"/>
                                        <p:tgtEl>
                                          <p:spTgt spid="9"/>
                                        </p:tgtEl>
                                      </p:cBhvr>
                                    </p:animEffect>
                                  </p:childTnLst>
                                </p:cTn>
                              </p:par>
                              <p:par>
                                <p:cTn id="38" presetID="53" presetClass="entr" presetSubtype="16" fill="hold" nodeType="withEffect">
                                  <p:stCondLst>
                                    <p:cond delay="375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47" presetClass="entr" presetSubtype="0" fill="hold" grpId="0" nodeType="withEffect">
                                  <p:stCondLst>
                                    <p:cond delay="425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anim calcmode="lin" valueType="num">
                                      <p:cBhvr>
                                        <p:cTn id="46" dur="500" fill="hold"/>
                                        <p:tgtEl>
                                          <p:spTgt spid="29"/>
                                        </p:tgtEl>
                                        <p:attrNameLst>
                                          <p:attrName>ppt_x</p:attrName>
                                        </p:attrNameLst>
                                      </p:cBhvr>
                                      <p:tavLst>
                                        <p:tav tm="0">
                                          <p:val>
                                            <p:strVal val="#ppt_x"/>
                                          </p:val>
                                        </p:tav>
                                        <p:tav tm="100000">
                                          <p:val>
                                            <p:strVal val="#ppt_x"/>
                                          </p:val>
                                        </p:tav>
                                      </p:tavLst>
                                    </p:anim>
                                    <p:anim calcmode="lin" valueType="num">
                                      <p:cBhvr>
                                        <p:cTn id="47" dur="500" fill="hold"/>
                                        <p:tgtEl>
                                          <p:spTgt spid="29"/>
                                        </p:tgtEl>
                                        <p:attrNameLst>
                                          <p:attrName>ppt_y</p:attrName>
                                        </p:attrNameLst>
                                      </p:cBhvr>
                                      <p:tavLst>
                                        <p:tav tm="0">
                                          <p:val>
                                            <p:strVal val="#ppt_y-.1"/>
                                          </p:val>
                                        </p:tav>
                                        <p:tav tm="100000">
                                          <p:val>
                                            <p:strVal val="#ppt_y"/>
                                          </p:val>
                                        </p:tav>
                                      </p:tavLst>
                                    </p:anim>
                                  </p:childTnLst>
                                </p:cTn>
                              </p:par>
                              <p:par>
                                <p:cTn id="48" presetID="22" presetClass="entr" presetSubtype="1" fill="hold" grpId="0" nodeType="withEffect">
                                  <p:stCondLst>
                                    <p:cond delay="475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1000"/>
                                        <p:tgtEl>
                                          <p:spTgt spid="4"/>
                                        </p:tgtEl>
                                      </p:cBhvr>
                                    </p:animEffect>
                                  </p:childTnLst>
                                </p:cTn>
                              </p:par>
                              <p:par>
                                <p:cTn id="51" presetID="22" presetClass="entr" presetSubtype="8" fill="hold" grpId="0" nodeType="withEffect">
                                  <p:stCondLst>
                                    <p:cond delay="575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0"/>
                                        <p:tgtEl>
                                          <p:spTgt spid="5"/>
                                        </p:tgtEl>
                                      </p:cBhvr>
                                    </p:animEffect>
                                  </p:childTnLst>
                                </p:cTn>
                              </p:par>
                              <p:par>
                                <p:cTn id="54" presetID="53" presetClass="entr" presetSubtype="16" fill="hold" nodeType="withEffect">
                                  <p:stCondLst>
                                    <p:cond delay="650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strVal val="#ppt_x"/>
                                          </p:val>
                                        </p:tav>
                                        <p:tav tm="100000">
                                          <p:val>
                                            <p:strVal val="#ppt_x"/>
                                          </p:val>
                                        </p:tav>
                                      </p:tavLst>
                                    </p:anim>
                                    <p:anim calcmode="lin" valueType="num">
                                      <p:cBhvr>
                                        <p:cTn id="63" dur="500" fill="hold"/>
                                        <p:tgtEl>
                                          <p:spTgt spid="30"/>
                                        </p:tgtEl>
                                        <p:attrNameLst>
                                          <p:attrName>ppt_y</p:attrName>
                                        </p:attrNameLst>
                                      </p:cBhvr>
                                      <p:tavLst>
                                        <p:tav tm="0">
                                          <p:val>
                                            <p:strVal val="#ppt_y+.1"/>
                                          </p:val>
                                        </p:tav>
                                        <p:tav tm="100000">
                                          <p:val>
                                            <p:strVal val="#ppt_y"/>
                                          </p:val>
                                        </p:tav>
                                      </p:tavLst>
                                    </p:anim>
                                  </p:childTnLst>
                                </p:cTn>
                              </p:par>
                              <p:par>
                                <p:cTn id="64" presetID="22" presetClass="entr" presetSubtype="4" fill="hold" grpId="0" nodeType="withEffect">
                                  <p:stCondLst>
                                    <p:cond delay="750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1750"/>
                                        <p:tgtEl>
                                          <p:spTgt spid="10"/>
                                        </p:tgtEl>
                                      </p:cBhvr>
                                    </p:animEffect>
                                  </p:childTnLst>
                                </p:cTn>
                              </p:par>
                              <p:par>
                                <p:cTn id="67" presetID="22" presetClass="entr" presetSubtype="8" fill="hold" grpId="0" nodeType="withEffect">
                                  <p:stCondLst>
                                    <p:cond delay="925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4500"/>
                                        <p:tgtEl>
                                          <p:spTgt spid="11"/>
                                        </p:tgtEl>
                                      </p:cBhvr>
                                    </p:animEffect>
                                  </p:childTnLst>
                                </p:cTn>
                              </p:par>
                              <p:par>
                                <p:cTn id="70" presetID="53" presetClass="entr" presetSubtype="16" fill="hold" nodeType="withEffect">
                                  <p:stCondLst>
                                    <p:cond delay="1025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47" presetClass="entr" presetSubtype="0" fill="hold" grpId="0" nodeType="withEffect">
                                  <p:stCondLst>
                                    <p:cond delay="110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anim calcmode="lin" valueType="num">
                                      <p:cBhvr>
                                        <p:cTn id="78" dur="500" fill="hold"/>
                                        <p:tgtEl>
                                          <p:spTgt spid="31"/>
                                        </p:tgtEl>
                                        <p:attrNameLst>
                                          <p:attrName>ppt_x</p:attrName>
                                        </p:attrNameLst>
                                      </p:cBhvr>
                                      <p:tavLst>
                                        <p:tav tm="0">
                                          <p:val>
                                            <p:strVal val="#ppt_x"/>
                                          </p:val>
                                        </p:tav>
                                        <p:tav tm="100000">
                                          <p:val>
                                            <p:strVal val="#ppt_x"/>
                                          </p:val>
                                        </p:tav>
                                      </p:tavLst>
                                    </p:anim>
                                    <p:anim calcmode="lin" valueType="num">
                                      <p:cBhvr>
                                        <p:cTn id="79" dur="500" fill="hold"/>
                                        <p:tgtEl>
                                          <p:spTgt spid="31"/>
                                        </p:tgtEl>
                                        <p:attrNameLst>
                                          <p:attrName>ppt_y</p:attrName>
                                        </p:attrNameLst>
                                      </p:cBhvr>
                                      <p:tavLst>
                                        <p:tav tm="0">
                                          <p:val>
                                            <p:strVal val="#ppt_y-.1"/>
                                          </p:val>
                                        </p:tav>
                                        <p:tav tm="100000">
                                          <p:val>
                                            <p:strVal val="#ppt_y"/>
                                          </p:val>
                                        </p:tav>
                                      </p:tavLst>
                                    </p:anim>
                                  </p:childTnLst>
                                </p:cTn>
                              </p:par>
                              <p:par>
                                <p:cTn id="80" presetID="22" presetClass="entr" presetSubtype="1" fill="hold" grpId="0" nodeType="withEffect">
                                  <p:stCondLst>
                                    <p:cond delay="1150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750"/>
                                        <p:tgtEl>
                                          <p:spTgt spid="6"/>
                                        </p:tgtEl>
                                      </p:cBhvr>
                                    </p:animEffect>
                                  </p:childTnLst>
                                </p:cTn>
                              </p:par>
                              <p:par>
                                <p:cTn id="83" presetID="22" presetClass="entr" presetSubtype="8" fill="hold" grpId="0" nodeType="withEffect">
                                  <p:stCondLst>
                                    <p:cond delay="12250"/>
                                  </p:stCondLst>
                                  <p:childTnLst>
                                    <p:set>
                                      <p:cBhvr>
                                        <p:cTn id="84" dur="1" fill="hold">
                                          <p:stCondLst>
                                            <p:cond delay="0"/>
                                          </p:stCondLst>
                                        </p:cTn>
                                        <p:tgtEl>
                                          <p:spTgt spid="7"/>
                                        </p:tgtEl>
                                        <p:attrNameLst>
                                          <p:attrName>style.visibility</p:attrName>
                                        </p:attrNameLst>
                                      </p:cBhvr>
                                      <p:to>
                                        <p:strVal val="visible"/>
                                      </p:to>
                                    </p:set>
                                    <p:animEffect transition="in" filter="wipe(left)">
                                      <p:cBhvr>
                                        <p:cTn id="85" dur="1500"/>
                                        <p:tgtEl>
                                          <p:spTgt spid="7"/>
                                        </p:tgtEl>
                                      </p:cBhvr>
                                    </p:animEffect>
                                  </p:childTnLst>
                                </p:cTn>
                              </p:par>
                              <p:par>
                                <p:cTn id="86" presetID="53" presetClass="entr" presetSubtype="16" fill="hold" nodeType="withEffect">
                                  <p:stCondLst>
                                    <p:cond delay="13750"/>
                                  </p:stCondLst>
                                  <p:childTnLst>
                                    <p:set>
                                      <p:cBhvr>
                                        <p:cTn id="87" dur="1" fill="hold">
                                          <p:stCondLst>
                                            <p:cond delay="0"/>
                                          </p:stCondLst>
                                        </p:cTn>
                                        <p:tgtEl>
                                          <p:spTgt spid="32"/>
                                        </p:tgtEl>
                                        <p:attrNameLst>
                                          <p:attrName>style.visibility</p:attrName>
                                        </p:attrNameLst>
                                      </p:cBhvr>
                                      <p:to>
                                        <p:strVal val="visible"/>
                                      </p:to>
                                    </p:set>
                                    <p:anim calcmode="lin" valueType="num">
                                      <p:cBhvr>
                                        <p:cTn id="88" dur="750" fill="hold"/>
                                        <p:tgtEl>
                                          <p:spTgt spid="32"/>
                                        </p:tgtEl>
                                        <p:attrNameLst>
                                          <p:attrName>ppt_w</p:attrName>
                                        </p:attrNameLst>
                                      </p:cBhvr>
                                      <p:tavLst>
                                        <p:tav tm="0">
                                          <p:val>
                                            <p:fltVal val="0"/>
                                          </p:val>
                                        </p:tav>
                                        <p:tav tm="100000">
                                          <p:val>
                                            <p:strVal val="#ppt_w"/>
                                          </p:val>
                                        </p:tav>
                                      </p:tavLst>
                                    </p:anim>
                                    <p:anim calcmode="lin" valueType="num">
                                      <p:cBhvr>
                                        <p:cTn id="89" dur="750" fill="hold"/>
                                        <p:tgtEl>
                                          <p:spTgt spid="32"/>
                                        </p:tgtEl>
                                        <p:attrNameLst>
                                          <p:attrName>ppt_h</p:attrName>
                                        </p:attrNameLst>
                                      </p:cBhvr>
                                      <p:tavLst>
                                        <p:tav tm="0">
                                          <p:val>
                                            <p:fltVal val="0"/>
                                          </p:val>
                                        </p:tav>
                                        <p:tav tm="100000">
                                          <p:val>
                                            <p:strVal val="#ppt_h"/>
                                          </p:val>
                                        </p:tav>
                                      </p:tavLst>
                                    </p:anim>
                                    <p:animEffect transition="in" filter="fade">
                                      <p:cBhvr>
                                        <p:cTn id="90"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2" grpId="0"/>
      <p:bldP spid="3" grpId="0" animBg="1"/>
      <p:bldP spid="8" grpId="0" animBg="1"/>
      <p:bldP spid="9" grpId="0" animBg="1"/>
      <p:bldP spid="10" grpId="0" animBg="1"/>
      <p:bldP spid="11" grpId="0" animBg="1"/>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核心成员介绍</a:t>
            </a:r>
          </a:p>
        </p:txBody>
      </p:sp>
      <p:pic>
        <p:nvPicPr>
          <p:cNvPr id="3" name="图片 2"/>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Lst>
          </a:blip>
          <a:srcRect b="33441"/>
          <a:stretch>
            <a:fillRect/>
          </a:stretch>
        </p:blipFill>
        <p:spPr>
          <a:xfrm>
            <a:off x="4835646" y="987574"/>
            <a:ext cx="1400053" cy="1397794"/>
          </a:xfrm>
          <a:prstGeom prst="ellipse">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pic>
        <p:nvPicPr>
          <p:cNvPr id="4" name="图片 3"/>
          <p:cNvPicPr>
            <a:picLocks noChangeAspect="1"/>
          </p:cNvPicPr>
          <p:nvPr/>
        </p:nvPicPr>
        <p:blipFill rotWithShape="1">
          <a:blip r:embed="rId5" cstate="screen">
            <a:extLst>
              <a:ext uri="{BEBA8EAE-BF5A-486C-A8C5-ECC9F3942E4B}">
                <a14:imgProps xmlns:a14="http://schemas.microsoft.com/office/drawing/2010/main">
                  <a14:imgLayer r:embed="rId6">
                    <a14:imgEffect>
                      <a14:artisticBlur/>
                    </a14:imgEffect>
                  </a14:imgLayer>
                </a14:imgProps>
              </a:ext>
            </a:extLst>
          </a:blip>
          <a:srcRect t="4143" b="28278"/>
          <a:stretch>
            <a:fillRect/>
          </a:stretch>
        </p:blipFill>
        <p:spPr>
          <a:xfrm>
            <a:off x="2903623" y="987574"/>
            <a:ext cx="1400053" cy="1397794"/>
          </a:xfrm>
          <a:prstGeom prst="ellipse">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pic>
        <p:nvPicPr>
          <p:cNvPr id="5" name="图片 4"/>
          <p:cNvPicPr>
            <a:picLocks noChangeAspect="1"/>
          </p:cNvPicPr>
          <p:nvPr/>
        </p:nvPicPr>
        <p:blipFill rotWithShape="1">
          <a:blip r:embed="rId7" cstate="screen">
            <a:extLst>
              <a:ext uri="{BEBA8EAE-BF5A-486C-A8C5-ECC9F3942E4B}">
                <a14:imgProps xmlns:a14="http://schemas.microsoft.com/office/drawing/2010/main">
                  <a14:imgLayer r:embed="rId8">
                    <a14:imgEffect>
                      <a14:artisticBlur/>
                    </a14:imgEffect>
                  </a14:imgLayer>
                </a14:imgProps>
              </a:ext>
            </a:extLst>
          </a:blip>
          <a:srcRect t="1988" b="31453"/>
          <a:stretch>
            <a:fillRect/>
          </a:stretch>
        </p:blipFill>
        <p:spPr>
          <a:xfrm>
            <a:off x="986837" y="987574"/>
            <a:ext cx="1400053" cy="1397794"/>
          </a:xfrm>
          <a:prstGeom prst="ellipse">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pic>
        <p:nvPicPr>
          <p:cNvPr id="6" name="Picture 3" descr="F:\360云盘\02-个人资料\！PPT图片及版面资源\04-PPT精选插图\01-生活类\02-生活人物\look.com.ua-76309.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artisticBlur/>
                    </a14:imgEffect>
                  </a14:imgLayer>
                </a14:imgProps>
              </a:ext>
            </a:extLst>
          </a:blip>
          <a:srcRect b="33441"/>
          <a:stretch>
            <a:fillRect/>
          </a:stretch>
        </p:blipFill>
        <p:spPr bwMode="auto">
          <a:xfrm>
            <a:off x="6767669" y="987574"/>
            <a:ext cx="1400053" cy="1397794"/>
          </a:xfrm>
          <a:prstGeom prst="ellipse">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nvGrpSpPr>
          <p:cNvPr id="7" name="组合 6"/>
          <p:cNvGrpSpPr/>
          <p:nvPr/>
        </p:nvGrpSpPr>
        <p:grpSpPr>
          <a:xfrm>
            <a:off x="986837" y="2514137"/>
            <a:ext cx="1400053" cy="346437"/>
            <a:chOff x="1145256" y="901971"/>
            <a:chExt cx="1400053" cy="314943"/>
          </a:xfrm>
        </p:grpSpPr>
        <p:sp>
          <p:nvSpPr>
            <p:cNvPr id="8" name="矩形 7"/>
            <p:cNvSpPr/>
            <p:nvPr/>
          </p:nvSpPr>
          <p:spPr>
            <a:xfrm>
              <a:off x="1145256" y="901971"/>
              <a:ext cx="1400053" cy="31494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dirty="0">
                <a:solidFill>
                  <a:srgbClr val="0070C0"/>
                </a:solidFill>
              </a:endParaRPr>
            </a:p>
          </p:txBody>
        </p:sp>
        <p:sp>
          <p:nvSpPr>
            <p:cNvPr id="9" name="TextBox 8"/>
            <p:cNvSpPr txBox="1"/>
            <p:nvPr/>
          </p:nvSpPr>
          <p:spPr>
            <a:xfrm>
              <a:off x="1393876" y="919542"/>
              <a:ext cx="902811" cy="279798"/>
            </a:xfrm>
            <a:prstGeom prst="rect">
              <a:avLst/>
            </a:prstGeom>
            <a:noFill/>
          </p:spPr>
          <p:txBody>
            <a:bodyPr wrap="none" rtlCol="0">
              <a:spAutoFit/>
            </a:bodyPr>
            <a:lstStyle/>
            <a:p>
              <a:pPr algn="ctr"/>
              <a:r>
                <a:rPr lang="zh-CN" altLang="en-US" sz="1400" dirty="0">
                  <a:solidFill>
                    <a:srgbClr val="CC0000"/>
                  </a:solidFill>
                  <a:latin typeface="微软雅黑" panose="020B0503020204020204" pitchFamily="34" charset="-122"/>
                  <a:ea typeface="微软雅黑" panose="020B0503020204020204" pitchFamily="34" charset="-122"/>
                </a:rPr>
                <a:t>添加标题</a:t>
              </a:r>
            </a:p>
          </p:txBody>
        </p:sp>
      </p:grpSp>
      <p:grpSp>
        <p:nvGrpSpPr>
          <p:cNvPr id="10" name="组合 9"/>
          <p:cNvGrpSpPr/>
          <p:nvPr/>
        </p:nvGrpSpPr>
        <p:grpSpPr>
          <a:xfrm>
            <a:off x="2905182" y="2514137"/>
            <a:ext cx="1400053" cy="346437"/>
            <a:chOff x="1145256" y="901971"/>
            <a:chExt cx="1400053" cy="314943"/>
          </a:xfrm>
        </p:grpSpPr>
        <p:sp>
          <p:nvSpPr>
            <p:cNvPr id="11" name="矩形 10"/>
            <p:cNvSpPr/>
            <p:nvPr/>
          </p:nvSpPr>
          <p:spPr>
            <a:xfrm>
              <a:off x="1145256" y="901971"/>
              <a:ext cx="1400053" cy="31494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dirty="0">
                <a:solidFill>
                  <a:srgbClr val="0070C0"/>
                </a:solidFill>
              </a:endParaRPr>
            </a:p>
          </p:txBody>
        </p:sp>
        <p:sp>
          <p:nvSpPr>
            <p:cNvPr id="12" name="TextBox 11"/>
            <p:cNvSpPr txBox="1"/>
            <p:nvPr/>
          </p:nvSpPr>
          <p:spPr>
            <a:xfrm>
              <a:off x="1393877" y="919542"/>
              <a:ext cx="902811" cy="279798"/>
            </a:xfrm>
            <a:prstGeom prst="rect">
              <a:avLst/>
            </a:prstGeom>
            <a:noFill/>
          </p:spPr>
          <p:txBody>
            <a:bodyPr wrap="none" rtlCol="0">
              <a:spAutoFit/>
            </a:bodyPr>
            <a:lstStyle/>
            <a:p>
              <a:pPr algn="ctr"/>
              <a:r>
                <a:rPr lang="zh-CN" altLang="en-US" sz="1400" dirty="0">
                  <a:solidFill>
                    <a:srgbClr val="CC0000"/>
                  </a:solidFill>
                  <a:latin typeface="微软雅黑" panose="020B0503020204020204" pitchFamily="34" charset="-122"/>
                  <a:ea typeface="微软雅黑" panose="020B0503020204020204" pitchFamily="34" charset="-122"/>
                </a:rPr>
                <a:t>添加标题</a:t>
              </a:r>
            </a:p>
          </p:txBody>
        </p:sp>
      </p:grpSp>
      <p:grpSp>
        <p:nvGrpSpPr>
          <p:cNvPr id="13" name="组合 12"/>
          <p:cNvGrpSpPr/>
          <p:nvPr/>
        </p:nvGrpSpPr>
        <p:grpSpPr>
          <a:xfrm>
            <a:off x="4838764" y="2514137"/>
            <a:ext cx="1400053" cy="346437"/>
            <a:chOff x="1145256" y="901971"/>
            <a:chExt cx="1400053" cy="314943"/>
          </a:xfrm>
        </p:grpSpPr>
        <p:sp>
          <p:nvSpPr>
            <p:cNvPr id="14" name="矩形 13"/>
            <p:cNvSpPr/>
            <p:nvPr/>
          </p:nvSpPr>
          <p:spPr>
            <a:xfrm>
              <a:off x="1145256" y="901971"/>
              <a:ext cx="1400053" cy="31494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dirty="0">
                <a:solidFill>
                  <a:srgbClr val="0070C0"/>
                </a:solidFill>
              </a:endParaRPr>
            </a:p>
          </p:txBody>
        </p:sp>
        <p:sp>
          <p:nvSpPr>
            <p:cNvPr id="15" name="TextBox 14"/>
            <p:cNvSpPr txBox="1"/>
            <p:nvPr/>
          </p:nvSpPr>
          <p:spPr>
            <a:xfrm>
              <a:off x="1393877" y="919542"/>
              <a:ext cx="902811" cy="279798"/>
            </a:xfrm>
            <a:prstGeom prst="rect">
              <a:avLst/>
            </a:prstGeom>
            <a:noFill/>
          </p:spPr>
          <p:txBody>
            <a:bodyPr wrap="none" rtlCol="0">
              <a:spAutoFit/>
            </a:bodyPr>
            <a:lstStyle/>
            <a:p>
              <a:pPr algn="ctr"/>
              <a:r>
                <a:rPr lang="zh-CN" altLang="en-US" sz="1400" dirty="0">
                  <a:solidFill>
                    <a:srgbClr val="CC0000"/>
                  </a:solidFill>
                  <a:latin typeface="微软雅黑" panose="020B0503020204020204" pitchFamily="34" charset="-122"/>
                  <a:ea typeface="微软雅黑" panose="020B0503020204020204" pitchFamily="34" charset="-122"/>
                </a:rPr>
                <a:t>添加标题</a:t>
              </a:r>
            </a:p>
          </p:txBody>
        </p:sp>
      </p:grpSp>
      <p:grpSp>
        <p:nvGrpSpPr>
          <p:cNvPr id="16" name="组合 15"/>
          <p:cNvGrpSpPr/>
          <p:nvPr/>
        </p:nvGrpSpPr>
        <p:grpSpPr>
          <a:xfrm>
            <a:off x="6767669" y="2514137"/>
            <a:ext cx="1400053" cy="346437"/>
            <a:chOff x="1145256" y="901971"/>
            <a:chExt cx="1400053" cy="314943"/>
          </a:xfrm>
        </p:grpSpPr>
        <p:sp>
          <p:nvSpPr>
            <p:cNvPr id="17" name="矩形 16"/>
            <p:cNvSpPr/>
            <p:nvPr/>
          </p:nvSpPr>
          <p:spPr>
            <a:xfrm>
              <a:off x="1145256" y="901971"/>
              <a:ext cx="1400053" cy="314943"/>
            </a:xfrm>
            <a:prstGeom prst="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endParaRPr lang="zh-CN" altLang="en-US" dirty="0">
                <a:solidFill>
                  <a:srgbClr val="0070C0"/>
                </a:solidFill>
              </a:endParaRPr>
            </a:p>
          </p:txBody>
        </p:sp>
        <p:sp>
          <p:nvSpPr>
            <p:cNvPr id="18" name="TextBox 17"/>
            <p:cNvSpPr txBox="1"/>
            <p:nvPr/>
          </p:nvSpPr>
          <p:spPr>
            <a:xfrm>
              <a:off x="1393877" y="919542"/>
              <a:ext cx="902811" cy="279798"/>
            </a:xfrm>
            <a:prstGeom prst="rect">
              <a:avLst/>
            </a:prstGeom>
            <a:noFill/>
          </p:spPr>
          <p:txBody>
            <a:bodyPr wrap="none" rtlCol="0">
              <a:spAutoFit/>
            </a:bodyPr>
            <a:lstStyle/>
            <a:p>
              <a:pPr algn="ctr"/>
              <a:r>
                <a:rPr lang="zh-CN" altLang="en-US" sz="1400" dirty="0">
                  <a:solidFill>
                    <a:srgbClr val="CC0000"/>
                  </a:solidFill>
                  <a:latin typeface="微软雅黑" panose="020B0503020204020204" pitchFamily="34" charset="-122"/>
                  <a:ea typeface="微软雅黑" panose="020B0503020204020204" pitchFamily="34" charset="-122"/>
                </a:rPr>
                <a:t>添加标题</a:t>
              </a:r>
            </a:p>
          </p:txBody>
        </p:sp>
      </p:grpSp>
      <p:grpSp>
        <p:nvGrpSpPr>
          <p:cNvPr id="19" name="组合 18"/>
          <p:cNvGrpSpPr/>
          <p:nvPr/>
        </p:nvGrpSpPr>
        <p:grpSpPr>
          <a:xfrm>
            <a:off x="683568" y="3237723"/>
            <a:ext cx="2006590" cy="1123775"/>
            <a:chOff x="765210" y="3147814"/>
            <a:chExt cx="2006590" cy="1123775"/>
          </a:xfrm>
        </p:grpSpPr>
        <p:sp>
          <p:nvSpPr>
            <p:cNvPr id="20" name="TextBox 19"/>
            <p:cNvSpPr txBox="1"/>
            <p:nvPr/>
          </p:nvSpPr>
          <p:spPr>
            <a:xfrm>
              <a:off x="1137563" y="3147814"/>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21" name="矩形 20"/>
            <p:cNvSpPr/>
            <p:nvPr/>
          </p:nvSpPr>
          <p:spPr>
            <a:xfrm>
              <a:off x="765210" y="3507854"/>
              <a:ext cx="2006590" cy="763735"/>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grpSp>
        <p:nvGrpSpPr>
          <p:cNvPr id="22" name="组合 21"/>
          <p:cNvGrpSpPr/>
          <p:nvPr/>
        </p:nvGrpSpPr>
        <p:grpSpPr>
          <a:xfrm>
            <a:off x="2610512" y="3237723"/>
            <a:ext cx="2006590" cy="1123775"/>
            <a:chOff x="765210" y="3147814"/>
            <a:chExt cx="2006590" cy="1123775"/>
          </a:xfrm>
        </p:grpSpPr>
        <p:sp>
          <p:nvSpPr>
            <p:cNvPr id="23" name="TextBox 22"/>
            <p:cNvSpPr txBox="1"/>
            <p:nvPr/>
          </p:nvSpPr>
          <p:spPr>
            <a:xfrm>
              <a:off x="1137563" y="3147814"/>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24" name="矩形 23"/>
            <p:cNvSpPr/>
            <p:nvPr/>
          </p:nvSpPr>
          <p:spPr>
            <a:xfrm>
              <a:off x="765210" y="3507854"/>
              <a:ext cx="2006590" cy="763735"/>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grpSp>
        <p:nvGrpSpPr>
          <p:cNvPr id="25" name="组合 24"/>
          <p:cNvGrpSpPr/>
          <p:nvPr/>
        </p:nvGrpSpPr>
        <p:grpSpPr>
          <a:xfrm>
            <a:off x="4537456" y="3237723"/>
            <a:ext cx="2006590" cy="1123775"/>
            <a:chOff x="765210" y="3147814"/>
            <a:chExt cx="2006590" cy="1123775"/>
          </a:xfrm>
        </p:grpSpPr>
        <p:sp>
          <p:nvSpPr>
            <p:cNvPr id="26" name="TextBox 25"/>
            <p:cNvSpPr txBox="1"/>
            <p:nvPr/>
          </p:nvSpPr>
          <p:spPr>
            <a:xfrm>
              <a:off x="1137563" y="3147814"/>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27" name="矩形 26"/>
            <p:cNvSpPr/>
            <p:nvPr/>
          </p:nvSpPr>
          <p:spPr>
            <a:xfrm>
              <a:off x="765210" y="3507854"/>
              <a:ext cx="2006590" cy="763735"/>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grpSp>
        <p:nvGrpSpPr>
          <p:cNvPr id="28" name="组合 27"/>
          <p:cNvGrpSpPr/>
          <p:nvPr/>
        </p:nvGrpSpPr>
        <p:grpSpPr>
          <a:xfrm>
            <a:off x="6464400" y="3237723"/>
            <a:ext cx="2006590" cy="1123775"/>
            <a:chOff x="765210" y="3147814"/>
            <a:chExt cx="2006590" cy="1123775"/>
          </a:xfrm>
        </p:grpSpPr>
        <p:sp>
          <p:nvSpPr>
            <p:cNvPr id="29" name="TextBox 28"/>
            <p:cNvSpPr txBox="1"/>
            <p:nvPr/>
          </p:nvSpPr>
          <p:spPr>
            <a:xfrm>
              <a:off x="1137563" y="3147814"/>
              <a:ext cx="1261884" cy="307777"/>
            </a:xfrm>
            <a:prstGeom prst="rect">
              <a:avLst/>
            </a:prstGeom>
            <a:noFill/>
          </p:spPr>
          <p:txBody>
            <a:bodyPr wrap="none" rtlCol="0">
              <a:spAutoFit/>
            </a:body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30" name="矩形 29"/>
            <p:cNvSpPr/>
            <p:nvPr/>
          </p:nvSpPr>
          <p:spPr>
            <a:xfrm>
              <a:off x="765210" y="3507854"/>
              <a:ext cx="2006590" cy="763735"/>
            </a:xfrm>
            <a:prstGeom prst="rect">
              <a:avLst/>
            </a:prstGeom>
          </p:spPr>
          <p:txBody>
            <a:bodyPr wrap="square">
              <a:spAutoFit/>
            </a:body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50"/>
                                        <p:tgtEl>
                                          <p:spTgt spid="4"/>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50"/>
                                        <p:tgtEl>
                                          <p:spTgt spid="3"/>
                                        </p:tgtEl>
                                      </p:cBhvr>
                                    </p:animEffect>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50"/>
                                        <p:tgtEl>
                                          <p:spTgt spid="6"/>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ppt_x"/>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165960"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组织结构</a:t>
            </a:r>
          </a:p>
        </p:txBody>
      </p:sp>
      <p:grpSp>
        <p:nvGrpSpPr>
          <p:cNvPr id="3" name="组合 2"/>
          <p:cNvGrpSpPr/>
          <p:nvPr/>
        </p:nvGrpSpPr>
        <p:grpSpPr>
          <a:xfrm>
            <a:off x="817121" y="622764"/>
            <a:ext cx="7509759" cy="4050706"/>
            <a:chOff x="433685" y="965349"/>
            <a:chExt cx="8260735" cy="4455777"/>
          </a:xfrm>
        </p:grpSpPr>
        <p:sp>
          <p:nvSpPr>
            <p:cNvPr id="4" name="Text Box 13"/>
            <p:cNvSpPr txBox="1">
              <a:spLocks noChangeArrowheads="1"/>
            </p:cNvSpPr>
            <p:nvPr/>
          </p:nvSpPr>
          <p:spPr bwMode="auto">
            <a:xfrm>
              <a:off x="6855425" y="3130327"/>
              <a:ext cx="1219890" cy="307975"/>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zh-CN" b="0"/>
                <a:t>财务总监</a:t>
              </a:r>
            </a:p>
          </p:txBody>
        </p:sp>
        <p:sp>
          <p:nvSpPr>
            <p:cNvPr id="5" name="Text Box 14"/>
            <p:cNvSpPr txBox="1">
              <a:spLocks noChangeArrowheads="1"/>
            </p:cNvSpPr>
            <p:nvPr/>
          </p:nvSpPr>
          <p:spPr bwMode="auto">
            <a:xfrm>
              <a:off x="433685" y="4031845"/>
              <a:ext cx="353883" cy="1368848"/>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zh-CN" b="0"/>
                <a:t>人力资源部</a:t>
              </a:r>
            </a:p>
          </p:txBody>
        </p:sp>
        <p:sp>
          <p:nvSpPr>
            <p:cNvPr id="6" name="Text Box 15"/>
            <p:cNvSpPr txBox="1">
              <a:spLocks noChangeArrowheads="1"/>
            </p:cNvSpPr>
            <p:nvPr/>
          </p:nvSpPr>
          <p:spPr bwMode="auto">
            <a:xfrm>
              <a:off x="1157585" y="4031845"/>
              <a:ext cx="353883" cy="1389281"/>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综</a:t>
              </a:r>
            </a:p>
            <a:p>
              <a:r>
                <a:rPr lang="zh-CN" altLang="zh-CN" b="0" dirty="0"/>
                <a:t>合</a:t>
              </a:r>
            </a:p>
            <a:p>
              <a:r>
                <a:rPr lang="zh-CN" altLang="zh-CN" b="0" dirty="0"/>
                <a:t>部</a:t>
              </a:r>
            </a:p>
          </p:txBody>
        </p:sp>
        <p:sp>
          <p:nvSpPr>
            <p:cNvPr id="7" name="Text Box 18"/>
            <p:cNvSpPr txBox="1">
              <a:spLocks noChangeArrowheads="1"/>
            </p:cNvSpPr>
            <p:nvPr/>
          </p:nvSpPr>
          <p:spPr bwMode="auto">
            <a:xfrm>
              <a:off x="2052092" y="4010091"/>
              <a:ext cx="380126" cy="1389281"/>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研</a:t>
              </a:r>
            </a:p>
            <a:p>
              <a:r>
                <a:rPr lang="zh-CN" altLang="zh-CN" b="0" dirty="0"/>
                <a:t>发</a:t>
              </a:r>
            </a:p>
            <a:p>
              <a:r>
                <a:rPr lang="zh-CN" altLang="zh-CN" b="0" dirty="0"/>
                <a:t>部</a:t>
              </a:r>
            </a:p>
          </p:txBody>
        </p:sp>
        <p:sp>
          <p:nvSpPr>
            <p:cNvPr id="8" name="Text Box 19"/>
            <p:cNvSpPr txBox="1">
              <a:spLocks noChangeArrowheads="1"/>
            </p:cNvSpPr>
            <p:nvPr/>
          </p:nvSpPr>
          <p:spPr bwMode="auto">
            <a:xfrm>
              <a:off x="2789794" y="4010091"/>
              <a:ext cx="380126" cy="1389281"/>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工</a:t>
              </a:r>
            </a:p>
            <a:p>
              <a:r>
                <a:rPr lang="zh-CN" altLang="zh-CN" b="0" dirty="0"/>
                <a:t>程</a:t>
              </a:r>
            </a:p>
            <a:p>
              <a:r>
                <a:rPr lang="zh-CN" altLang="zh-CN" b="0" dirty="0"/>
                <a:t>部</a:t>
              </a:r>
            </a:p>
          </p:txBody>
        </p:sp>
        <p:sp>
          <p:nvSpPr>
            <p:cNvPr id="9" name="Text Box 20"/>
            <p:cNvSpPr txBox="1">
              <a:spLocks noChangeArrowheads="1"/>
            </p:cNvSpPr>
            <p:nvPr/>
          </p:nvSpPr>
          <p:spPr bwMode="auto">
            <a:xfrm>
              <a:off x="3600078" y="4010091"/>
              <a:ext cx="347866" cy="1389281"/>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技</a:t>
              </a:r>
            </a:p>
            <a:p>
              <a:r>
                <a:rPr lang="zh-CN" altLang="zh-CN" b="0" dirty="0"/>
                <a:t>术</a:t>
              </a:r>
            </a:p>
            <a:p>
              <a:r>
                <a:rPr lang="zh-CN" altLang="zh-CN" b="0" dirty="0"/>
                <a:t>部</a:t>
              </a:r>
            </a:p>
          </p:txBody>
        </p:sp>
        <p:sp>
          <p:nvSpPr>
            <p:cNvPr id="10" name="Text Box 21"/>
            <p:cNvSpPr txBox="1">
              <a:spLocks noChangeArrowheads="1"/>
            </p:cNvSpPr>
            <p:nvPr/>
          </p:nvSpPr>
          <p:spPr bwMode="auto">
            <a:xfrm>
              <a:off x="4945301" y="3997796"/>
              <a:ext cx="347866" cy="1368849"/>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zh-CN" b="0"/>
                <a:t>安全售后部</a:t>
              </a:r>
            </a:p>
          </p:txBody>
        </p:sp>
        <p:sp>
          <p:nvSpPr>
            <p:cNvPr id="11" name="Text Box 22"/>
            <p:cNvSpPr txBox="1">
              <a:spLocks noChangeArrowheads="1"/>
            </p:cNvSpPr>
            <p:nvPr/>
          </p:nvSpPr>
          <p:spPr bwMode="auto">
            <a:xfrm>
              <a:off x="5720114" y="3997795"/>
              <a:ext cx="347866" cy="1368849"/>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经</a:t>
              </a:r>
            </a:p>
            <a:p>
              <a:r>
                <a:rPr lang="zh-CN" altLang="zh-CN" b="0" dirty="0"/>
                <a:t>营</a:t>
              </a:r>
            </a:p>
            <a:p>
              <a:r>
                <a:rPr lang="zh-CN" altLang="zh-CN" b="0" dirty="0"/>
                <a:t>部</a:t>
              </a:r>
            </a:p>
          </p:txBody>
        </p:sp>
        <p:sp>
          <p:nvSpPr>
            <p:cNvPr id="12" name="Text Box 23"/>
            <p:cNvSpPr txBox="1">
              <a:spLocks noChangeArrowheads="1"/>
            </p:cNvSpPr>
            <p:nvPr/>
          </p:nvSpPr>
          <p:spPr bwMode="auto">
            <a:xfrm>
              <a:off x="6494894" y="3997796"/>
              <a:ext cx="347866" cy="1400830"/>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采</a:t>
              </a:r>
            </a:p>
            <a:p>
              <a:r>
                <a:rPr lang="zh-CN" altLang="zh-CN" b="0" dirty="0"/>
                <a:t>购</a:t>
              </a:r>
            </a:p>
            <a:p>
              <a:r>
                <a:rPr lang="zh-CN" altLang="zh-CN" b="0" dirty="0"/>
                <a:t>部</a:t>
              </a:r>
            </a:p>
          </p:txBody>
        </p:sp>
        <p:sp>
          <p:nvSpPr>
            <p:cNvPr id="13" name="Text Box 24"/>
            <p:cNvSpPr txBox="1">
              <a:spLocks noChangeArrowheads="1"/>
            </p:cNvSpPr>
            <p:nvPr/>
          </p:nvSpPr>
          <p:spPr bwMode="auto">
            <a:xfrm>
              <a:off x="7303445" y="3997796"/>
              <a:ext cx="364180" cy="1400829"/>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CN" b="0" dirty="0"/>
            </a:p>
            <a:p>
              <a:r>
                <a:rPr lang="zh-CN" altLang="zh-CN" b="0" dirty="0"/>
                <a:t>财</a:t>
              </a:r>
            </a:p>
            <a:p>
              <a:r>
                <a:rPr lang="zh-CN" altLang="zh-CN" b="0" dirty="0"/>
                <a:t>务</a:t>
              </a:r>
            </a:p>
            <a:p>
              <a:r>
                <a:rPr lang="zh-CN" altLang="zh-CN" b="0" dirty="0"/>
                <a:t>部</a:t>
              </a:r>
            </a:p>
          </p:txBody>
        </p:sp>
        <p:cxnSp>
          <p:nvCxnSpPr>
            <p:cNvPr id="14" name="AutoShape 31"/>
            <p:cNvCxnSpPr>
              <a:cxnSpLocks noChangeShapeType="1"/>
            </p:cNvCxnSpPr>
            <p:nvPr/>
          </p:nvCxnSpPr>
          <p:spPr bwMode="auto">
            <a:xfrm>
              <a:off x="4355138" y="2215554"/>
              <a:ext cx="0" cy="272415"/>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grpSp>
          <p:nvGrpSpPr>
            <p:cNvPr id="15" name="组合 14"/>
            <p:cNvGrpSpPr/>
            <p:nvPr/>
          </p:nvGrpSpPr>
          <p:grpSpPr>
            <a:xfrm>
              <a:off x="4372150" y="1397397"/>
              <a:ext cx="957580" cy="373380"/>
              <a:chOff x="5157470" y="1821180"/>
              <a:chExt cx="957580" cy="746760"/>
            </a:xfrm>
          </p:grpSpPr>
          <p:cxnSp>
            <p:nvCxnSpPr>
              <p:cNvPr id="39" name="AutoShape 29"/>
              <p:cNvCxnSpPr>
                <a:cxnSpLocks noChangeShapeType="1"/>
              </p:cNvCxnSpPr>
              <p:nvPr/>
            </p:nvCxnSpPr>
            <p:spPr bwMode="auto">
              <a:xfrm>
                <a:off x="5157470" y="1821180"/>
                <a:ext cx="0" cy="746760"/>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40" name="AutoShape 32"/>
              <p:cNvCxnSpPr>
                <a:cxnSpLocks noChangeShapeType="1"/>
              </p:cNvCxnSpPr>
              <p:nvPr/>
            </p:nvCxnSpPr>
            <p:spPr bwMode="auto">
              <a:xfrm>
                <a:off x="5157470" y="2186940"/>
                <a:ext cx="957580" cy="0"/>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grpSp>
        <p:cxnSp>
          <p:nvCxnSpPr>
            <p:cNvPr id="16" name="AutoShape 33"/>
            <p:cNvCxnSpPr>
              <a:cxnSpLocks noChangeShapeType="1"/>
            </p:cNvCxnSpPr>
            <p:nvPr/>
          </p:nvCxnSpPr>
          <p:spPr bwMode="auto">
            <a:xfrm>
              <a:off x="5024135" y="2061184"/>
              <a:ext cx="1553845" cy="0"/>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17" name="AutoShape 34"/>
            <p:cNvCxnSpPr>
              <a:cxnSpLocks noChangeShapeType="1"/>
              <a:stCxn id="34" idx="3"/>
            </p:cNvCxnSpPr>
            <p:nvPr/>
          </p:nvCxnSpPr>
          <p:spPr bwMode="auto">
            <a:xfrm>
              <a:off x="8090843" y="2021683"/>
              <a:ext cx="432023" cy="1976113"/>
            </a:xfrm>
            <a:prstGeom prst="bentConnector2">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18" name="AutoShape 39"/>
            <p:cNvCxnSpPr>
              <a:cxnSpLocks noChangeShapeType="1"/>
            </p:cNvCxnSpPr>
            <p:nvPr/>
          </p:nvCxnSpPr>
          <p:spPr bwMode="auto">
            <a:xfrm>
              <a:off x="3342581" y="3267705"/>
              <a:ext cx="1846907" cy="0"/>
            </a:xfrm>
            <a:prstGeom prst="straightConnector1">
              <a:avLst/>
            </a:prstGeom>
            <a:noFill/>
            <a:ln w="12700">
              <a:solidFill>
                <a:schemeClr val="tx1">
                  <a:lumMod val="50000"/>
                  <a:lumOff val="50000"/>
                </a:schemeClr>
              </a:solidFill>
              <a:prstDash val="sysDash"/>
              <a:round/>
            </a:ln>
            <a:extLst>
              <a:ext uri="{909E8E84-426E-40DD-AFC4-6F175D3DCCD1}">
                <a14:hiddenFill xmlns:a14="http://schemas.microsoft.com/office/drawing/2010/main">
                  <a:noFill/>
                </a14:hiddenFill>
              </a:ext>
            </a:extLst>
          </p:spPr>
        </p:cxnSp>
        <p:cxnSp>
          <p:nvCxnSpPr>
            <p:cNvPr id="19" name="AutoShape 42"/>
            <p:cNvCxnSpPr>
              <a:cxnSpLocks noChangeShapeType="1"/>
            </p:cNvCxnSpPr>
            <p:nvPr/>
          </p:nvCxnSpPr>
          <p:spPr bwMode="auto">
            <a:xfrm>
              <a:off x="5882039" y="3446329"/>
              <a:ext cx="0" cy="551467"/>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0" name="AutoShape 43"/>
            <p:cNvCxnSpPr>
              <a:cxnSpLocks noChangeShapeType="1"/>
            </p:cNvCxnSpPr>
            <p:nvPr/>
          </p:nvCxnSpPr>
          <p:spPr bwMode="auto">
            <a:xfrm>
              <a:off x="4355138" y="2874225"/>
              <a:ext cx="0" cy="388088"/>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1" name="AutoShape 44"/>
            <p:cNvCxnSpPr>
              <a:cxnSpLocks noChangeShapeType="1"/>
            </p:cNvCxnSpPr>
            <p:nvPr/>
          </p:nvCxnSpPr>
          <p:spPr bwMode="auto">
            <a:xfrm>
              <a:off x="5467658" y="2697219"/>
              <a:ext cx="1997712" cy="433108"/>
            </a:xfrm>
            <a:prstGeom prst="bentConnector2">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2" name="AutoShape 46"/>
            <p:cNvCxnSpPr>
              <a:cxnSpLocks noChangeShapeType="1"/>
            </p:cNvCxnSpPr>
            <p:nvPr/>
          </p:nvCxnSpPr>
          <p:spPr bwMode="auto">
            <a:xfrm rot="10800000" flipV="1">
              <a:off x="2214018" y="3699471"/>
              <a:ext cx="845901" cy="310619"/>
            </a:xfrm>
            <a:prstGeom prst="bentConnector2">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3" name="AutoShape 49"/>
            <p:cNvCxnSpPr>
              <a:cxnSpLocks noChangeShapeType="1"/>
            </p:cNvCxnSpPr>
            <p:nvPr/>
          </p:nvCxnSpPr>
          <p:spPr bwMode="auto">
            <a:xfrm>
              <a:off x="2879711" y="3699472"/>
              <a:ext cx="882292" cy="310619"/>
            </a:xfrm>
            <a:prstGeom prst="bentConnector2">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4" name="AutoShape 50"/>
            <p:cNvCxnSpPr>
              <a:cxnSpLocks noChangeShapeType="1"/>
            </p:cNvCxnSpPr>
            <p:nvPr/>
          </p:nvCxnSpPr>
          <p:spPr bwMode="auto">
            <a:xfrm>
              <a:off x="2952354" y="3437852"/>
              <a:ext cx="0" cy="549275"/>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5" name="AutoShape 52"/>
            <p:cNvCxnSpPr>
              <a:cxnSpLocks noChangeShapeType="1"/>
            </p:cNvCxnSpPr>
            <p:nvPr/>
          </p:nvCxnSpPr>
          <p:spPr bwMode="auto">
            <a:xfrm rot="10800000" flipV="1">
              <a:off x="5076828" y="3674944"/>
              <a:ext cx="791316" cy="286385"/>
            </a:xfrm>
            <a:prstGeom prst="bentConnector3">
              <a:avLst>
                <a:gd name="adj1" fmla="val 100555"/>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6" name="AutoShape 53"/>
            <p:cNvCxnSpPr>
              <a:cxnSpLocks noChangeShapeType="1"/>
            </p:cNvCxnSpPr>
            <p:nvPr/>
          </p:nvCxnSpPr>
          <p:spPr bwMode="auto">
            <a:xfrm>
              <a:off x="5868144" y="3674945"/>
              <a:ext cx="788675" cy="292101"/>
            </a:xfrm>
            <a:prstGeom prst="bentConnector3">
              <a:avLst>
                <a:gd name="adj1" fmla="val 10012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7" name="AutoShape 54"/>
            <p:cNvCxnSpPr>
              <a:cxnSpLocks noChangeShapeType="1"/>
            </p:cNvCxnSpPr>
            <p:nvPr/>
          </p:nvCxnSpPr>
          <p:spPr bwMode="auto">
            <a:xfrm>
              <a:off x="7465370" y="3446329"/>
              <a:ext cx="0" cy="551467"/>
            </a:xfrm>
            <a:prstGeom prst="straightConnector1">
              <a:avLst/>
            </a:prstGeom>
            <a:noFill/>
            <a:ln w="12700">
              <a:solidFill>
                <a:schemeClr val="tx1">
                  <a:lumMod val="50000"/>
                  <a:lumOff val="50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28" name="AutoShape 56"/>
            <p:cNvCxnSpPr>
              <a:cxnSpLocks noChangeShapeType="1"/>
            </p:cNvCxnSpPr>
            <p:nvPr/>
          </p:nvCxnSpPr>
          <p:spPr bwMode="auto">
            <a:xfrm flipH="1">
              <a:off x="971599" y="2743612"/>
              <a:ext cx="2387532" cy="0"/>
            </a:xfrm>
            <a:prstGeom prst="straightConnector1">
              <a:avLst/>
            </a:prstGeom>
            <a:noFill/>
            <a:ln w="12700">
              <a:solidFill>
                <a:schemeClr val="tx1">
                  <a:lumMod val="50000"/>
                  <a:lumOff val="50000"/>
                </a:schemeClr>
              </a:solidFill>
              <a:prstDash val="sysDash"/>
              <a:round/>
            </a:ln>
            <a:extLst>
              <a:ext uri="{909E8E84-426E-40DD-AFC4-6F175D3DCCD1}">
                <a14:hiddenFill xmlns:a14="http://schemas.microsoft.com/office/drawing/2010/main">
                  <a:noFill/>
                </a14:hiddenFill>
              </a:ext>
            </a:extLst>
          </p:spPr>
        </p:cxnSp>
        <p:cxnSp>
          <p:nvCxnSpPr>
            <p:cNvPr id="29" name="AutoShape 57"/>
            <p:cNvCxnSpPr>
              <a:cxnSpLocks noChangeShapeType="1"/>
            </p:cNvCxnSpPr>
            <p:nvPr/>
          </p:nvCxnSpPr>
          <p:spPr bwMode="auto">
            <a:xfrm rot="5400000">
              <a:off x="139490" y="3199735"/>
              <a:ext cx="1288231" cy="375988"/>
            </a:xfrm>
            <a:prstGeom prst="bentConnector3">
              <a:avLst>
                <a:gd name="adj1" fmla="val 50000"/>
              </a:avLst>
            </a:prstGeom>
            <a:noFill/>
            <a:ln w="12700">
              <a:solidFill>
                <a:schemeClr val="tx1">
                  <a:lumMod val="50000"/>
                  <a:lumOff val="50000"/>
                </a:schemeClr>
              </a:solidFill>
              <a:prstDash val="sysDash"/>
              <a:miter lim="800000"/>
              <a:tailEnd type="triangle" w="med" len="med"/>
            </a:ln>
            <a:extLst>
              <a:ext uri="{909E8E84-426E-40DD-AFC4-6F175D3DCCD1}">
                <a14:hiddenFill xmlns:a14="http://schemas.microsoft.com/office/drawing/2010/main">
                  <a:noFill/>
                </a14:hiddenFill>
              </a:ext>
            </a:extLst>
          </p:spPr>
        </p:cxnSp>
        <p:cxnSp>
          <p:nvCxnSpPr>
            <p:cNvPr id="30" name="AutoShape 59"/>
            <p:cNvCxnSpPr>
              <a:cxnSpLocks noChangeShapeType="1"/>
            </p:cNvCxnSpPr>
            <p:nvPr/>
          </p:nvCxnSpPr>
          <p:spPr bwMode="auto">
            <a:xfrm rot="16200000" flipH="1">
              <a:off x="823497" y="3535831"/>
              <a:ext cx="644116" cy="347911"/>
            </a:xfrm>
            <a:prstGeom prst="bentConnector3">
              <a:avLst>
                <a:gd name="adj1" fmla="val -278"/>
              </a:avLst>
            </a:prstGeom>
            <a:noFill/>
            <a:ln w="12700">
              <a:solidFill>
                <a:schemeClr val="tx1">
                  <a:lumMod val="50000"/>
                  <a:lumOff val="50000"/>
                </a:schemeClr>
              </a:solidFill>
              <a:prstDash val="sysDash"/>
              <a:miter lim="800000"/>
              <a:tailEnd type="triangle" w="med" len="med"/>
            </a:ln>
            <a:extLst>
              <a:ext uri="{909E8E84-426E-40DD-AFC4-6F175D3DCCD1}">
                <a14:hiddenFill xmlns:a14="http://schemas.microsoft.com/office/drawing/2010/main">
                  <a:noFill/>
                </a14:hiddenFill>
              </a:ext>
            </a:extLst>
          </p:spPr>
        </p:cxnSp>
        <p:sp>
          <p:nvSpPr>
            <p:cNvPr id="31" name="圆角矩形 30"/>
            <p:cNvSpPr/>
            <p:nvPr/>
          </p:nvSpPr>
          <p:spPr>
            <a:xfrm>
              <a:off x="3794274" y="965349"/>
              <a:ext cx="1155781" cy="354012"/>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r>
                <a:rPr lang="zh-CN" altLang="zh-CN" sz="1400" b="1" dirty="0">
                  <a:solidFill>
                    <a:srgbClr val="CC0000"/>
                  </a:solidFill>
                  <a:latin typeface="微软雅黑" panose="020B0503020204020204" pitchFamily="34" charset="-122"/>
                  <a:ea typeface="微软雅黑" panose="020B0503020204020204" pitchFamily="34" charset="-122"/>
                </a:rPr>
                <a:t>股东大会</a:t>
              </a:r>
            </a:p>
          </p:txBody>
        </p:sp>
        <p:sp>
          <p:nvSpPr>
            <p:cNvPr id="32" name="圆角矩形 31"/>
            <p:cNvSpPr/>
            <p:nvPr/>
          </p:nvSpPr>
          <p:spPr>
            <a:xfrm>
              <a:off x="5353844" y="1397670"/>
              <a:ext cx="1155781" cy="354012"/>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r>
                <a:rPr lang="zh-CN" altLang="zh-CN" sz="1400" b="1">
                  <a:solidFill>
                    <a:srgbClr val="CC0000"/>
                  </a:solidFill>
                  <a:latin typeface="微软雅黑" panose="020B0503020204020204" pitchFamily="34" charset="-122"/>
                  <a:ea typeface="微软雅黑" panose="020B0503020204020204" pitchFamily="34" charset="-122"/>
                </a:rPr>
                <a:t>监事会</a:t>
              </a:r>
            </a:p>
          </p:txBody>
        </p:sp>
        <p:sp>
          <p:nvSpPr>
            <p:cNvPr id="33" name="圆角矩形 32"/>
            <p:cNvSpPr/>
            <p:nvPr/>
          </p:nvSpPr>
          <p:spPr>
            <a:xfrm>
              <a:off x="3794274" y="1845160"/>
              <a:ext cx="1155781" cy="354012"/>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r>
                <a:rPr lang="zh-CN" altLang="zh-CN" sz="1400" b="1" dirty="0">
                  <a:solidFill>
                    <a:srgbClr val="CC0000"/>
                  </a:solidFill>
                  <a:latin typeface="微软雅黑" panose="020B0503020204020204" pitchFamily="34" charset="-122"/>
                  <a:ea typeface="微软雅黑" panose="020B0503020204020204" pitchFamily="34" charset="-122"/>
                </a:rPr>
                <a:t>董事会</a:t>
              </a:r>
            </a:p>
          </p:txBody>
        </p:sp>
        <p:sp>
          <p:nvSpPr>
            <p:cNvPr id="34" name="圆角矩形 33"/>
            <p:cNvSpPr/>
            <p:nvPr/>
          </p:nvSpPr>
          <p:spPr>
            <a:xfrm>
              <a:off x="6621522" y="1844677"/>
              <a:ext cx="1469321" cy="354012"/>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r>
                <a:rPr lang="zh-CN" altLang="zh-CN" sz="1400" dirty="0">
                  <a:latin typeface="微软雅黑" panose="020B0503020204020204" pitchFamily="34" charset="-122"/>
                  <a:ea typeface="微软雅黑" panose="020B0503020204020204" pitchFamily="34" charset="-122"/>
                </a:rPr>
                <a:t>董事会秘书</a:t>
              </a:r>
            </a:p>
          </p:txBody>
        </p:sp>
        <p:sp>
          <p:nvSpPr>
            <p:cNvPr id="35" name="圆角矩形 34"/>
            <p:cNvSpPr/>
            <p:nvPr/>
          </p:nvSpPr>
          <p:spPr>
            <a:xfrm>
              <a:off x="3359131" y="2520213"/>
              <a:ext cx="2026038" cy="354012"/>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r>
                <a:rPr lang="zh-CN" altLang="zh-CN" sz="1400" dirty="0">
                  <a:latin typeface="微软雅黑" panose="020B0503020204020204" pitchFamily="34" charset="-122"/>
                  <a:ea typeface="微软雅黑" panose="020B0503020204020204" pitchFamily="34" charset="-122"/>
                </a:rPr>
                <a:t>董事长兼总经理</a:t>
              </a:r>
            </a:p>
          </p:txBody>
        </p:sp>
        <p:sp>
          <p:nvSpPr>
            <p:cNvPr id="36" name="圆角矩形 35"/>
            <p:cNvSpPr/>
            <p:nvPr/>
          </p:nvSpPr>
          <p:spPr>
            <a:xfrm>
              <a:off x="8323119" y="3997796"/>
              <a:ext cx="371301" cy="1400829"/>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pPr algn="ctr"/>
              <a:r>
                <a:rPr lang="zh-CN" altLang="zh-CN" sz="1400" dirty="0">
                  <a:solidFill>
                    <a:schemeClr val="tx1"/>
                  </a:solidFill>
                  <a:latin typeface="微软雅黑" panose="020B0503020204020204" pitchFamily="34" charset="-122"/>
                  <a:ea typeface="微软雅黑" panose="020B0503020204020204" pitchFamily="34" charset="-122"/>
                </a:rPr>
                <a:t>投</a:t>
              </a:r>
            </a:p>
            <a:p>
              <a:pPr algn="ctr"/>
              <a:r>
                <a:rPr lang="zh-CN" altLang="zh-CN" sz="1400" dirty="0">
                  <a:solidFill>
                    <a:schemeClr val="tx1"/>
                  </a:solidFill>
                  <a:latin typeface="微软雅黑" panose="020B0503020204020204" pitchFamily="34" charset="-122"/>
                  <a:ea typeface="微软雅黑" panose="020B0503020204020204" pitchFamily="34" charset="-122"/>
                </a:rPr>
                <a:t>资融资</a:t>
              </a:r>
            </a:p>
            <a:p>
              <a:pPr algn="ctr"/>
              <a:r>
                <a:rPr lang="zh-CN" altLang="zh-CN" sz="1400" dirty="0">
                  <a:solidFill>
                    <a:schemeClr val="tx1"/>
                  </a:solidFill>
                  <a:latin typeface="微软雅黑" panose="020B0503020204020204" pitchFamily="34" charset="-122"/>
                  <a:ea typeface="微软雅黑" panose="020B0503020204020204" pitchFamily="34" charset="-122"/>
                </a:rPr>
                <a:t>部</a:t>
              </a:r>
            </a:p>
          </p:txBody>
        </p:sp>
        <p:sp>
          <p:nvSpPr>
            <p:cNvPr id="37" name="Text Box 16"/>
            <p:cNvSpPr txBox="1">
              <a:spLocks noChangeArrowheads="1"/>
            </p:cNvSpPr>
            <p:nvPr/>
          </p:nvSpPr>
          <p:spPr bwMode="auto">
            <a:xfrm>
              <a:off x="5189488" y="3113717"/>
              <a:ext cx="1357312" cy="307975"/>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zh-CN" b="0" dirty="0"/>
                <a:t>副总经理</a:t>
              </a:r>
            </a:p>
          </p:txBody>
        </p:sp>
        <p:sp>
          <p:nvSpPr>
            <p:cNvPr id="38" name="Text Box 16"/>
            <p:cNvSpPr txBox="1">
              <a:spLocks noChangeArrowheads="1"/>
            </p:cNvSpPr>
            <p:nvPr/>
          </p:nvSpPr>
          <p:spPr bwMode="auto">
            <a:xfrm>
              <a:off x="2303934" y="3113717"/>
              <a:ext cx="1357312" cy="307975"/>
            </a:xfrm>
            <a:prstGeom prst="roundRect">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defPPr>
                <a:defRPr lang="zh-CN"/>
              </a:defPPr>
              <a:lvl1pPr algn="ctr">
                <a:defRPr sz="1400" b="1">
                  <a:solidFill>
                    <a:schemeClr val="tx1"/>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zh-CN" b="0"/>
                <a:t>副总经理</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6042"/>
            <a:ext cx="1656607" cy="396583"/>
          </a:xfrm>
          <a:prstGeom prst="rect">
            <a:avLst/>
          </a:prstGeom>
        </p:spPr>
        <p:txBody>
          <a:bodyPr wrap="none">
            <a:spAutoFit/>
          </a:bodyPr>
          <a:lstStyle/>
          <a:p>
            <a:pPr>
              <a:lnSpc>
                <a:spcPct val="120000"/>
              </a:lnSpc>
              <a:buClr>
                <a:schemeClr val="tx1"/>
              </a:buClr>
              <a:defRPr/>
            </a:pPr>
            <a:r>
              <a:rPr lang="zh-CN" altLang="en-US" b="1" kern="0" spc="113" dirty="0">
                <a:latin typeface="微软雅黑" panose="020B0503020204020204" pitchFamily="34" charset="-122"/>
                <a:ea typeface="微软雅黑" panose="020B0503020204020204" pitchFamily="34" charset="-122"/>
              </a:rPr>
              <a:t>核心成员介绍</a:t>
            </a:r>
          </a:p>
        </p:txBody>
      </p:sp>
      <p:grpSp>
        <p:nvGrpSpPr>
          <p:cNvPr id="35" name="组合 34"/>
          <p:cNvGrpSpPr/>
          <p:nvPr/>
        </p:nvGrpSpPr>
        <p:grpSpPr>
          <a:xfrm>
            <a:off x="3247281" y="1719530"/>
            <a:ext cx="1584462" cy="1018090"/>
            <a:chOff x="3447495" y="1971415"/>
            <a:chExt cx="1584462" cy="1018090"/>
          </a:xfrm>
        </p:grpSpPr>
        <p:sp>
          <p:nvSpPr>
            <p:cNvPr id="21" name="文本框 17"/>
            <p:cNvSpPr txBox="1"/>
            <p:nvPr/>
          </p:nvSpPr>
          <p:spPr>
            <a:xfrm>
              <a:off x="3447495" y="1971415"/>
              <a:ext cx="1215717" cy="284693"/>
            </a:xfrm>
            <a:prstGeom prst="rect">
              <a:avLst/>
            </a:prstGeom>
            <a:noFill/>
          </p:spPr>
          <p:txBody>
            <a:bodyPr wrap="non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22" name="文本框 18"/>
            <p:cNvSpPr txBox="1"/>
            <p:nvPr/>
          </p:nvSpPr>
          <p:spPr>
            <a:xfrm>
              <a:off x="3447495" y="2227758"/>
              <a:ext cx="1584462" cy="7617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7016" r="26673"/>
          <a:stretch>
            <a:fillRect/>
          </a:stretch>
        </p:blipFill>
        <p:spPr>
          <a:xfrm>
            <a:off x="851802" y="912399"/>
            <a:ext cx="1315359" cy="1315359"/>
          </a:xfrm>
          <a:prstGeom prst="ellipse">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nvGrpSpPr>
          <p:cNvPr id="44" name="组合 43"/>
          <p:cNvGrpSpPr/>
          <p:nvPr/>
        </p:nvGrpSpPr>
        <p:grpSpPr>
          <a:xfrm>
            <a:off x="3726936" y="962380"/>
            <a:ext cx="625152" cy="625152"/>
            <a:chOff x="3736320" y="771550"/>
            <a:chExt cx="1006813" cy="1006813"/>
          </a:xfrm>
        </p:grpSpPr>
        <p:sp>
          <p:nvSpPr>
            <p:cNvPr id="13" name="椭圆 12"/>
            <p:cNvSpPr/>
            <p:nvPr/>
          </p:nvSpPr>
          <p:spPr>
            <a:xfrm>
              <a:off x="3736320" y="771550"/>
              <a:ext cx="1006813" cy="1006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32" name="KSO_Shape"/>
            <p:cNvSpPr/>
            <p:nvPr/>
          </p:nvSpPr>
          <p:spPr bwMode="auto">
            <a:xfrm>
              <a:off x="3992797" y="1080723"/>
              <a:ext cx="493859" cy="388467"/>
            </a:xfrm>
            <a:custGeom>
              <a:avLst/>
              <a:gdLst>
                <a:gd name="T0" fmla="*/ 1746285 w 3427"/>
                <a:gd name="T1" fmla="*/ 114533 h 2697"/>
                <a:gd name="T2" fmla="*/ 1786212 w 3427"/>
                <a:gd name="T3" fmla="*/ 129769 h 2697"/>
                <a:gd name="T4" fmla="*/ 1800397 w 3427"/>
                <a:gd name="T5" fmla="*/ 168647 h 2697"/>
                <a:gd name="T6" fmla="*/ 1800397 w 3427"/>
                <a:gd name="T7" fmla="*/ 1186830 h 2697"/>
                <a:gd name="T8" fmla="*/ 1572918 w 3427"/>
                <a:gd name="T9" fmla="*/ 1416946 h 2697"/>
                <a:gd name="T10" fmla="*/ 56739 w 3427"/>
                <a:gd name="T11" fmla="*/ 1416946 h 2697"/>
                <a:gd name="T12" fmla="*/ 16286 w 3427"/>
                <a:gd name="T13" fmla="*/ 1398558 h 2697"/>
                <a:gd name="T14" fmla="*/ 0 w 3427"/>
                <a:gd name="T15" fmla="*/ 1359680 h 2697"/>
                <a:gd name="T16" fmla="*/ 0 w 3427"/>
                <a:gd name="T17" fmla="*/ 342547 h 2697"/>
                <a:gd name="T18" fmla="*/ 228005 w 3427"/>
                <a:gd name="T19" fmla="*/ 114533 h 2697"/>
                <a:gd name="T20" fmla="*/ 663000 w 3427"/>
                <a:gd name="T21" fmla="*/ 114533 h 2697"/>
                <a:gd name="T22" fmla="*/ 663000 w 3427"/>
                <a:gd name="T23" fmla="*/ 163393 h 2697"/>
                <a:gd name="T24" fmla="*/ 255849 w 3427"/>
                <a:gd name="T25" fmla="*/ 163393 h 2697"/>
                <a:gd name="T26" fmla="*/ 80380 w 3427"/>
                <a:gd name="T27" fmla="*/ 342547 h 2697"/>
                <a:gd name="T28" fmla="*/ 1557682 w 3427"/>
                <a:gd name="T29" fmla="*/ 342547 h 2697"/>
                <a:gd name="T30" fmla="*/ 1723695 w 3427"/>
                <a:gd name="T31" fmla="*/ 163393 h 2697"/>
                <a:gd name="T32" fmla="*/ 1254552 w 3427"/>
                <a:gd name="T33" fmla="*/ 163393 h 2697"/>
                <a:gd name="T34" fmla="*/ 1254552 w 3427"/>
                <a:gd name="T35" fmla="*/ 114533 h 2697"/>
                <a:gd name="T36" fmla="*/ 1746285 w 3427"/>
                <a:gd name="T37" fmla="*/ 114533 h 2697"/>
                <a:gd name="T38" fmla="*/ 1530889 w 3427"/>
                <a:gd name="T39" fmla="*/ 1359680 h 2697"/>
                <a:gd name="T40" fmla="*/ 1530889 w 3427"/>
                <a:gd name="T41" fmla="*/ 399813 h 2697"/>
                <a:gd name="T42" fmla="*/ 43605 w 3427"/>
                <a:gd name="T43" fmla="*/ 399813 h 2697"/>
                <a:gd name="T44" fmla="*/ 43605 w 3427"/>
                <a:gd name="T45" fmla="*/ 1330259 h 2697"/>
                <a:gd name="T46" fmla="*/ 51485 w 3427"/>
                <a:gd name="T47" fmla="*/ 1350223 h 2697"/>
                <a:gd name="T48" fmla="*/ 73550 w 3427"/>
                <a:gd name="T49" fmla="*/ 1359680 h 2697"/>
                <a:gd name="T50" fmla="*/ 1530889 w 3427"/>
                <a:gd name="T51" fmla="*/ 1359680 h 2697"/>
                <a:gd name="T52" fmla="*/ 1117433 w 3427"/>
                <a:gd name="T53" fmla="*/ 0 h 2697"/>
                <a:gd name="T54" fmla="*/ 1200965 w 3427"/>
                <a:gd name="T55" fmla="*/ 29947 h 2697"/>
                <a:gd name="T56" fmla="*/ 1231961 w 3427"/>
                <a:gd name="T57" fmla="*/ 114533 h 2697"/>
                <a:gd name="T58" fmla="*/ 1231961 w 3427"/>
                <a:gd name="T59" fmla="*/ 276875 h 2697"/>
                <a:gd name="T60" fmla="*/ 1084861 w 3427"/>
                <a:gd name="T61" fmla="*/ 276875 h 2697"/>
                <a:gd name="T62" fmla="*/ 1084861 w 3427"/>
                <a:gd name="T63" fmla="*/ 163393 h 2697"/>
                <a:gd name="T64" fmla="*/ 832165 w 3427"/>
                <a:gd name="T65" fmla="*/ 163393 h 2697"/>
                <a:gd name="T66" fmla="*/ 832165 w 3427"/>
                <a:gd name="T67" fmla="*/ 276875 h 2697"/>
                <a:gd name="T68" fmla="*/ 685590 w 3427"/>
                <a:gd name="T69" fmla="*/ 276875 h 2697"/>
                <a:gd name="T70" fmla="*/ 685590 w 3427"/>
                <a:gd name="T71" fmla="*/ 114533 h 2697"/>
                <a:gd name="T72" fmla="*/ 714485 w 3427"/>
                <a:gd name="T73" fmla="*/ 29421 h 2697"/>
                <a:gd name="T74" fmla="*/ 796441 w 3427"/>
                <a:gd name="T75" fmla="*/ 0 h 2697"/>
                <a:gd name="T76" fmla="*/ 1117433 w 3427"/>
                <a:gd name="T77" fmla="*/ 0 h 2697"/>
                <a:gd name="T78" fmla="*/ 1188357 w 3427"/>
                <a:gd name="T79" fmla="*/ 231167 h 2697"/>
                <a:gd name="T80" fmla="*/ 1188357 w 3427"/>
                <a:gd name="T81" fmla="*/ 114533 h 2697"/>
                <a:gd name="T82" fmla="*/ 1116383 w 3427"/>
                <a:gd name="T83" fmla="*/ 43606 h 2697"/>
                <a:gd name="T84" fmla="*/ 796966 w 3427"/>
                <a:gd name="T85" fmla="*/ 43606 h 2697"/>
                <a:gd name="T86" fmla="*/ 746006 w 3427"/>
                <a:gd name="T87" fmla="*/ 57792 h 2697"/>
                <a:gd name="T88" fmla="*/ 728670 w 3427"/>
                <a:gd name="T89" fmla="*/ 114533 h 2697"/>
                <a:gd name="T90" fmla="*/ 728670 w 3427"/>
                <a:gd name="T91" fmla="*/ 231167 h 2697"/>
                <a:gd name="T92" fmla="*/ 788560 w 3427"/>
                <a:gd name="T93" fmla="*/ 231167 h 2697"/>
                <a:gd name="T94" fmla="*/ 788560 w 3427"/>
                <a:gd name="T95" fmla="*/ 106126 h 2697"/>
                <a:gd name="T96" fmla="*/ 1123212 w 3427"/>
                <a:gd name="T97" fmla="*/ 106126 h 2697"/>
                <a:gd name="T98" fmla="*/ 1123212 w 3427"/>
                <a:gd name="T99" fmla="*/ 231167 h 2697"/>
                <a:gd name="T100" fmla="*/ 1188357 w 3427"/>
                <a:gd name="T101" fmla="*/ 231167 h 2697"/>
                <a:gd name="T102" fmla="*/ 1756792 w 3427"/>
                <a:gd name="T103" fmla="*/ 1172120 h 2697"/>
                <a:gd name="T104" fmla="*/ 1756792 w 3427"/>
                <a:gd name="T105" fmla="*/ 195966 h 2697"/>
                <a:gd name="T106" fmla="*/ 1579747 w 3427"/>
                <a:gd name="T107" fmla="*/ 399813 h 2697"/>
                <a:gd name="T108" fmla="*/ 1579747 w 3427"/>
                <a:gd name="T109" fmla="*/ 1344444 h 2697"/>
                <a:gd name="T110" fmla="*/ 1756792 w 3427"/>
                <a:gd name="T111" fmla="*/ 1172120 h 26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27" h="2697">
                  <a:moveTo>
                    <a:pt x="3324" y="218"/>
                  </a:moveTo>
                  <a:cubicBezTo>
                    <a:pt x="3357" y="218"/>
                    <a:pt x="3382" y="227"/>
                    <a:pt x="3400" y="247"/>
                  </a:cubicBezTo>
                  <a:cubicBezTo>
                    <a:pt x="3418" y="266"/>
                    <a:pt x="3427" y="291"/>
                    <a:pt x="3427" y="321"/>
                  </a:cubicBezTo>
                  <a:cubicBezTo>
                    <a:pt x="3427" y="2259"/>
                    <a:pt x="3427" y="2259"/>
                    <a:pt x="3427" y="2259"/>
                  </a:cubicBezTo>
                  <a:cubicBezTo>
                    <a:pt x="2994" y="2697"/>
                    <a:pt x="2994" y="2697"/>
                    <a:pt x="2994" y="2697"/>
                  </a:cubicBezTo>
                  <a:cubicBezTo>
                    <a:pt x="108" y="2697"/>
                    <a:pt x="108" y="2697"/>
                    <a:pt x="108" y="2697"/>
                  </a:cubicBezTo>
                  <a:cubicBezTo>
                    <a:pt x="77" y="2697"/>
                    <a:pt x="52" y="2685"/>
                    <a:pt x="31" y="2662"/>
                  </a:cubicBezTo>
                  <a:cubicBezTo>
                    <a:pt x="10" y="2638"/>
                    <a:pt x="0" y="2614"/>
                    <a:pt x="0" y="2588"/>
                  </a:cubicBezTo>
                  <a:cubicBezTo>
                    <a:pt x="0" y="652"/>
                    <a:pt x="0" y="652"/>
                    <a:pt x="0" y="652"/>
                  </a:cubicBezTo>
                  <a:cubicBezTo>
                    <a:pt x="434" y="218"/>
                    <a:pt x="434" y="218"/>
                    <a:pt x="434" y="218"/>
                  </a:cubicBezTo>
                  <a:cubicBezTo>
                    <a:pt x="1262" y="218"/>
                    <a:pt x="1262" y="218"/>
                    <a:pt x="1262" y="218"/>
                  </a:cubicBezTo>
                  <a:cubicBezTo>
                    <a:pt x="1262" y="311"/>
                    <a:pt x="1262" y="311"/>
                    <a:pt x="1262" y="311"/>
                  </a:cubicBezTo>
                  <a:cubicBezTo>
                    <a:pt x="487" y="311"/>
                    <a:pt x="487" y="311"/>
                    <a:pt x="487" y="311"/>
                  </a:cubicBezTo>
                  <a:cubicBezTo>
                    <a:pt x="153" y="652"/>
                    <a:pt x="153" y="652"/>
                    <a:pt x="153" y="652"/>
                  </a:cubicBezTo>
                  <a:cubicBezTo>
                    <a:pt x="2965" y="652"/>
                    <a:pt x="2965" y="652"/>
                    <a:pt x="2965" y="652"/>
                  </a:cubicBezTo>
                  <a:cubicBezTo>
                    <a:pt x="3281" y="311"/>
                    <a:pt x="3281" y="311"/>
                    <a:pt x="3281" y="311"/>
                  </a:cubicBezTo>
                  <a:cubicBezTo>
                    <a:pt x="2388" y="311"/>
                    <a:pt x="2388" y="311"/>
                    <a:pt x="2388" y="311"/>
                  </a:cubicBezTo>
                  <a:cubicBezTo>
                    <a:pt x="2388" y="218"/>
                    <a:pt x="2388" y="218"/>
                    <a:pt x="2388" y="218"/>
                  </a:cubicBezTo>
                  <a:lnTo>
                    <a:pt x="3324" y="218"/>
                  </a:lnTo>
                  <a:close/>
                  <a:moveTo>
                    <a:pt x="2914" y="2588"/>
                  </a:moveTo>
                  <a:cubicBezTo>
                    <a:pt x="2914" y="761"/>
                    <a:pt x="2914" y="761"/>
                    <a:pt x="2914" y="761"/>
                  </a:cubicBezTo>
                  <a:cubicBezTo>
                    <a:pt x="83" y="761"/>
                    <a:pt x="83" y="761"/>
                    <a:pt x="83" y="761"/>
                  </a:cubicBezTo>
                  <a:cubicBezTo>
                    <a:pt x="83" y="2532"/>
                    <a:pt x="83" y="2532"/>
                    <a:pt x="83" y="2532"/>
                  </a:cubicBezTo>
                  <a:cubicBezTo>
                    <a:pt x="83" y="2545"/>
                    <a:pt x="88" y="2558"/>
                    <a:pt x="98" y="2570"/>
                  </a:cubicBezTo>
                  <a:cubicBezTo>
                    <a:pt x="107" y="2582"/>
                    <a:pt x="121" y="2588"/>
                    <a:pt x="140" y="2588"/>
                  </a:cubicBezTo>
                  <a:lnTo>
                    <a:pt x="2914" y="2588"/>
                  </a:lnTo>
                  <a:close/>
                  <a:moveTo>
                    <a:pt x="2127" y="0"/>
                  </a:moveTo>
                  <a:cubicBezTo>
                    <a:pt x="2193" y="0"/>
                    <a:pt x="2246" y="20"/>
                    <a:pt x="2286" y="57"/>
                  </a:cubicBezTo>
                  <a:cubicBezTo>
                    <a:pt x="2325" y="96"/>
                    <a:pt x="2345" y="149"/>
                    <a:pt x="2345" y="218"/>
                  </a:cubicBezTo>
                  <a:cubicBezTo>
                    <a:pt x="2345" y="527"/>
                    <a:pt x="2345" y="527"/>
                    <a:pt x="2345" y="527"/>
                  </a:cubicBezTo>
                  <a:cubicBezTo>
                    <a:pt x="2065" y="527"/>
                    <a:pt x="2065" y="527"/>
                    <a:pt x="2065" y="527"/>
                  </a:cubicBezTo>
                  <a:cubicBezTo>
                    <a:pt x="2065" y="311"/>
                    <a:pt x="2065" y="311"/>
                    <a:pt x="2065" y="311"/>
                  </a:cubicBezTo>
                  <a:cubicBezTo>
                    <a:pt x="1584" y="311"/>
                    <a:pt x="1584" y="311"/>
                    <a:pt x="1584" y="311"/>
                  </a:cubicBezTo>
                  <a:cubicBezTo>
                    <a:pt x="1584" y="527"/>
                    <a:pt x="1584" y="527"/>
                    <a:pt x="1584" y="527"/>
                  </a:cubicBezTo>
                  <a:cubicBezTo>
                    <a:pt x="1305" y="527"/>
                    <a:pt x="1305" y="527"/>
                    <a:pt x="1305" y="527"/>
                  </a:cubicBezTo>
                  <a:cubicBezTo>
                    <a:pt x="1305" y="218"/>
                    <a:pt x="1305" y="218"/>
                    <a:pt x="1305" y="218"/>
                  </a:cubicBezTo>
                  <a:cubicBezTo>
                    <a:pt x="1305" y="147"/>
                    <a:pt x="1323" y="93"/>
                    <a:pt x="1360" y="56"/>
                  </a:cubicBezTo>
                  <a:cubicBezTo>
                    <a:pt x="1397" y="19"/>
                    <a:pt x="1449" y="0"/>
                    <a:pt x="1516" y="0"/>
                  </a:cubicBezTo>
                  <a:lnTo>
                    <a:pt x="2127" y="0"/>
                  </a:lnTo>
                  <a:close/>
                  <a:moveTo>
                    <a:pt x="2262" y="440"/>
                  </a:moveTo>
                  <a:cubicBezTo>
                    <a:pt x="2262" y="218"/>
                    <a:pt x="2262" y="218"/>
                    <a:pt x="2262" y="218"/>
                  </a:cubicBezTo>
                  <a:cubicBezTo>
                    <a:pt x="2262" y="128"/>
                    <a:pt x="2216" y="83"/>
                    <a:pt x="2125" y="83"/>
                  </a:cubicBezTo>
                  <a:cubicBezTo>
                    <a:pt x="1517" y="83"/>
                    <a:pt x="1517" y="83"/>
                    <a:pt x="1517" y="83"/>
                  </a:cubicBezTo>
                  <a:cubicBezTo>
                    <a:pt x="1474" y="83"/>
                    <a:pt x="1441" y="92"/>
                    <a:pt x="1420" y="110"/>
                  </a:cubicBezTo>
                  <a:cubicBezTo>
                    <a:pt x="1398" y="128"/>
                    <a:pt x="1387" y="164"/>
                    <a:pt x="1387" y="218"/>
                  </a:cubicBezTo>
                  <a:cubicBezTo>
                    <a:pt x="1387" y="440"/>
                    <a:pt x="1387" y="440"/>
                    <a:pt x="1387" y="440"/>
                  </a:cubicBezTo>
                  <a:cubicBezTo>
                    <a:pt x="1501" y="440"/>
                    <a:pt x="1501" y="440"/>
                    <a:pt x="1501" y="440"/>
                  </a:cubicBezTo>
                  <a:cubicBezTo>
                    <a:pt x="1501" y="202"/>
                    <a:pt x="1501" y="202"/>
                    <a:pt x="1501" y="202"/>
                  </a:cubicBezTo>
                  <a:cubicBezTo>
                    <a:pt x="2138" y="202"/>
                    <a:pt x="2138" y="202"/>
                    <a:pt x="2138" y="202"/>
                  </a:cubicBezTo>
                  <a:cubicBezTo>
                    <a:pt x="2138" y="440"/>
                    <a:pt x="2138" y="440"/>
                    <a:pt x="2138" y="440"/>
                  </a:cubicBezTo>
                  <a:lnTo>
                    <a:pt x="2262" y="440"/>
                  </a:lnTo>
                  <a:close/>
                  <a:moveTo>
                    <a:pt x="3344" y="2231"/>
                  </a:moveTo>
                  <a:cubicBezTo>
                    <a:pt x="3344" y="373"/>
                    <a:pt x="3344" y="373"/>
                    <a:pt x="3344" y="373"/>
                  </a:cubicBezTo>
                  <a:cubicBezTo>
                    <a:pt x="3007" y="761"/>
                    <a:pt x="3007" y="761"/>
                    <a:pt x="3007" y="761"/>
                  </a:cubicBezTo>
                  <a:cubicBezTo>
                    <a:pt x="3007" y="2559"/>
                    <a:pt x="3007" y="2559"/>
                    <a:pt x="3007" y="2559"/>
                  </a:cubicBezTo>
                  <a:lnTo>
                    <a:pt x="3344" y="2231"/>
                  </a:lnTo>
                  <a:close/>
                </a:path>
              </a:pathLst>
            </a:custGeom>
            <a:solidFill>
              <a:srgbClr val="CC0000"/>
            </a:solidFill>
            <a:ln>
              <a:noFill/>
            </a:ln>
          </p:spPr>
          <p:txBody>
            <a:bodyPr anchor="ctr" anchorCtr="1"/>
            <a:lstStyle/>
            <a:p>
              <a:endParaRPr lang="zh-CN" altLang="en-US"/>
            </a:p>
          </p:txBody>
        </p:sp>
      </p:grpSp>
      <p:grpSp>
        <p:nvGrpSpPr>
          <p:cNvPr id="45" name="组合 44"/>
          <p:cNvGrpSpPr/>
          <p:nvPr/>
        </p:nvGrpSpPr>
        <p:grpSpPr>
          <a:xfrm>
            <a:off x="5526095" y="962380"/>
            <a:ext cx="625152" cy="625152"/>
            <a:chOff x="5099205" y="771550"/>
            <a:chExt cx="1006813" cy="1006813"/>
          </a:xfrm>
        </p:grpSpPr>
        <p:sp>
          <p:nvSpPr>
            <p:cNvPr id="10" name="椭圆 9"/>
            <p:cNvSpPr/>
            <p:nvPr/>
          </p:nvSpPr>
          <p:spPr>
            <a:xfrm>
              <a:off x="5099205" y="771550"/>
              <a:ext cx="1006813" cy="1006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33" name="KSO_Shape"/>
            <p:cNvSpPr/>
            <p:nvPr/>
          </p:nvSpPr>
          <p:spPr bwMode="auto">
            <a:xfrm>
              <a:off x="5381914" y="1038406"/>
              <a:ext cx="441395" cy="473101"/>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rgbClr val="CC0000"/>
            </a:solidFill>
            <a:ln>
              <a:noFill/>
            </a:ln>
          </p:spPr>
          <p:txBody>
            <a:bodyPr anchor="ctr" anchorCtr="1"/>
            <a:lstStyle/>
            <a:p>
              <a:endParaRPr lang="zh-CN" altLang="en-US"/>
            </a:p>
          </p:txBody>
        </p:sp>
      </p:grpSp>
      <p:grpSp>
        <p:nvGrpSpPr>
          <p:cNvPr id="42" name="组合 41"/>
          <p:cNvGrpSpPr/>
          <p:nvPr/>
        </p:nvGrpSpPr>
        <p:grpSpPr>
          <a:xfrm>
            <a:off x="7325253" y="962380"/>
            <a:ext cx="625152" cy="625152"/>
            <a:chOff x="6663316" y="771550"/>
            <a:chExt cx="1006813" cy="1006813"/>
          </a:xfrm>
        </p:grpSpPr>
        <p:sp>
          <p:nvSpPr>
            <p:cNvPr id="16" name="椭圆 15"/>
            <p:cNvSpPr/>
            <p:nvPr/>
          </p:nvSpPr>
          <p:spPr>
            <a:xfrm>
              <a:off x="6663316" y="771550"/>
              <a:ext cx="1006813" cy="1006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34" name="KSO_Shape"/>
            <p:cNvSpPr/>
            <p:nvPr/>
          </p:nvSpPr>
          <p:spPr bwMode="auto">
            <a:xfrm>
              <a:off x="6920716" y="982534"/>
              <a:ext cx="492012" cy="584845"/>
            </a:xfrm>
            <a:custGeom>
              <a:avLst/>
              <a:gdLst>
                <a:gd name="T0" fmla="*/ 534881516 w 3326"/>
                <a:gd name="T1" fmla="*/ 820328952 h 3951"/>
                <a:gd name="T2" fmla="*/ 534881516 w 3326"/>
                <a:gd name="T3" fmla="*/ 820328952 h 3951"/>
                <a:gd name="T4" fmla="*/ 158037697 w 3326"/>
                <a:gd name="T5" fmla="*/ 820328952 h 3951"/>
                <a:gd name="T6" fmla="*/ 158037697 w 3326"/>
                <a:gd name="T7" fmla="*/ 820328952 h 3951"/>
                <a:gd name="T8" fmla="*/ 0 w 3326"/>
                <a:gd name="T9" fmla="*/ 820328952 h 3951"/>
                <a:gd name="T10" fmla="*/ 84204081 w 3326"/>
                <a:gd name="T11" fmla="*/ 623499796 h 3951"/>
                <a:gd name="T12" fmla="*/ 149949417 w 3326"/>
                <a:gd name="T13" fmla="*/ 557890229 h 3951"/>
                <a:gd name="T14" fmla="*/ 553962261 w 3326"/>
                <a:gd name="T15" fmla="*/ 557890229 h 3951"/>
                <a:gd name="T16" fmla="*/ 619499960 w 3326"/>
                <a:gd name="T17" fmla="*/ 623499796 h 3951"/>
                <a:gd name="T18" fmla="*/ 689808301 w 3326"/>
                <a:gd name="T19" fmla="*/ 820328952 h 3951"/>
                <a:gd name="T20" fmla="*/ 534881516 w 3326"/>
                <a:gd name="T21" fmla="*/ 820328952 h 3951"/>
                <a:gd name="T22" fmla="*/ 187073635 w 3326"/>
                <a:gd name="T23" fmla="*/ 590902555 h 3951"/>
                <a:gd name="T24" fmla="*/ 135016402 w 3326"/>
                <a:gd name="T25" fmla="*/ 643016586 h 3951"/>
                <a:gd name="T26" fmla="*/ 68234248 w 3326"/>
                <a:gd name="T27" fmla="*/ 787108855 h 3951"/>
                <a:gd name="T28" fmla="*/ 159074972 w 3326"/>
                <a:gd name="T29" fmla="*/ 787108855 h 3951"/>
                <a:gd name="T30" fmla="*/ 193295459 w 3326"/>
                <a:gd name="T31" fmla="*/ 590902555 h 3951"/>
                <a:gd name="T32" fmla="*/ 187073635 w 3326"/>
                <a:gd name="T33" fmla="*/ 590902555 h 3951"/>
                <a:gd name="T34" fmla="*/ 259663250 w 3326"/>
                <a:gd name="T35" fmla="*/ 590902555 h 3951"/>
                <a:gd name="T36" fmla="*/ 349259518 w 3326"/>
                <a:gd name="T37" fmla="*/ 760117326 h 3951"/>
                <a:gd name="T38" fmla="*/ 438648605 w 3326"/>
                <a:gd name="T39" fmla="*/ 590902555 h 3951"/>
                <a:gd name="T40" fmla="*/ 259663250 w 3326"/>
                <a:gd name="T41" fmla="*/ 590902555 h 3951"/>
                <a:gd name="T42" fmla="*/ 565783909 w 3326"/>
                <a:gd name="T43" fmla="*/ 643016586 h 3951"/>
                <a:gd name="T44" fmla="*/ 513726677 w 3326"/>
                <a:gd name="T45" fmla="*/ 590902555 h 3951"/>
                <a:gd name="T46" fmla="*/ 501490210 w 3326"/>
                <a:gd name="T47" fmla="*/ 590902555 h 3951"/>
                <a:gd name="T48" fmla="*/ 534051878 w 3326"/>
                <a:gd name="T49" fmla="*/ 787108855 h 3951"/>
                <a:gd name="T50" fmla="*/ 621574053 w 3326"/>
                <a:gd name="T51" fmla="*/ 787108855 h 3951"/>
                <a:gd name="T52" fmla="*/ 565783909 w 3326"/>
                <a:gd name="T53" fmla="*/ 643016586 h 3951"/>
                <a:gd name="T54" fmla="*/ 339511964 w 3326"/>
                <a:gd name="T55" fmla="*/ 520309678 h 3951"/>
                <a:gd name="T56" fmla="*/ 79641077 w 3326"/>
                <a:gd name="T57" fmla="*/ 260155067 h 3951"/>
                <a:gd name="T58" fmla="*/ 339511964 w 3326"/>
                <a:gd name="T59" fmla="*/ 0 h 3951"/>
                <a:gd name="T60" fmla="*/ 599175214 w 3326"/>
                <a:gd name="T61" fmla="*/ 260155067 h 3951"/>
                <a:gd name="T62" fmla="*/ 339511964 w 3326"/>
                <a:gd name="T63" fmla="*/ 520309678 h 3951"/>
                <a:gd name="T64" fmla="*/ 399449839 w 3326"/>
                <a:gd name="T65" fmla="*/ 105473775 h 3951"/>
                <a:gd name="T66" fmla="*/ 141238682 w 3326"/>
                <a:gd name="T67" fmla="*/ 260155067 h 3951"/>
                <a:gd name="T68" fmla="*/ 339511964 w 3326"/>
                <a:gd name="T69" fmla="*/ 458645023 h 3951"/>
                <a:gd name="T70" fmla="*/ 537577609 w 3326"/>
                <a:gd name="T71" fmla="*/ 260155067 h 3951"/>
                <a:gd name="T72" fmla="*/ 399449839 w 3326"/>
                <a:gd name="T73" fmla="*/ 105473775 h 39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26" h="3951">
                  <a:moveTo>
                    <a:pt x="2579" y="3951"/>
                  </a:moveTo>
                  <a:cubicBezTo>
                    <a:pt x="2579" y="3951"/>
                    <a:pt x="2579" y="3951"/>
                    <a:pt x="2579" y="3951"/>
                  </a:cubicBezTo>
                  <a:cubicBezTo>
                    <a:pt x="2542" y="3951"/>
                    <a:pt x="853" y="3951"/>
                    <a:pt x="762" y="3951"/>
                  </a:cubicBezTo>
                  <a:cubicBezTo>
                    <a:pt x="762" y="3951"/>
                    <a:pt x="762" y="3951"/>
                    <a:pt x="762" y="3951"/>
                  </a:cubicBezTo>
                  <a:cubicBezTo>
                    <a:pt x="0" y="3951"/>
                    <a:pt x="0" y="3951"/>
                    <a:pt x="0" y="3951"/>
                  </a:cubicBezTo>
                  <a:cubicBezTo>
                    <a:pt x="406" y="3003"/>
                    <a:pt x="406" y="3003"/>
                    <a:pt x="406" y="3003"/>
                  </a:cubicBezTo>
                  <a:cubicBezTo>
                    <a:pt x="406" y="3003"/>
                    <a:pt x="548" y="2687"/>
                    <a:pt x="723" y="2687"/>
                  </a:cubicBezTo>
                  <a:cubicBezTo>
                    <a:pt x="2671" y="2687"/>
                    <a:pt x="2671" y="2687"/>
                    <a:pt x="2671" y="2687"/>
                  </a:cubicBezTo>
                  <a:cubicBezTo>
                    <a:pt x="2846" y="2687"/>
                    <a:pt x="2987" y="3003"/>
                    <a:pt x="2987" y="3003"/>
                  </a:cubicBezTo>
                  <a:cubicBezTo>
                    <a:pt x="3326" y="3951"/>
                    <a:pt x="3326" y="3951"/>
                    <a:pt x="3326" y="3951"/>
                  </a:cubicBezTo>
                  <a:lnTo>
                    <a:pt x="2579" y="3951"/>
                  </a:lnTo>
                  <a:close/>
                  <a:moveTo>
                    <a:pt x="902" y="2846"/>
                  </a:moveTo>
                  <a:cubicBezTo>
                    <a:pt x="764" y="2846"/>
                    <a:pt x="651" y="3097"/>
                    <a:pt x="651" y="3097"/>
                  </a:cubicBezTo>
                  <a:cubicBezTo>
                    <a:pt x="329" y="3791"/>
                    <a:pt x="329" y="3791"/>
                    <a:pt x="329" y="3791"/>
                  </a:cubicBezTo>
                  <a:cubicBezTo>
                    <a:pt x="767" y="3791"/>
                    <a:pt x="767" y="3791"/>
                    <a:pt x="767" y="3791"/>
                  </a:cubicBezTo>
                  <a:cubicBezTo>
                    <a:pt x="788" y="3418"/>
                    <a:pt x="876" y="3049"/>
                    <a:pt x="932" y="2846"/>
                  </a:cubicBezTo>
                  <a:lnTo>
                    <a:pt x="902" y="2846"/>
                  </a:lnTo>
                  <a:close/>
                  <a:moveTo>
                    <a:pt x="1252" y="2846"/>
                  </a:moveTo>
                  <a:cubicBezTo>
                    <a:pt x="1318" y="3322"/>
                    <a:pt x="1486" y="3661"/>
                    <a:pt x="1684" y="3661"/>
                  </a:cubicBezTo>
                  <a:cubicBezTo>
                    <a:pt x="1882" y="3661"/>
                    <a:pt x="2050" y="3322"/>
                    <a:pt x="2115" y="2846"/>
                  </a:cubicBezTo>
                  <a:lnTo>
                    <a:pt x="1252" y="2846"/>
                  </a:lnTo>
                  <a:close/>
                  <a:moveTo>
                    <a:pt x="2728" y="3097"/>
                  </a:moveTo>
                  <a:cubicBezTo>
                    <a:pt x="2728" y="3097"/>
                    <a:pt x="2616" y="2846"/>
                    <a:pt x="2477" y="2846"/>
                  </a:cubicBezTo>
                  <a:cubicBezTo>
                    <a:pt x="2418" y="2846"/>
                    <a:pt x="2418" y="2846"/>
                    <a:pt x="2418" y="2846"/>
                  </a:cubicBezTo>
                  <a:cubicBezTo>
                    <a:pt x="2476" y="3029"/>
                    <a:pt x="2558" y="3360"/>
                    <a:pt x="2575" y="3791"/>
                  </a:cubicBezTo>
                  <a:cubicBezTo>
                    <a:pt x="2997" y="3791"/>
                    <a:pt x="2997" y="3791"/>
                    <a:pt x="2997" y="3791"/>
                  </a:cubicBezTo>
                  <a:lnTo>
                    <a:pt x="2728" y="3097"/>
                  </a:lnTo>
                  <a:close/>
                  <a:moveTo>
                    <a:pt x="1637" y="2506"/>
                  </a:moveTo>
                  <a:cubicBezTo>
                    <a:pt x="945" y="2506"/>
                    <a:pt x="384" y="1945"/>
                    <a:pt x="384" y="1253"/>
                  </a:cubicBezTo>
                  <a:cubicBezTo>
                    <a:pt x="384" y="561"/>
                    <a:pt x="945" y="0"/>
                    <a:pt x="1637" y="0"/>
                  </a:cubicBezTo>
                  <a:cubicBezTo>
                    <a:pt x="2328" y="0"/>
                    <a:pt x="2889" y="561"/>
                    <a:pt x="2889" y="1253"/>
                  </a:cubicBezTo>
                  <a:cubicBezTo>
                    <a:pt x="2889" y="1945"/>
                    <a:pt x="2328" y="2506"/>
                    <a:pt x="1637" y="2506"/>
                  </a:cubicBezTo>
                  <a:close/>
                  <a:moveTo>
                    <a:pt x="1926" y="508"/>
                  </a:moveTo>
                  <a:cubicBezTo>
                    <a:pt x="1583" y="1430"/>
                    <a:pt x="1024" y="1239"/>
                    <a:pt x="681" y="1253"/>
                  </a:cubicBezTo>
                  <a:cubicBezTo>
                    <a:pt x="681" y="1781"/>
                    <a:pt x="1109" y="2209"/>
                    <a:pt x="1637" y="2209"/>
                  </a:cubicBezTo>
                  <a:cubicBezTo>
                    <a:pt x="2165" y="2209"/>
                    <a:pt x="2592" y="1781"/>
                    <a:pt x="2592" y="1253"/>
                  </a:cubicBezTo>
                  <a:cubicBezTo>
                    <a:pt x="1934" y="1107"/>
                    <a:pt x="2283" y="732"/>
                    <a:pt x="1926" y="508"/>
                  </a:cubicBezTo>
                  <a:close/>
                </a:path>
              </a:pathLst>
            </a:custGeom>
            <a:solidFill>
              <a:srgbClr val="CC0000"/>
            </a:solidFill>
            <a:ln>
              <a:noFill/>
            </a:ln>
          </p:spPr>
          <p:txBody>
            <a:bodyPr anchor="ctr" anchorCtr="1"/>
            <a:lstStyle/>
            <a:p>
              <a:endParaRPr lang="zh-CN" altLang="en-US"/>
            </a:p>
          </p:txBody>
        </p:sp>
      </p:grpSp>
      <p:grpSp>
        <p:nvGrpSpPr>
          <p:cNvPr id="36" name="组合 35"/>
          <p:cNvGrpSpPr/>
          <p:nvPr/>
        </p:nvGrpSpPr>
        <p:grpSpPr>
          <a:xfrm>
            <a:off x="5046440" y="1719530"/>
            <a:ext cx="1584462" cy="1018090"/>
            <a:chOff x="3447495" y="1971415"/>
            <a:chExt cx="1584462" cy="1018090"/>
          </a:xfrm>
        </p:grpSpPr>
        <p:sp>
          <p:nvSpPr>
            <p:cNvPr id="37" name="文本框 17"/>
            <p:cNvSpPr txBox="1"/>
            <p:nvPr/>
          </p:nvSpPr>
          <p:spPr>
            <a:xfrm>
              <a:off x="3447495" y="1971415"/>
              <a:ext cx="1215717" cy="284693"/>
            </a:xfrm>
            <a:prstGeom prst="rect">
              <a:avLst/>
            </a:prstGeom>
            <a:noFill/>
          </p:spPr>
          <p:txBody>
            <a:bodyPr wrap="non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38" name="文本框 18"/>
            <p:cNvSpPr txBox="1"/>
            <p:nvPr/>
          </p:nvSpPr>
          <p:spPr>
            <a:xfrm>
              <a:off x="3447495" y="2227758"/>
              <a:ext cx="1584462" cy="7617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grpSp>
        <p:nvGrpSpPr>
          <p:cNvPr id="39" name="组合 38"/>
          <p:cNvGrpSpPr/>
          <p:nvPr/>
        </p:nvGrpSpPr>
        <p:grpSpPr>
          <a:xfrm>
            <a:off x="6845598" y="1719530"/>
            <a:ext cx="1584462" cy="1018090"/>
            <a:chOff x="3447495" y="1971415"/>
            <a:chExt cx="1584462" cy="1018090"/>
          </a:xfrm>
        </p:grpSpPr>
        <p:sp>
          <p:nvSpPr>
            <p:cNvPr id="40" name="文本框 17"/>
            <p:cNvSpPr txBox="1"/>
            <p:nvPr/>
          </p:nvSpPr>
          <p:spPr>
            <a:xfrm>
              <a:off x="3447495" y="1971415"/>
              <a:ext cx="1215717" cy="284693"/>
            </a:xfrm>
            <a:prstGeom prst="rect">
              <a:avLst/>
            </a:prstGeom>
            <a:noFill/>
          </p:spPr>
          <p:txBody>
            <a:bodyPr wrap="non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41" name="文本框 18"/>
            <p:cNvSpPr txBox="1"/>
            <p:nvPr/>
          </p:nvSpPr>
          <p:spPr>
            <a:xfrm>
              <a:off x="3447495" y="2227758"/>
              <a:ext cx="1584462" cy="7617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grpSp>
        <p:nvGrpSpPr>
          <p:cNvPr id="67" name="组合 66"/>
          <p:cNvGrpSpPr/>
          <p:nvPr/>
        </p:nvGrpSpPr>
        <p:grpSpPr>
          <a:xfrm>
            <a:off x="3245096" y="3666913"/>
            <a:ext cx="1584462" cy="1018090"/>
            <a:chOff x="3447495" y="1971415"/>
            <a:chExt cx="1584462" cy="1018090"/>
          </a:xfrm>
        </p:grpSpPr>
        <p:sp>
          <p:nvSpPr>
            <p:cNvPr id="84" name="文本框 17"/>
            <p:cNvSpPr txBox="1"/>
            <p:nvPr/>
          </p:nvSpPr>
          <p:spPr>
            <a:xfrm>
              <a:off x="3447495" y="1971415"/>
              <a:ext cx="1215717" cy="284693"/>
            </a:xfrm>
            <a:prstGeom prst="rect">
              <a:avLst/>
            </a:prstGeom>
            <a:noFill/>
          </p:spPr>
          <p:txBody>
            <a:bodyPr wrap="non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85" name="文本框 18"/>
            <p:cNvSpPr txBox="1"/>
            <p:nvPr/>
          </p:nvSpPr>
          <p:spPr>
            <a:xfrm>
              <a:off x="3447495" y="2227758"/>
              <a:ext cx="1584462" cy="7617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pic>
        <p:nvPicPr>
          <p:cNvPr id="68" name="图片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802" y="2859782"/>
            <a:ext cx="1310989" cy="1315359"/>
          </a:xfrm>
          <a:prstGeom prst="ellipse">
            <a:avLst/>
          </a:prstGeom>
          <a:gradFill flip="none" rotWithShape="1">
            <a:gsLst>
              <a:gs pos="100000">
                <a:srgbClr val="FFFFFF">
                  <a:lumMod val="100000"/>
                </a:srgbClr>
              </a:gs>
              <a:gs pos="0">
                <a:srgbClr val="D9D9DA"/>
              </a:gs>
            </a:gsLst>
            <a:lin ang="2700000" scaled="1"/>
            <a:tileRect/>
          </a:gradFill>
          <a:ln w="381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pic>
      <p:grpSp>
        <p:nvGrpSpPr>
          <p:cNvPr id="69" name="组合 68"/>
          <p:cNvGrpSpPr/>
          <p:nvPr/>
        </p:nvGrpSpPr>
        <p:grpSpPr>
          <a:xfrm>
            <a:off x="3724751" y="2909763"/>
            <a:ext cx="625152" cy="625152"/>
            <a:chOff x="3736320" y="771550"/>
            <a:chExt cx="1006813" cy="1006813"/>
          </a:xfrm>
        </p:grpSpPr>
        <p:sp>
          <p:nvSpPr>
            <p:cNvPr id="82" name="椭圆 81"/>
            <p:cNvSpPr/>
            <p:nvPr/>
          </p:nvSpPr>
          <p:spPr>
            <a:xfrm>
              <a:off x="3736320" y="771550"/>
              <a:ext cx="1006813" cy="1006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83" name="KSO_Shape"/>
            <p:cNvSpPr/>
            <p:nvPr/>
          </p:nvSpPr>
          <p:spPr bwMode="auto">
            <a:xfrm>
              <a:off x="3992797" y="1080723"/>
              <a:ext cx="493859" cy="388467"/>
            </a:xfrm>
            <a:custGeom>
              <a:avLst/>
              <a:gdLst>
                <a:gd name="T0" fmla="*/ 1746285 w 3427"/>
                <a:gd name="T1" fmla="*/ 114533 h 2697"/>
                <a:gd name="T2" fmla="*/ 1786212 w 3427"/>
                <a:gd name="T3" fmla="*/ 129769 h 2697"/>
                <a:gd name="T4" fmla="*/ 1800397 w 3427"/>
                <a:gd name="T5" fmla="*/ 168647 h 2697"/>
                <a:gd name="T6" fmla="*/ 1800397 w 3427"/>
                <a:gd name="T7" fmla="*/ 1186830 h 2697"/>
                <a:gd name="T8" fmla="*/ 1572918 w 3427"/>
                <a:gd name="T9" fmla="*/ 1416946 h 2697"/>
                <a:gd name="T10" fmla="*/ 56739 w 3427"/>
                <a:gd name="T11" fmla="*/ 1416946 h 2697"/>
                <a:gd name="T12" fmla="*/ 16286 w 3427"/>
                <a:gd name="T13" fmla="*/ 1398558 h 2697"/>
                <a:gd name="T14" fmla="*/ 0 w 3427"/>
                <a:gd name="T15" fmla="*/ 1359680 h 2697"/>
                <a:gd name="T16" fmla="*/ 0 w 3427"/>
                <a:gd name="T17" fmla="*/ 342547 h 2697"/>
                <a:gd name="T18" fmla="*/ 228005 w 3427"/>
                <a:gd name="T19" fmla="*/ 114533 h 2697"/>
                <a:gd name="T20" fmla="*/ 663000 w 3427"/>
                <a:gd name="T21" fmla="*/ 114533 h 2697"/>
                <a:gd name="T22" fmla="*/ 663000 w 3427"/>
                <a:gd name="T23" fmla="*/ 163393 h 2697"/>
                <a:gd name="T24" fmla="*/ 255849 w 3427"/>
                <a:gd name="T25" fmla="*/ 163393 h 2697"/>
                <a:gd name="T26" fmla="*/ 80380 w 3427"/>
                <a:gd name="T27" fmla="*/ 342547 h 2697"/>
                <a:gd name="T28" fmla="*/ 1557682 w 3427"/>
                <a:gd name="T29" fmla="*/ 342547 h 2697"/>
                <a:gd name="T30" fmla="*/ 1723695 w 3427"/>
                <a:gd name="T31" fmla="*/ 163393 h 2697"/>
                <a:gd name="T32" fmla="*/ 1254552 w 3427"/>
                <a:gd name="T33" fmla="*/ 163393 h 2697"/>
                <a:gd name="T34" fmla="*/ 1254552 w 3427"/>
                <a:gd name="T35" fmla="*/ 114533 h 2697"/>
                <a:gd name="T36" fmla="*/ 1746285 w 3427"/>
                <a:gd name="T37" fmla="*/ 114533 h 2697"/>
                <a:gd name="T38" fmla="*/ 1530889 w 3427"/>
                <a:gd name="T39" fmla="*/ 1359680 h 2697"/>
                <a:gd name="T40" fmla="*/ 1530889 w 3427"/>
                <a:gd name="T41" fmla="*/ 399813 h 2697"/>
                <a:gd name="T42" fmla="*/ 43605 w 3427"/>
                <a:gd name="T43" fmla="*/ 399813 h 2697"/>
                <a:gd name="T44" fmla="*/ 43605 w 3427"/>
                <a:gd name="T45" fmla="*/ 1330259 h 2697"/>
                <a:gd name="T46" fmla="*/ 51485 w 3427"/>
                <a:gd name="T47" fmla="*/ 1350223 h 2697"/>
                <a:gd name="T48" fmla="*/ 73550 w 3427"/>
                <a:gd name="T49" fmla="*/ 1359680 h 2697"/>
                <a:gd name="T50" fmla="*/ 1530889 w 3427"/>
                <a:gd name="T51" fmla="*/ 1359680 h 2697"/>
                <a:gd name="T52" fmla="*/ 1117433 w 3427"/>
                <a:gd name="T53" fmla="*/ 0 h 2697"/>
                <a:gd name="T54" fmla="*/ 1200965 w 3427"/>
                <a:gd name="T55" fmla="*/ 29947 h 2697"/>
                <a:gd name="T56" fmla="*/ 1231961 w 3427"/>
                <a:gd name="T57" fmla="*/ 114533 h 2697"/>
                <a:gd name="T58" fmla="*/ 1231961 w 3427"/>
                <a:gd name="T59" fmla="*/ 276875 h 2697"/>
                <a:gd name="T60" fmla="*/ 1084861 w 3427"/>
                <a:gd name="T61" fmla="*/ 276875 h 2697"/>
                <a:gd name="T62" fmla="*/ 1084861 w 3427"/>
                <a:gd name="T63" fmla="*/ 163393 h 2697"/>
                <a:gd name="T64" fmla="*/ 832165 w 3427"/>
                <a:gd name="T65" fmla="*/ 163393 h 2697"/>
                <a:gd name="T66" fmla="*/ 832165 w 3427"/>
                <a:gd name="T67" fmla="*/ 276875 h 2697"/>
                <a:gd name="T68" fmla="*/ 685590 w 3427"/>
                <a:gd name="T69" fmla="*/ 276875 h 2697"/>
                <a:gd name="T70" fmla="*/ 685590 w 3427"/>
                <a:gd name="T71" fmla="*/ 114533 h 2697"/>
                <a:gd name="T72" fmla="*/ 714485 w 3427"/>
                <a:gd name="T73" fmla="*/ 29421 h 2697"/>
                <a:gd name="T74" fmla="*/ 796441 w 3427"/>
                <a:gd name="T75" fmla="*/ 0 h 2697"/>
                <a:gd name="T76" fmla="*/ 1117433 w 3427"/>
                <a:gd name="T77" fmla="*/ 0 h 2697"/>
                <a:gd name="T78" fmla="*/ 1188357 w 3427"/>
                <a:gd name="T79" fmla="*/ 231167 h 2697"/>
                <a:gd name="T80" fmla="*/ 1188357 w 3427"/>
                <a:gd name="T81" fmla="*/ 114533 h 2697"/>
                <a:gd name="T82" fmla="*/ 1116383 w 3427"/>
                <a:gd name="T83" fmla="*/ 43606 h 2697"/>
                <a:gd name="T84" fmla="*/ 796966 w 3427"/>
                <a:gd name="T85" fmla="*/ 43606 h 2697"/>
                <a:gd name="T86" fmla="*/ 746006 w 3427"/>
                <a:gd name="T87" fmla="*/ 57792 h 2697"/>
                <a:gd name="T88" fmla="*/ 728670 w 3427"/>
                <a:gd name="T89" fmla="*/ 114533 h 2697"/>
                <a:gd name="T90" fmla="*/ 728670 w 3427"/>
                <a:gd name="T91" fmla="*/ 231167 h 2697"/>
                <a:gd name="T92" fmla="*/ 788560 w 3427"/>
                <a:gd name="T93" fmla="*/ 231167 h 2697"/>
                <a:gd name="T94" fmla="*/ 788560 w 3427"/>
                <a:gd name="T95" fmla="*/ 106126 h 2697"/>
                <a:gd name="T96" fmla="*/ 1123212 w 3427"/>
                <a:gd name="T97" fmla="*/ 106126 h 2697"/>
                <a:gd name="T98" fmla="*/ 1123212 w 3427"/>
                <a:gd name="T99" fmla="*/ 231167 h 2697"/>
                <a:gd name="T100" fmla="*/ 1188357 w 3427"/>
                <a:gd name="T101" fmla="*/ 231167 h 2697"/>
                <a:gd name="T102" fmla="*/ 1756792 w 3427"/>
                <a:gd name="T103" fmla="*/ 1172120 h 2697"/>
                <a:gd name="T104" fmla="*/ 1756792 w 3427"/>
                <a:gd name="T105" fmla="*/ 195966 h 2697"/>
                <a:gd name="T106" fmla="*/ 1579747 w 3427"/>
                <a:gd name="T107" fmla="*/ 399813 h 2697"/>
                <a:gd name="T108" fmla="*/ 1579747 w 3427"/>
                <a:gd name="T109" fmla="*/ 1344444 h 2697"/>
                <a:gd name="T110" fmla="*/ 1756792 w 3427"/>
                <a:gd name="T111" fmla="*/ 1172120 h 26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27" h="2697">
                  <a:moveTo>
                    <a:pt x="3324" y="218"/>
                  </a:moveTo>
                  <a:cubicBezTo>
                    <a:pt x="3357" y="218"/>
                    <a:pt x="3382" y="227"/>
                    <a:pt x="3400" y="247"/>
                  </a:cubicBezTo>
                  <a:cubicBezTo>
                    <a:pt x="3418" y="266"/>
                    <a:pt x="3427" y="291"/>
                    <a:pt x="3427" y="321"/>
                  </a:cubicBezTo>
                  <a:cubicBezTo>
                    <a:pt x="3427" y="2259"/>
                    <a:pt x="3427" y="2259"/>
                    <a:pt x="3427" y="2259"/>
                  </a:cubicBezTo>
                  <a:cubicBezTo>
                    <a:pt x="2994" y="2697"/>
                    <a:pt x="2994" y="2697"/>
                    <a:pt x="2994" y="2697"/>
                  </a:cubicBezTo>
                  <a:cubicBezTo>
                    <a:pt x="108" y="2697"/>
                    <a:pt x="108" y="2697"/>
                    <a:pt x="108" y="2697"/>
                  </a:cubicBezTo>
                  <a:cubicBezTo>
                    <a:pt x="77" y="2697"/>
                    <a:pt x="52" y="2685"/>
                    <a:pt x="31" y="2662"/>
                  </a:cubicBezTo>
                  <a:cubicBezTo>
                    <a:pt x="10" y="2638"/>
                    <a:pt x="0" y="2614"/>
                    <a:pt x="0" y="2588"/>
                  </a:cubicBezTo>
                  <a:cubicBezTo>
                    <a:pt x="0" y="652"/>
                    <a:pt x="0" y="652"/>
                    <a:pt x="0" y="652"/>
                  </a:cubicBezTo>
                  <a:cubicBezTo>
                    <a:pt x="434" y="218"/>
                    <a:pt x="434" y="218"/>
                    <a:pt x="434" y="218"/>
                  </a:cubicBezTo>
                  <a:cubicBezTo>
                    <a:pt x="1262" y="218"/>
                    <a:pt x="1262" y="218"/>
                    <a:pt x="1262" y="218"/>
                  </a:cubicBezTo>
                  <a:cubicBezTo>
                    <a:pt x="1262" y="311"/>
                    <a:pt x="1262" y="311"/>
                    <a:pt x="1262" y="311"/>
                  </a:cubicBezTo>
                  <a:cubicBezTo>
                    <a:pt x="487" y="311"/>
                    <a:pt x="487" y="311"/>
                    <a:pt x="487" y="311"/>
                  </a:cubicBezTo>
                  <a:cubicBezTo>
                    <a:pt x="153" y="652"/>
                    <a:pt x="153" y="652"/>
                    <a:pt x="153" y="652"/>
                  </a:cubicBezTo>
                  <a:cubicBezTo>
                    <a:pt x="2965" y="652"/>
                    <a:pt x="2965" y="652"/>
                    <a:pt x="2965" y="652"/>
                  </a:cubicBezTo>
                  <a:cubicBezTo>
                    <a:pt x="3281" y="311"/>
                    <a:pt x="3281" y="311"/>
                    <a:pt x="3281" y="311"/>
                  </a:cubicBezTo>
                  <a:cubicBezTo>
                    <a:pt x="2388" y="311"/>
                    <a:pt x="2388" y="311"/>
                    <a:pt x="2388" y="311"/>
                  </a:cubicBezTo>
                  <a:cubicBezTo>
                    <a:pt x="2388" y="218"/>
                    <a:pt x="2388" y="218"/>
                    <a:pt x="2388" y="218"/>
                  </a:cubicBezTo>
                  <a:lnTo>
                    <a:pt x="3324" y="218"/>
                  </a:lnTo>
                  <a:close/>
                  <a:moveTo>
                    <a:pt x="2914" y="2588"/>
                  </a:moveTo>
                  <a:cubicBezTo>
                    <a:pt x="2914" y="761"/>
                    <a:pt x="2914" y="761"/>
                    <a:pt x="2914" y="761"/>
                  </a:cubicBezTo>
                  <a:cubicBezTo>
                    <a:pt x="83" y="761"/>
                    <a:pt x="83" y="761"/>
                    <a:pt x="83" y="761"/>
                  </a:cubicBezTo>
                  <a:cubicBezTo>
                    <a:pt x="83" y="2532"/>
                    <a:pt x="83" y="2532"/>
                    <a:pt x="83" y="2532"/>
                  </a:cubicBezTo>
                  <a:cubicBezTo>
                    <a:pt x="83" y="2545"/>
                    <a:pt x="88" y="2558"/>
                    <a:pt x="98" y="2570"/>
                  </a:cubicBezTo>
                  <a:cubicBezTo>
                    <a:pt x="107" y="2582"/>
                    <a:pt x="121" y="2588"/>
                    <a:pt x="140" y="2588"/>
                  </a:cubicBezTo>
                  <a:lnTo>
                    <a:pt x="2914" y="2588"/>
                  </a:lnTo>
                  <a:close/>
                  <a:moveTo>
                    <a:pt x="2127" y="0"/>
                  </a:moveTo>
                  <a:cubicBezTo>
                    <a:pt x="2193" y="0"/>
                    <a:pt x="2246" y="20"/>
                    <a:pt x="2286" y="57"/>
                  </a:cubicBezTo>
                  <a:cubicBezTo>
                    <a:pt x="2325" y="96"/>
                    <a:pt x="2345" y="149"/>
                    <a:pt x="2345" y="218"/>
                  </a:cubicBezTo>
                  <a:cubicBezTo>
                    <a:pt x="2345" y="527"/>
                    <a:pt x="2345" y="527"/>
                    <a:pt x="2345" y="527"/>
                  </a:cubicBezTo>
                  <a:cubicBezTo>
                    <a:pt x="2065" y="527"/>
                    <a:pt x="2065" y="527"/>
                    <a:pt x="2065" y="527"/>
                  </a:cubicBezTo>
                  <a:cubicBezTo>
                    <a:pt x="2065" y="311"/>
                    <a:pt x="2065" y="311"/>
                    <a:pt x="2065" y="311"/>
                  </a:cubicBezTo>
                  <a:cubicBezTo>
                    <a:pt x="1584" y="311"/>
                    <a:pt x="1584" y="311"/>
                    <a:pt x="1584" y="311"/>
                  </a:cubicBezTo>
                  <a:cubicBezTo>
                    <a:pt x="1584" y="527"/>
                    <a:pt x="1584" y="527"/>
                    <a:pt x="1584" y="527"/>
                  </a:cubicBezTo>
                  <a:cubicBezTo>
                    <a:pt x="1305" y="527"/>
                    <a:pt x="1305" y="527"/>
                    <a:pt x="1305" y="527"/>
                  </a:cubicBezTo>
                  <a:cubicBezTo>
                    <a:pt x="1305" y="218"/>
                    <a:pt x="1305" y="218"/>
                    <a:pt x="1305" y="218"/>
                  </a:cubicBezTo>
                  <a:cubicBezTo>
                    <a:pt x="1305" y="147"/>
                    <a:pt x="1323" y="93"/>
                    <a:pt x="1360" y="56"/>
                  </a:cubicBezTo>
                  <a:cubicBezTo>
                    <a:pt x="1397" y="19"/>
                    <a:pt x="1449" y="0"/>
                    <a:pt x="1516" y="0"/>
                  </a:cubicBezTo>
                  <a:lnTo>
                    <a:pt x="2127" y="0"/>
                  </a:lnTo>
                  <a:close/>
                  <a:moveTo>
                    <a:pt x="2262" y="440"/>
                  </a:moveTo>
                  <a:cubicBezTo>
                    <a:pt x="2262" y="218"/>
                    <a:pt x="2262" y="218"/>
                    <a:pt x="2262" y="218"/>
                  </a:cubicBezTo>
                  <a:cubicBezTo>
                    <a:pt x="2262" y="128"/>
                    <a:pt x="2216" y="83"/>
                    <a:pt x="2125" y="83"/>
                  </a:cubicBezTo>
                  <a:cubicBezTo>
                    <a:pt x="1517" y="83"/>
                    <a:pt x="1517" y="83"/>
                    <a:pt x="1517" y="83"/>
                  </a:cubicBezTo>
                  <a:cubicBezTo>
                    <a:pt x="1474" y="83"/>
                    <a:pt x="1441" y="92"/>
                    <a:pt x="1420" y="110"/>
                  </a:cubicBezTo>
                  <a:cubicBezTo>
                    <a:pt x="1398" y="128"/>
                    <a:pt x="1387" y="164"/>
                    <a:pt x="1387" y="218"/>
                  </a:cubicBezTo>
                  <a:cubicBezTo>
                    <a:pt x="1387" y="440"/>
                    <a:pt x="1387" y="440"/>
                    <a:pt x="1387" y="440"/>
                  </a:cubicBezTo>
                  <a:cubicBezTo>
                    <a:pt x="1501" y="440"/>
                    <a:pt x="1501" y="440"/>
                    <a:pt x="1501" y="440"/>
                  </a:cubicBezTo>
                  <a:cubicBezTo>
                    <a:pt x="1501" y="202"/>
                    <a:pt x="1501" y="202"/>
                    <a:pt x="1501" y="202"/>
                  </a:cubicBezTo>
                  <a:cubicBezTo>
                    <a:pt x="2138" y="202"/>
                    <a:pt x="2138" y="202"/>
                    <a:pt x="2138" y="202"/>
                  </a:cubicBezTo>
                  <a:cubicBezTo>
                    <a:pt x="2138" y="440"/>
                    <a:pt x="2138" y="440"/>
                    <a:pt x="2138" y="440"/>
                  </a:cubicBezTo>
                  <a:lnTo>
                    <a:pt x="2262" y="440"/>
                  </a:lnTo>
                  <a:close/>
                  <a:moveTo>
                    <a:pt x="3344" y="2231"/>
                  </a:moveTo>
                  <a:cubicBezTo>
                    <a:pt x="3344" y="373"/>
                    <a:pt x="3344" y="373"/>
                    <a:pt x="3344" y="373"/>
                  </a:cubicBezTo>
                  <a:cubicBezTo>
                    <a:pt x="3007" y="761"/>
                    <a:pt x="3007" y="761"/>
                    <a:pt x="3007" y="761"/>
                  </a:cubicBezTo>
                  <a:cubicBezTo>
                    <a:pt x="3007" y="2559"/>
                    <a:pt x="3007" y="2559"/>
                    <a:pt x="3007" y="2559"/>
                  </a:cubicBezTo>
                  <a:lnTo>
                    <a:pt x="3344" y="2231"/>
                  </a:lnTo>
                  <a:close/>
                </a:path>
              </a:pathLst>
            </a:custGeom>
            <a:solidFill>
              <a:srgbClr val="CC0000"/>
            </a:solidFill>
            <a:ln>
              <a:noFill/>
            </a:ln>
          </p:spPr>
          <p:txBody>
            <a:bodyPr anchor="ctr" anchorCtr="1"/>
            <a:lstStyle/>
            <a:p>
              <a:endParaRPr lang="zh-CN" altLang="en-US"/>
            </a:p>
          </p:txBody>
        </p:sp>
      </p:grpSp>
      <p:grpSp>
        <p:nvGrpSpPr>
          <p:cNvPr id="70" name="组合 69"/>
          <p:cNvGrpSpPr/>
          <p:nvPr/>
        </p:nvGrpSpPr>
        <p:grpSpPr>
          <a:xfrm>
            <a:off x="5523910" y="2909763"/>
            <a:ext cx="625152" cy="625152"/>
            <a:chOff x="5099205" y="771550"/>
            <a:chExt cx="1006813" cy="1006813"/>
          </a:xfrm>
        </p:grpSpPr>
        <p:sp>
          <p:nvSpPr>
            <p:cNvPr id="80" name="椭圆 79"/>
            <p:cNvSpPr/>
            <p:nvPr/>
          </p:nvSpPr>
          <p:spPr>
            <a:xfrm>
              <a:off x="5099205" y="771550"/>
              <a:ext cx="1006813" cy="1006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81" name="KSO_Shape"/>
            <p:cNvSpPr/>
            <p:nvPr/>
          </p:nvSpPr>
          <p:spPr bwMode="auto">
            <a:xfrm>
              <a:off x="5381914" y="1038406"/>
              <a:ext cx="441395" cy="473101"/>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rgbClr val="CC0000"/>
            </a:solidFill>
            <a:ln>
              <a:noFill/>
            </a:ln>
          </p:spPr>
          <p:txBody>
            <a:bodyPr anchor="ctr" anchorCtr="1"/>
            <a:lstStyle/>
            <a:p>
              <a:endParaRPr lang="zh-CN" altLang="en-US"/>
            </a:p>
          </p:txBody>
        </p:sp>
      </p:grpSp>
      <p:grpSp>
        <p:nvGrpSpPr>
          <p:cNvPr id="71" name="组合 70"/>
          <p:cNvGrpSpPr/>
          <p:nvPr/>
        </p:nvGrpSpPr>
        <p:grpSpPr>
          <a:xfrm>
            <a:off x="7323068" y="2909763"/>
            <a:ext cx="625152" cy="625152"/>
            <a:chOff x="6663316" y="771550"/>
            <a:chExt cx="1006813" cy="1006813"/>
          </a:xfrm>
        </p:grpSpPr>
        <p:sp>
          <p:nvSpPr>
            <p:cNvPr id="78" name="椭圆 77"/>
            <p:cNvSpPr/>
            <p:nvPr/>
          </p:nvSpPr>
          <p:spPr>
            <a:xfrm>
              <a:off x="6663316" y="771550"/>
              <a:ext cx="1006813" cy="1006813"/>
            </a:xfrm>
            <a:prstGeom prst="ellipse">
              <a:avLst/>
            </a:prstGeom>
            <a:gradFill flip="none" rotWithShape="1">
              <a:gsLst>
                <a:gs pos="100000">
                  <a:srgbClr val="FFFFFF">
                    <a:lumMod val="100000"/>
                  </a:srgbClr>
                </a:gs>
                <a:gs pos="0">
                  <a:srgbClr val="D9D9DA"/>
                </a:gs>
              </a:gsLst>
              <a:lin ang="2700000" scaled="1"/>
              <a:tileRect/>
            </a:gradFill>
            <a:ln w="1270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txBody>
            <a:bodyPr vert="horz" wrap="square" lIns="68580" tIns="34290" rIns="68580" bIns="34290" numCol="1" anchor="t" anchorCtr="0" compatLnSpc="1"/>
            <a:lstStyle/>
            <a:p>
              <a:endParaRPr lang="zh-CN" altLang="en-US">
                <a:solidFill>
                  <a:srgbClr val="0070C0"/>
                </a:solidFill>
              </a:endParaRPr>
            </a:p>
          </p:txBody>
        </p:sp>
        <p:sp>
          <p:nvSpPr>
            <p:cNvPr id="79" name="KSO_Shape"/>
            <p:cNvSpPr/>
            <p:nvPr/>
          </p:nvSpPr>
          <p:spPr bwMode="auto">
            <a:xfrm>
              <a:off x="6920716" y="982534"/>
              <a:ext cx="492012" cy="584845"/>
            </a:xfrm>
            <a:custGeom>
              <a:avLst/>
              <a:gdLst>
                <a:gd name="T0" fmla="*/ 534881516 w 3326"/>
                <a:gd name="T1" fmla="*/ 820328952 h 3951"/>
                <a:gd name="T2" fmla="*/ 534881516 w 3326"/>
                <a:gd name="T3" fmla="*/ 820328952 h 3951"/>
                <a:gd name="T4" fmla="*/ 158037697 w 3326"/>
                <a:gd name="T5" fmla="*/ 820328952 h 3951"/>
                <a:gd name="T6" fmla="*/ 158037697 w 3326"/>
                <a:gd name="T7" fmla="*/ 820328952 h 3951"/>
                <a:gd name="T8" fmla="*/ 0 w 3326"/>
                <a:gd name="T9" fmla="*/ 820328952 h 3951"/>
                <a:gd name="T10" fmla="*/ 84204081 w 3326"/>
                <a:gd name="T11" fmla="*/ 623499796 h 3951"/>
                <a:gd name="T12" fmla="*/ 149949417 w 3326"/>
                <a:gd name="T13" fmla="*/ 557890229 h 3951"/>
                <a:gd name="T14" fmla="*/ 553962261 w 3326"/>
                <a:gd name="T15" fmla="*/ 557890229 h 3951"/>
                <a:gd name="T16" fmla="*/ 619499960 w 3326"/>
                <a:gd name="T17" fmla="*/ 623499796 h 3951"/>
                <a:gd name="T18" fmla="*/ 689808301 w 3326"/>
                <a:gd name="T19" fmla="*/ 820328952 h 3951"/>
                <a:gd name="T20" fmla="*/ 534881516 w 3326"/>
                <a:gd name="T21" fmla="*/ 820328952 h 3951"/>
                <a:gd name="T22" fmla="*/ 187073635 w 3326"/>
                <a:gd name="T23" fmla="*/ 590902555 h 3951"/>
                <a:gd name="T24" fmla="*/ 135016402 w 3326"/>
                <a:gd name="T25" fmla="*/ 643016586 h 3951"/>
                <a:gd name="T26" fmla="*/ 68234248 w 3326"/>
                <a:gd name="T27" fmla="*/ 787108855 h 3951"/>
                <a:gd name="T28" fmla="*/ 159074972 w 3326"/>
                <a:gd name="T29" fmla="*/ 787108855 h 3951"/>
                <a:gd name="T30" fmla="*/ 193295459 w 3326"/>
                <a:gd name="T31" fmla="*/ 590902555 h 3951"/>
                <a:gd name="T32" fmla="*/ 187073635 w 3326"/>
                <a:gd name="T33" fmla="*/ 590902555 h 3951"/>
                <a:gd name="T34" fmla="*/ 259663250 w 3326"/>
                <a:gd name="T35" fmla="*/ 590902555 h 3951"/>
                <a:gd name="T36" fmla="*/ 349259518 w 3326"/>
                <a:gd name="T37" fmla="*/ 760117326 h 3951"/>
                <a:gd name="T38" fmla="*/ 438648605 w 3326"/>
                <a:gd name="T39" fmla="*/ 590902555 h 3951"/>
                <a:gd name="T40" fmla="*/ 259663250 w 3326"/>
                <a:gd name="T41" fmla="*/ 590902555 h 3951"/>
                <a:gd name="T42" fmla="*/ 565783909 w 3326"/>
                <a:gd name="T43" fmla="*/ 643016586 h 3951"/>
                <a:gd name="T44" fmla="*/ 513726677 w 3326"/>
                <a:gd name="T45" fmla="*/ 590902555 h 3951"/>
                <a:gd name="T46" fmla="*/ 501490210 w 3326"/>
                <a:gd name="T47" fmla="*/ 590902555 h 3951"/>
                <a:gd name="T48" fmla="*/ 534051878 w 3326"/>
                <a:gd name="T49" fmla="*/ 787108855 h 3951"/>
                <a:gd name="T50" fmla="*/ 621574053 w 3326"/>
                <a:gd name="T51" fmla="*/ 787108855 h 3951"/>
                <a:gd name="T52" fmla="*/ 565783909 w 3326"/>
                <a:gd name="T53" fmla="*/ 643016586 h 3951"/>
                <a:gd name="T54" fmla="*/ 339511964 w 3326"/>
                <a:gd name="T55" fmla="*/ 520309678 h 3951"/>
                <a:gd name="T56" fmla="*/ 79641077 w 3326"/>
                <a:gd name="T57" fmla="*/ 260155067 h 3951"/>
                <a:gd name="T58" fmla="*/ 339511964 w 3326"/>
                <a:gd name="T59" fmla="*/ 0 h 3951"/>
                <a:gd name="T60" fmla="*/ 599175214 w 3326"/>
                <a:gd name="T61" fmla="*/ 260155067 h 3951"/>
                <a:gd name="T62" fmla="*/ 339511964 w 3326"/>
                <a:gd name="T63" fmla="*/ 520309678 h 3951"/>
                <a:gd name="T64" fmla="*/ 399449839 w 3326"/>
                <a:gd name="T65" fmla="*/ 105473775 h 3951"/>
                <a:gd name="T66" fmla="*/ 141238682 w 3326"/>
                <a:gd name="T67" fmla="*/ 260155067 h 3951"/>
                <a:gd name="T68" fmla="*/ 339511964 w 3326"/>
                <a:gd name="T69" fmla="*/ 458645023 h 3951"/>
                <a:gd name="T70" fmla="*/ 537577609 w 3326"/>
                <a:gd name="T71" fmla="*/ 260155067 h 3951"/>
                <a:gd name="T72" fmla="*/ 399449839 w 3326"/>
                <a:gd name="T73" fmla="*/ 105473775 h 39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26" h="3951">
                  <a:moveTo>
                    <a:pt x="2579" y="3951"/>
                  </a:moveTo>
                  <a:cubicBezTo>
                    <a:pt x="2579" y="3951"/>
                    <a:pt x="2579" y="3951"/>
                    <a:pt x="2579" y="3951"/>
                  </a:cubicBezTo>
                  <a:cubicBezTo>
                    <a:pt x="2542" y="3951"/>
                    <a:pt x="853" y="3951"/>
                    <a:pt x="762" y="3951"/>
                  </a:cubicBezTo>
                  <a:cubicBezTo>
                    <a:pt x="762" y="3951"/>
                    <a:pt x="762" y="3951"/>
                    <a:pt x="762" y="3951"/>
                  </a:cubicBezTo>
                  <a:cubicBezTo>
                    <a:pt x="0" y="3951"/>
                    <a:pt x="0" y="3951"/>
                    <a:pt x="0" y="3951"/>
                  </a:cubicBezTo>
                  <a:cubicBezTo>
                    <a:pt x="406" y="3003"/>
                    <a:pt x="406" y="3003"/>
                    <a:pt x="406" y="3003"/>
                  </a:cubicBezTo>
                  <a:cubicBezTo>
                    <a:pt x="406" y="3003"/>
                    <a:pt x="548" y="2687"/>
                    <a:pt x="723" y="2687"/>
                  </a:cubicBezTo>
                  <a:cubicBezTo>
                    <a:pt x="2671" y="2687"/>
                    <a:pt x="2671" y="2687"/>
                    <a:pt x="2671" y="2687"/>
                  </a:cubicBezTo>
                  <a:cubicBezTo>
                    <a:pt x="2846" y="2687"/>
                    <a:pt x="2987" y="3003"/>
                    <a:pt x="2987" y="3003"/>
                  </a:cubicBezTo>
                  <a:cubicBezTo>
                    <a:pt x="3326" y="3951"/>
                    <a:pt x="3326" y="3951"/>
                    <a:pt x="3326" y="3951"/>
                  </a:cubicBezTo>
                  <a:lnTo>
                    <a:pt x="2579" y="3951"/>
                  </a:lnTo>
                  <a:close/>
                  <a:moveTo>
                    <a:pt x="902" y="2846"/>
                  </a:moveTo>
                  <a:cubicBezTo>
                    <a:pt x="764" y="2846"/>
                    <a:pt x="651" y="3097"/>
                    <a:pt x="651" y="3097"/>
                  </a:cubicBezTo>
                  <a:cubicBezTo>
                    <a:pt x="329" y="3791"/>
                    <a:pt x="329" y="3791"/>
                    <a:pt x="329" y="3791"/>
                  </a:cubicBezTo>
                  <a:cubicBezTo>
                    <a:pt x="767" y="3791"/>
                    <a:pt x="767" y="3791"/>
                    <a:pt x="767" y="3791"/>
                  </a:cubicBezTo>
                  <a:cubicBezTo>
                    <a:pt x="788" y="3418"/>
                    <a:pt x="876" y="3049"/>
                    <a:pt x="932" y="2846"/>
                  </a:cubicBezTo>
                  <a:lnTo>
                    <a:pt x="902" y="2846"/>
                  </a:lnTo>
                  <a:close/>
                  <a:moveTo>
                    <a:pt x="1252" y="2846"/>
                  </a:moveTo>
                  <a:cubicBezTo>
                    <a:pt x="1318" y="3322"/>
                    <a:pt x="1486" y="3661"/>
                    <a:pt x="1684" y="3661"/>
                  </a:cubicBezTo>
                  <a:cubicBezTo>
                    <a:pt x="1882" y="3661"/>
                    <a:pt x="2050" y="3322"/>
                    <a:pt x="2115" y="2846"/>
                  </a:cubicBezTo>
                  <a:lnTo>
                    <a:pt x="1252" y="2846"/>
                  </a:lnTo>
                  <a:close/>
                  <a:moveTo>
                    <a:pt x="2728" y="3097"/>
                  </a:moveTo>
                  <a:cubicBezTo>
                    <a:pt x="2728" y="3097"/>
                    <a:pt x="2616" y="2846"/>
                    <a:pt x="2477" y="2846"/>
                  </a:cubicBezTo>
                  <a:cubicBezTo>
                    <a:pt x="2418" y="2846"/>
                    <a:pt x="2418" y="2846"/>
                    <a:pt x="2418" y="2846"/>
                  </a:cubicBezTo>
                  <a:cubicBezTo>
                    <a:pt x="2476" y="3029"/>
                    <a:pt x="2558" y="3360"/>
                    <a:pt x="2575" y="3791"/>
                  </a:cubicBezTo>
                  <a:cubicBezTo>
                    <a:pt x="2997" y="3791"/>
                    <a:pt x="2997" y="3791"/>
                    <a:pt x="2997" y="3791"/>
                  </a:cubicBezTo>
                  <a:lnTo>
                    <a:pt x="2728" y="3097"/>
                  </a:lnTo>
                  <a:close/>
                  <a:moveTo>
                    <a:pt x="1637" y="2506"/>
                  </a:moveTo>
                  <a:cubicBezTo>
                    <a:pt x="945" y="2506"/>
                    <a:pt x="384" y="1945"/>
                    <a:pt x="384" y="1253"/>
                  </a:cubicBezTo>
                  <a:cubicBezTo>
                    <a:pt x="384" y="561"/>
                    <a:pt x="945" y="0"/>
                    <a:pt x="1637" y="0"/>
                  </a:cubicBezTo>
                  <a:cubicBezTo>
                    <a:pt x="2328" y="0"/>
                    <a:pt x="2889" y="561"/>
                    <a:pt x="2889" y="1253"/>
                  </a:cubicBezTo>
                  <a:cubicBezTo>
                    <a:pt x="2889" y="1945"/>
                    <a:pt x="2328" y="2506"/>
                    <a:pt x="1637" y="2506"/>
                  </a:cubicBezTo>
                  <a:close/>
                  <a:moveTo>
                    <a:pt x="1926" y="508"/>
                  </a:moveTo>
                  <a:cubicBezTo>
                    <a:pt x="1583" y="1430"/>
                    <a:pt x="1024" y="1239"/>
                    <a:pt x="681" y="1253"/>
                  </a:cubicBezTo>
                  <a:cubicBezTo>
                    <a:pt x="681" y="1781"/>
                    <a:pt x="1109" y="2209"/>
                    <a:pt x="1637" y="2209"/>
                  </a:cubicBezTo>
                  <a:cubicBezTo>
                    <a:pt x="2165" y="2209"/>
                    <a:pt x="2592" y="1781"/>
                    <a:pt x="2592" y="1253"/>
                  </a:cubicBezTo>
                  <a:cubicBezTo>
                    <a:pt x="1934" y="1107"/>
                    <a:pt x="2283" y="732"/>
                    <a:pt x="1926" y="508"/>
                  </a:cubicBezTo>
                  <a:close/>
                </a:path>
              </a:pathLst>
            </a:custGeom>
            <a:solidFill>
              <a:srgbClr val="CC0000"/>
            </a:solidFill>
            <a:ln>
              <a:noFill/>
            </a:ln>
          </p:spPr>
          <p:txBody>
            <a:bodyPr anchor="ctr" anchorCtr="1"/>
            <a:lstStyle/>
            <a:p>
              <a:endParaRPr lang="zh-CN" altLang="en-US"/>
            </a:p>
          </p:txBody>
        </p:sp>
      </p:grpSp>
      <p:grpSp>
        <p:nvGrpSpPr>
          <p:cNvPr id="72" name="组合 71"/>
          <p:cNvGrpSpPr/>
          <p:nvPr/>
        </p:nvGrpSpPr>
        <p:grpSpPr>
          <a:xfrm>
            <a:off x="5044255" y="3666913"/>
            <a:ext cx="1584462" cy="1018090"/>
            <a:chOff x="3447495" y="1971415"/>
            <a:chExt cx="1584462" cy="1018090"/>
          </a:xfrm>
        </p:grpSpPr>
        <p:sp>
          <p:nvSpPr>
            <p:cNvPr id="76" name="文本框 17"/>
            <p:cNvSpPr txBox="1"/>
            <p:nvPr/>
          </p:nvSpPr>
          <p:spPr>
            <a:xfrm>
              <a:off x="3447495" y="1971415"/>
              <a:ext cx="1215717" cy="284693"/>
            </a:xfrm>
            <a:prstGeom prst="rect">
              <a:avLst/>
            </a:prstGeom>
            <a:noFill/>
          </p:spPr>
          <p:txBody>
            <a:bodyPr wrap="non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77" name="文本框 18"/>
            <p:cNvSpPr txBox="1"/>
            <p:nvPr/>
          </p:nvSpPr>
          <p:spPr>
            <a:xfrm>
              <a:off x="3447495" y="2227758"/>
              <a:ext cx="1584462" cy="7617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grpSp>
        <p:nvGrpSpPr>
          <p:cNvPr id="73" name="组合 72"/>
          <p:cNvGrpSpPr/>
          <p:nvPr/>
        </p:nvGrpSpPr>
        <p:grpSpPr>
          <a:xfrm>
            <a:off x="6843413" y="3666913"/>
            <a:ext cx="1584462" cy="1018090"/>
            <a:chOff x="3447495" y="1971415"/>
            <a:chExt cx="1584462" cy="1018090"/>
          </a:xfrm>
        </p:grpSpPr>
        <p:sp>
          <p:nvSpPr>
            <p:cNvPr id="74" name="文本框 17"/>
            <p:cNvSpPr txBox="1"/>
            <p:nvPr/>
          </p:nvSpPr>
          <p:spPr>
            <a:xfrm>
              <a:off x="3447495" y="1971415"/>
              <a:ext cx="1215717" cy="284693"/>
            </a:xfrm>
            <a:prstGeom prst="rect">
              <a:avLst/>
            </a:prstGeom>
            <a:noFill/>
          </p:spPr>
          <p:txBody>
            <a:bodyPr wrap="non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此处添加标题</a:t>
              </a:r>
            </a:p>
          </p:txBody>
        </p:sp>
        <p:sp>
          <p:nvSpPr>
            <p:cNvPr id="75" name="文本框 18"/>
            <p:cNvSpPr txBox="1"/>
            <p:nvPr/>
          </p:nvSpPr>
          <p:spPr>
            <a:xfrm>
              <a:off x="3447495" y="2227758"/>
              <a:ext cx="1584462" cy="7617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Aft>
                  <a:spcPts val="600"/>
                </a:spcAft>
                <a:buClr>
                  <a:srgbClr val="0066CC"/>
                </a:buClr>
                <a:buSzPct val="80000"/>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您的内容打在这里，或通过复制您的文本您的内容打在这里</a:t>
              </a: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 calcmode="lin" valueType="num">
                                      <p:cBhvr>
                                        <p:cTn id="19" dur="500" fill="hold"/>
                                        <p:tgtEl>
                                          <p:spTgt spid="44"/>
                                        </p:tgtEl>
                                        <p:attrNameLst>
                                          <p:attrName>style.rotation</p:attrName>
                                        </p:attrNameLst>
                                      </p:cBhvr>
                                      <p:tavLst>
                                        <p:tav tm="0">
                                          <p:val>
                                            <p:fltVal val="360"/>
                                          </p:val>
                                        </p:tav>
                                        <p:tav tm="100000">
                                          <p:val>
                                            <p:fltVal val="0"/>
                                          </p:val>
                                        </p:tav>
                                      </p:tavLst>
                                    </p:anim>
                                    <p:animEffect transition="in" filter="fade">
                                      <p:cBhvr>
                                        <p:cTn id="20" dur="500"/>
                                        <p:tgtEl>
                                          <p:spTgt spid="4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 calcmode="lin" valueType="num">
                                      <p:cBhvr>
                                        <p:cTn id="32" dur="500" fill="hold"/>
                                        <p:tgtEl>
                                          <p:spTgt spid="45"/>
                                        </p:tgtEl>
                                        <p:attrNameLst>
                                          <p:attrName>style.rotation</p:attrName>
                                        </p:attrNameLst>
                                      </p:cBhvr>
                                      <p:tavLst>
                                        <p:tav tm="0">
                                          <p:val>
                                            <p:fltVal val="360"/>
                                          </p:val>
                                        </p:tav>
                                        <p:tav tm="100000">
                                          <p:val>
                                            <p:fltVal val="0"/>
                                          </p:val>
                                        </p:tav>
                                      </p:tavLst>
                                    </p:anim>
                                    <p:animEffect transition="in" filter="fade">
                                      <p:cBhvr>
                                        <p:cTn id="33" dur="500"/>
                                        <p:tgtEl>
                                          <p:spTgt spid="4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 calcmode="lin" valueType="num">
                                      <p:cBhvr>
                                        <p:cTn id="45" dur="500" fill="hold"/>
                                        <p:tgtEl>
                                          <p:spTgt spid="42"/>
                                        </p:tgtEl>
                                        <p:attrNameLst>
                                          <p:attrName>style.rotation</p:attrName>
                                        </p:attrNameLst>
                                      </p:cBhvr>
                                      <p:tavLst>
                                        <p:tav tm="0">
                                          <p:val>
                                            <p:fltVal val="360"/>
                                          </p:val>
                                        </p:tav>
                                        <p:tav tm="100000">
                                          <p:val>
                                            <p:fltVal val="0"/>
                                          </p:val>
                                        </p:tav>
                                      </p:tavLst>
                                    </p:anim>
                                    <p:animEffect transition="in" filter="fade">
                                      <p:cBhvr>
                                        <p:cTn id="46" dur="500"/>
                                        <p:tgtEl>
                                          <p:spTgt spid="42"/>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500" fill="hold"/>
                                        <p:tgtEl>
                                          <p:spTgt spid="68"/>
                                        </p:tgtEl>
                                        <p:attrNameLst>
                                          <p:attrName>ppt_w</p:attrName>
                                        </p:attrNameLst>
                                      </p:cBhvr>
                                      <p:tavLst>
                                        <p:tav tm="0">
                                          <p:val>
                                            <p:fltVal val="0"/>
                                          </p:val>
                                        </p:tav>
                                        <p:tav tm="100000">
                                          <p:val>
                                            <p:strVal val="#ppt_w"/>
                                          </p:val>
                                        </p:tav>
                                      </p:tavLst>
                                    </p:anim>
                                    <p:anim calcmode="lin" valueType="num">
                                      <p:cBhvr>
                                        <p:cTn id="57" dur="500" fill="hold"/>
                                        <p:tgtEl>
                                          <p:spTgt spid="68"/>
                                        </p:tgtEl>
                                        <p:attrNameLst>
                                          <p:attrName>ppt_h</p:attrName>
                                        </p:attrNameLst>
                                      </p:cBhvr>
                                      <p:tavLst>
                                        <p:tav tm="0">
                                          <p:val>
                                            <p:fltVal val="0"/>
                                          </p:val>
                                        </p:tav>
                                        <p:tav tm="100000">
                                          <p:val>
                                            <p:strVal val="#ppt_h"/>
                                          </p:val>
                                        </p:tav>
                                      </p:tavLst>
                                    </p:anim>
                                    <p:animEffect transition="in" filter="fade">
                                      <p:cBhvr>
                                        <p:cTn id="58" dur="500"/>
                                        <p:tgtEl>
                                          <p:spTgt spid="68"/>
                                        </p:tgtEl>
                                      </p:cBhvr>
                                    </p:animEffect>
                                  </p:childTnLst>
                                </p:cTn>
                              </p:par>
                            </p:childTnLst>
                          </p:cTn>
                        </p:par>
                        <p:par>
                          <p:cTn id="59" fill="hold">
                            <p:stCondLst>
                              <p:cond delay="4500"/>
                            </p:stCondLst>
                            <p:childTnLst>
                              <p:par>
                                <p:cTn id="60" presetID="49" presetClass="entr" presetSubtype="0" decel="100000"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 calcmode="lin" valueType="num">
                                      <p:cBhvr>
                                        <p:cTn id="64" dur="500" fill="hold"/>
                                        <p:tgtEl>
                                          <p:spTgt spid="69"/>
                                        </p:tgtEl>
                                        <p:attrNameLst>
                                          <p:attrName>style.rotation</p:attrName>
                                        </p:attrNameLst>
                                      </p:cBhvr>
                                      <p:tavLst>
                                        <p:tav tm="0">
                                          <p:val>
                                            <p:fltVal val="360"/>
                                          </p:val>
                                        </p:tav>
                                        <p:tav tm="100000">
                                          <p:val>
                                            <p:fltVal val="0"/>
                                          </p:val>
                                        </p:tav>
                                      </p:tavLst>
                                    </p:anim>
                                    <p:animEffect transition="in" filter="fade">
                                      <p:cBhvr>
                                        <p:cTn id="65" dur="500"/>
                                        <p:tgtEl>
                                          <p:spTgt spid="69"/>
                                        </p:tgtEl>
                                      </p:cBhvr>
                                    </p:animEffect>
                                  </p:childTnLst>
                                </p:cTn>
                              </p:par>
                            </p:childTnLst>
                          </p:cTn>
                        </p:par>
                        <p:par>
                          <p:cTn id="66" fill="hold">
                            <p:stCondLst>
                              <p:cond delay="5000"/>
                            </p:stCondLst>
                            <p:childTnLst>
                              <p:par>
                                <p:cTn id="67" presetID="53" presetClass="entr" presetSubtype="16" fill="hold" nodeType="after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p:cTn id="69" dur="500" fill="hold"/>
                                        <p:tgtEl>
                                          <p:spTgt spid="67"/>
                                        </p:tgtEl>
                                        <p:attrNameLst>
                                          <p:attrName>ppt_w</p:attrName>
                                        </p:attrNameLst>
                                      </p:cBhvr>
                                      <p:tavLst>
                                        <p:tav tm="0">
                                          <p:val>
                                            <p:fltVal val="0"/>
                                          </p:val>
                                        </p:tav>
                                        <p:tav tm="100000">
                                          <p:val>
                                            <p:strVal val="#ppt_w"/>
                                          </p:val>
                                        </p:tav>
                                      </p:tavLst>
                                    </p:anim>
                                    <p:anim calcmode="lin" valueType="num">
                                      <p:cBhvr>
                                        <p:cTn id="70" dur="500" fill="hold"/>
                                        <p:tgtEl>
                                          <p:spTgt spid="67"/>
                                        </p:tgtEl>
                                        <p:attrNameLst>
                                          <p:attrName>ppt_h</p:attrName>
                                        </p:attrNameLst>
                                      </p:cBhvr>
                                      <p:tavLst>
                                        <p:tav tm="0">
                                          <p:val>
                                            <p:fltVal val="0"/>
                                          </p:val>
                                        </p:tav>
                                        <p:tav tm="100000">
                                          <p:val>
                                            <p:strVal val="#ppt_h"/>
                                          </p:val>
                                        </p:tav>
                                      </p:tavLst>
                                    </p:anim>
                                    <p:animEffect transition="in" filter="fade">
                                      <p:cBhvr>
                                        <p:cTn id="71" dur="500"/>
                                        <p:tgtEl>
                                          <p:spTgt spid="67"/>
                                        </p:tgtEl>
                                      </p:cBhvr>
                                    </p:animEffect>
                                  </p:childTnLst>
                                </p:cTn>
                              </p:par>
                            </p:childTnLst>
                          </p:cTn>
                        </p:par>
                        <p:par>
                          <p:cTn id="72" fill="hold">
                            <p:stCondLst>
                              <p:cond delay="5500"/>
                            </p:stCondLst>
                            <p:childTnLst>
                              <p:par>
                                <p:cTn id="73" presetID="49" presetClass="entr" presetSubtype="0" decel="100000" fill="hold" nodeType="after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 calcmode="lin" valueType="num">
                                      <p:cBhvr>
                                        <p:cTn id="77" dur="500" fill="hold"/>
                                        <p:tgtEl>
                                          <p:spTgt spid="70"/>
                                        </p:tgtEl>
                                        <p:attrNameLst>
                                          <p:attrName>style.rotation</p:attrName>
                                        </p:attrNameLst>
                                      </p:cBhvr>
                                      <p:tavLst>
                                        <p:tav tm="0">
                                          <p:val>
                                            <p:fltVal val="360"/>
                                          </p:val>
                                        </p:tav>
                                        <p:tav tm="100000">
                                          <p:val>
                                            <p:fltVal val="0"/>
                                          </p:val>
                                        </p:tav>
                                      </p:tavLst>
                                    </p:anim>
                                    <p:animEffect transition="in" filter="fade">
                                      <p:cBhvr>
                                        <p:cTn id="78" dur="500"/>
                                        <p:tgtEl>
                                          <p:spTgt spid="70"/>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p:cTn id="82" dur="500" fill="hold"/>
                                        <p:tgtEl>
                                          <p:spTgt spid="72"/>
                                        </p:tgtEl>
                                        <p:attrNameLst>
                                          <p:attrName>ppt_w</p:attrName>
                                        </p:attrNameLst>
                                      </p:cBhvr>
                                      <p:tavLst>
                                        <p:tav tm="0">
                                          <p:val>
                                            <p:fltVal val="0"/>
                                          </p:val>
                                        </p:tav>
                                        <p:tav tm="100000">
                                          <p:val>
                                            <p:strVal val="#ppt_w"/>
                                          </p:val>
                                        </p:tav>
                                      </p:tavLst>
                                    </p:anim>
                                    <p:anim calcmode="lin" valueType="num">
                                      <p:cBhvr>
                                        <p:cTn id="83" dur="500" fill="hold"/>
                                        <p:tgtEl>
                                          <p:spTgt spid="72"/>
                                        </p:tgtEl>
                                        <p:attrNameLst>
                                          <p:attrName>ppt_h</p:attrName>
                                        </p:attrNameLst>
                                      </p:cBhvr>
                                      <p:tavLst>
                                        <p:tav tm="0">
                                          <p:val>
                                            <p:fltVal val="0"/>
                                          </p:val>
                                        </p:tav>
                                        <p:tav tm="100000">
                                          <p:val>
                                            <p:strVal val="#ppt_h"/>
                                          </p:val>
                                        </p:tav>
                                      </p:tavLst>
                                    </p:anim>
                                    <p:animEffect transition="in" filter="fade">
                                      <p:cBhvr>
                                        <p:cTn id="84" dur="500"/>
                                        <p:tgtEl>
                                          <p:spTgt spid="72"/>
                                        </p:tgtEl>
                                      </p:cBhvr>
                                    </p:animEffect>
                                  </p:childTnLst>
                                </p:cTn>
                              </p:par>
                            </p:childTnLst>
                          </p:cTn>
                        </p:par>
                        <p:par>
                          <p:cTn id="85" fill="hold">
                            <p:stCondLst>
                              <p:cond delay="6500"/>
                            </p:stCondLst>
                            <p:childTnLst>
                              <p:par>
                                <p:cTn id="86" presetID="49" presetClass="entr" presetSubtype="0" decel="100000" fill="hold"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p:cTn id="88" dur="500" fill="hold"/>
                                        <p:tgtEl>
                                          <p:spTgt spid="71"/>
                                        </p:tgtEl>
                                        <p:attrNameLst>
                                          <p:attrName>ppt_w</p:attrName>
                                        </p:attrNameLst>
                                      </p:cBhvr>
                                      <p:tavLst>
                                        <p:tav tm="0">
                                          <p:val>
                                            <p:fltVal val="0"/>
                                          </p:val>
                                        </p:tav>
                                        <p:tav tm="100000">
                                          <p:val>
                                            <p:strVal val="#ppt_w"/>
                                          </p:val>
                                        </p:tav>
                                      </p:tavLst>
                                    </p:anim>
                                    <p:anim calcmode="lin" valueType="num">
                                      <p:cBhvr>
                                        <p:cTn id="89" dur="500" fill="hold"/>
                                        <p:tgtEl>
                                          <p:spTgt spid="71"/>
                                        </p:tgtEl>
                                        <p:attrNameLst>
                                          <p:attrName>ppt_h</p:attrName>
                                        </p:attrNameLst>
                                      </p:cBhvr>
                                      <p:tavLst>
                                        <p:tav tm="0">
                                          <p:val>
                                            <p:fltVal val="0"/>
                                          </p:val>
                                        </p:tav>
                                        <p:tav tm="100000">
                                          <p:val>
                                            <p:strVal val="#ppt_h"/>
                                          </p:val>
                                        </p:tav>
                                      </p:tavLst>
                                    </p:anim>
                                    <p:anim calcmode="lin" valueType="num">
                                      <p:cBhvr>
                                        <p:cTn id="90" dur="500" fill="hold"/>
                                        <p:tgtEl>
                                          <p:spTgt spid="71"/>
                                        </p:tgtEl>
                                        <p:attrNameLst>
                                          <p:attrName>style.rotation</p:attrName>
                                        </p:attrNameLst>
                                      </p:cBhvr>
                                      <p:tavLst>
                                        <p:tav tm="0">
                                          <p:val>
                                            <p:fltVal val="360"/>
                                          </p:val>
                                        </p:tav>
                                        <p:tav tm="100000">
                                          <p:val>
                                            <p:fltVal val="0"/>
                                          </p:val>
                                        </p:tav>
                                      </p:tavLst>
                                    </p:anim>
                                    <p:animEffect transition="in" filter="fade">
                                      <p:cBhvr>
                                        <p:cTn id="91" dur="500"/>
                                        <p:tgtEl>
                                          <p:spTgt spid="71"/>
                                        </p:tgtEl>
                                      </p:cBhvr>
                                    </p:animEffect>
                                  </p:childTnLst>
                                </p:cTn>
                              </p:par>
                            </p:childTnLst>
                          </p:cTn>
                        </p:par>
                        <p:par>
                          <p:cTn id="92" fill="hold">
                            <p:stCondLst>
                              <p:cond delay="7000"/>
                            </p:stCondLst>
                            <p:childTnLst>
                              <p:par>
                                <p:cTn id="93" presetID="53" presetClass="entr" presetSubtype="16" fill="hold" nodeType="afterEffect">
                                  <p:stCondLst>
                                    <p:cond delay="0"/>
                                  </p:stCondLst>
                                  <p:childTnLst>
                                    <p:set>
                                      <p:cBhvr>
                                        <p:cTn id="94" dur="1" fill="hold">
                                          <p:stCondLst>
                                            <p:cond delay="0"/>
                                          </p:stCondLst>
                                        </p:cTn>
                                        <p:tgtEl>
                                          <p:spTgt spid="73"/>
                                        </p:tgtEl>
                                        <p:attrNameLst>
                                          <p:attrName>style.visibility</p:attrName>
                                        </p:attrNameLst>
                                      </p:cBhvr>
                                      <p:to>
                                        <p:strVal val="visible"/>
                                      </p:to>
                                    </p:set>
                                    <p:anim calcmode="lin" valueType="num">
                                      <p:cBhvr>
                                        <p:cTn id="95" dur="500" fill="hold"/>
                                        <p:tgtEl>
                                          <p:spTgt spid="73"/>
                                        </p:tgtEl>
                                        <p:attrNameLst>
                                          <p:attrName>ppt_w</p:attrName>
                                        </p:attrNameLst>
                                      </p:cBhvr>
                                      <p:tavLst>
                                        <p:tav tm="0">
                                          <p:val>
                                            <p:fltVal val="0"/>
                                          </p:val>
                                        </p:tav>
                                        <p:tav tm="100000">
                                          <p:val>
                                            <p:strVal val="#ppt_w"/>
                                          </p:val>
                                        </p:tav>
                                      </p:tavLst>
                                    </p:anim>
                                    <p:anim calcmode="lin" valueType="num">
                                      <p:cBhvr>
                                        <p:cTn id="96" dur="500" fill="hold"/>
                                        <p:tgtEl>
                                          <p:spTgt spid="73"/>
                                        </p:tgtEl>
                                        <p:attrNameLst>
                                          <p:attrName>ppt_h</p:attrName>
                                        </p:attrNameLst>
                                      </p:cBhvr>
                                      <p:tavLst>
                                        <p:tav tm="0">
                                          <p:val>
                                            <p:fltVal val="0"/>
                                          </p:val>
                                        </p:tav>
                                        <p:tav tm="100000">
                                          <p:val>
                                            <p:strVal val="#ppt_h"/>
                                          </p:val>
                                        </p:tav>
                                      </p:tavLst>
                                    </p:anim>
                                    <p:animEffect transition="in" filter="fade">
                                      <p:cBhvr>
                                        <p:cTn id="9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1"/>
</p:tagLst>
</file>

<file path=ppt/tags/tag17.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9"/>
</p:tagLst>
</file>

<file path=ppt/tags/tag2.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SubTitl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20"/>
</p:tagLst>
</file>

<file path=ppt/tags/tag23.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21"/>
</p:tagLst>
</file>

<file path=ppt/tags/tag24.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22"/>
</p:tagLst>
</file>

<file path=ppt/tags/tag25.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23"/>
</p:tagLst>
</file>

<file path=ppt/tags/tag26.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5"/>
</p:tagLst>
</file>

<file path=ppt/tags/tag27.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6"/>
</p:tagLst>
</file>

<file path=ppt/tags/tag28.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7"/>
</p:tagLst>
</file>

<file path=ppt/tags/tag29.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8"/>
</p:tagLst>
</file>

<file path=ppt/tags/tag3.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2"/>
</p:tagLst>
</file>

<file path=ppt/tags/tag31.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3"/>
</p:tagLst>
</file>

<file path=ppt/tags/tag32.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7"/>
</p:tagLst>
</file>

<file path=ppt/tags/tag33.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8"/>
</p:tagLst>
</file>

<file path=ppt/tags/tag34.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9"/>
</p:tagLst>
</file>

<file path=ppt/tags/tag35.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10"/>
</p:tagLst>
</file>

<file path=ppt/tags/tag36.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50909153716"/>
  <p:tag name="MH_LIBRARY" val="GRAPHIC"/>
  <p:tag name="MH_TYPE" val="Other"/>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MH" val="20150908105053"/>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50908105053"/>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908105053"/>
  <p:tag name="MH_LIBRARY" val="GRAPHIC"/>
  <p:tag name="MH_TYPE" val="SubTitle"/>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50908105053"/>
  <p:tag name="MH_LIBRARY" val="GRAPHIC"/>
  <p:tag name="MH_TYPE" val="SubTitle"/>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50908105414"/>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908105414"/>
  <p:tag name="MH_LIBRARY" val="GRAPHIC"/>
  <p:tag name="MH_TYPE" val="SubTitle"/>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50908105414"/>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908105414"/>
  <p:tag name="MH_LIBRARY" val="GRAPHIC"/>
  <p:tag name="MH_TYPE" val="Other"/>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50908105414"/>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0908105414"/>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0908104112"/>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3891</Words>
  <Application>Microsoft Office PowerPoint</Application>
  <PresentationFormat>全屏显示(16:9)</PresentationFormat>
  <Paragraphs>425</Paragraphs>
  <Slides>38</Slides>
  <Notes>38</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方正粗活意简体</vt:lpstr>
      <vt:lpstr>方正综艺简体</vt:lpstr>
      <vt:lpstr>宋体</vt:lpstr>
      <vt:lpstr>造字工房朗倩（非商用）常规体</vt:lpstr>
      <vt:lpstr>Arial</vt:lpstr>
      <vt:lpstr>Calibri</vt:lpstr>
      <vt:lpstr>Century Gothic</vt:lpstr>
      <vt:lpstr>Tahoma</vt:lpstr>
      <vt:lpstr>Times New Roman</vt:lpstr>
      <vt:lpstr>Wingdings</vt:lpstr>
      <vt:lpstr>华文细黑</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jsj</dc:creator>
  <cp:lastModifiedBy>彭浩</cp:lastModifiedBy>
  <cp:revision>49</cp:revision>
  <dcterms:created xsi:type="dcterms:W3CDTF">2015-09-09T02:24:00Z</dcterms:created>
  <dcterms:modified xsi:type="dcterms:W3CDTF">2017-06-22T16:06:50Z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