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429" r:id="rId2"/>
    <p:sldId id="365" r:id="rId3"/>
    <p:sldId id="360" r:id="rId4"/>
    <p:sldId id="361" r:id="rId5"/>
    <p:sldId id="334" r:id="rId6"/>
    <p:sldId id="316" r:id="rId7"/>
    <p:sldId id="402" r:id="rId8"/>
    <p:sldId id="400" r:id="rId9"/>
    <p:sldId id="420" r:id="rId10"/>
    <p:sldId id="404" r:id="rId11"/>
    <p:sldId id="407" r:id="rId12"/>
    <p:sldId id="406" r:id="rId13"/>
    <p:sldId id="354" r:id="rId14"/>
    <p:sldId id="385" r:id="rId15"/>
    <p:sldId id="353" r:id="rId16"/>
    <p:sldId id="369" r:id="rId17"/>
    <p:sldId id="413" r:id="rId18"/>
    <p:sldId id="292" r:id="rId19"/>
    <p:sldId id="366" r:id="rId20"/>
    <p:sldId id="367" r:id="rId21"/>
    <p:sldId id="368" r:id="rId22"/>
    <p:sldId id="431" r:id="rId23"/>
    <p:sldId id="290" r:id="rId24"/>
    <p:sldId id="291" r:id="rId25"/>
    <p:sldId id="340" r:id="rId26"/>
    <p:sldId id="421" r:id="rId27"/>
    <p:sldId id="3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initials="S" lastIdx="0" clrIdx="0">
    <p:extLst>
      <p:ext uri="{19B8F6BF-5375-455C-9EA6-DF929625EA0E}">
        <p15:presenceInfo xmlns:p15="http://schemas.microsoft.com/office/powerpoint/2012/main" userId="S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C08"/>
    <a:srgbClr val="EC5F41"/>
    <a:srgbClr val="EF4E20"/>
    <a:srgbClr val="656D78"/>
    <a:srgbClr val="CCCCCA"/>
    <a:srgbClr val="434A54"/>
    <a:srgbClr val="F6F6F6"/>
    <a:srgbClr val="E6E8E3"/>
    <a:srgbClr val="44546A"/>
    <a:srgbClr val="FBFB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4647" autoAdjust="0"/>
  </p:normalViewPr>
  <p:slideViewPr>
    <p:cSldViewPr snapToGrid="0" showGuides="1">
      <p:cViewPr varScale="1">
        <p:scale>
          <a:sx n="70" d="100"/>
          <a:sy n="70" d="100"/>
        </p:scale>
        <p:origin x="58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7" d="100"/>
          <a:sy n="87" d="100"/>
        </p:scale>
        <p:origin x="373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C1FDB1-0338-436A-8369-E7FC1F79B5DB}" type="datetimeFigureOut">
              <a:rPr lang="en-US" smtClean="0"/>
              <a:t>4/10/2017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071A15-C126-4122-B345-284C115DF83F}" type="slidenum">
              <a:rPr lang="en-US" smtClean="0"/>
              <a:t>‹#›</a:t>
            </a:fld>
            <a:endParaRPr lang="en-US"/>
          </a:p>
        </p:txBody>
      </p:sp>
    </p:spTree>
    <p:extLst>
      <p:ext uri="{BB962C8B-B14F-4D97-AF65-F5344CB8AC3E}">
        <p14:creationId xmlns:p14="http://schemas.microsoft.com/office/powerpoint/2010/main" val="149377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D2BFE-2683-4E44-9B53-456819E9318C}"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745C0-043C-4C06-AF87-28F8DF3EDFBB}" type="slidenum">
              <a:rPr lang="en-US" smtClean="0"/>
              <a:t>‹#›</a:t>
            </a:fld>
            <a:endParaRPr lang="en-US"/>
          </a:p>
        </p:txBody>
      </p:sp>
    </p:spTree>
    <p:extLst>
      <p:ext uri="{BB962C8B-B14F-4D97-AF65-F5344CB8AC3E}">
        <p14:creationId xmlns:p14="http://schemas.microsoft.com/office/powerpoint/2010/main" val="137189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672BC4-DA5E-4731-ACB1-529E4A18AF28}" type="slidenum">
              <a:rPr lang="en-US" smtClean="0"/>
              <a:t>1</a:t>
            </a:fld>
            <a:endParaRPr lang="en-US"/>
          </a:p>
        </p:txBody>
      </p:sp>
    </p:spTree>
    <p:extLst>
      <p:ext uri="{BB962C8B-B14F-4D97-AF65-F5344CB8AC3E}">
        <p14:creationId xmlns:p14="http://schemas.microsoft.com/office/powerpoint/2010/main" val="34707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672BC4-DA5E-4731-ACB1-529E4A18AF28}" type="slidenum">
              <a:rPr lang="en-US" smtClean="0"/>
              <a:t>3</a:t>
            </a:fld>
            <a:endParaRPr lang="en-US"/>
          </a:p>
        </p:txBody>
      </p:sp>
    </p:spTree>
    <p:extLst>
      <p:ext uri="{BB962C8B-B14F-4D97-AF65-F5344CB8AC3E}">
        <p14:creationId xmlns:p14="http://schemas.microsoft.com/office/powerpoint/2010/main" val="317206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672BC4-DA5E-4731-ACB1-529E4A18AF28}" type="slidenum">
              <a:rPr lang="en-US" smtClean="0"/>
              <a:t>4</a:t>
            </a:fld>
            <a:endParaRPr lang="en-US"/>
          </a:p>
        </p:txBody>
      </p:sp>
    </p:spTree>
    <p:extLst>
      <p:ext uri="{BB962C8B-B14F-4D97-AF65-F5344CB8AC3E}">
        <p14:creationId xmlns:p14="http://schemas.microsoft.com/office/powerpoint/2010/main" val="3454874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745C0-043C-4C06-AF87-28F8DF3EDFBB}" type="slidenum">
              <a:rPr lang="en-US" smtClean="0"/>
              <a:t>5</a:t>
            </a:fld>
            <a:endParaRPr lang="en-US"/>
          </a:p>
        </p:txBody>
      </p:sp>
    </p:spTree>
    <p:extLst>
      <p:ext uri="{BB962C8B-B14F-4D97-AF65-F5344CB8AC3E}">
        <p14:creationId xmlns:p14="http://schemas.microsoft.com/office/powerpoint/2010/main" val="3244852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672BC4-DA5E-4731-ACB1-529E4A18AF28}" type="slidenum">
              <a:rPr lang="en-US" smtClean="0"/>
              <a:t>12</a:t>
            </a:fld>
            <a:endParaRPr lang="en-US"/>
          </a:p>
        </p:txBody>
      </p:sp>
    </p:spTree>
    <p:extLst>
      <p:ext uri="{BB962C8B-B14F-4D97-AF65-F5344CB8AC3E}">
        <p14:creationId xmlns:p14="http://schemas.microsoft.com/office/powerpoint/2010/main" val="3451673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672BC4-DA5E-4731-ACB1-529E4A18AF28}" type="slidenum">
              <a:rPr lang="en-US" smtClean="0"/>
              <a:t>16</a:t>
            </a:fld>
            <a:endParaRPr lang="en-US"/>
          </a:p>
        </p:txBody>
      </p:sp>
    </p:spTree>
    <p:extLst>
      <p:ext uri="{BB962C8B-B14F-4D97-AF65-F5344CB8AC3E}">
        <p14:creationId xmlns:p14="http://schemas.microsoft.com/office/powerpoint/2010/main" val="418096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745C0-043C-4C06-AF87-28F8DF3EDFBB}" type="slidenum">
              <a:rPr lang="en-US" smtClean="0"/>
              <a:t>21</a:t>
            </a:fld>
            <a:endParaRPr lang="en-US"/>
          </a:p>
        </p:txBody>
      </p:sp>
    </p:spTree>
    <p:extLst>
      <p:ext uri="{BB962C8B-B14F-4D97-AF65-F5344CB8AC3E}">
        <p14:creationId xmlns:p14="http://schemas.microsoft.com/office/powerpoint/2010/main" val="3819482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745C0-043C-4C06-AF87-28F8DF3EDFBB}" type="slidenum">
              <a:rPr lang="en-US" smtClean="0"/>
              <a:t>24</a:t>
            </a:fld>
            <a:endParaRPr lang="en-US"/>
          </a:p>
        </p:txBody>
      </p:sp>
    </p:spTree>
    <p:extLst>
      <p:ext uri="{BB962C8B-B14F-4D97-AF65-F5344CB8AC3E}">
        <p14:creationId xmlns:p14="http://schemas.microsoft.com/office/powerpoint/2010/main" val="389889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672BC4-DA5E-4731-ACB1-529E4A18AF28}" type="slidenum">
              <a:rPr lang="en-US" smtClean="0"/>
              <a:t>27</a:t>
            </a:fld>
            <a:endParaRPr lang="en-US"/>
          </a:p>
        </p:txBody>
      </p:sp>
    </p:spTree>
    <p:extLst>
      <p:ext uri="{BB962C8B-B14F-4D97-AF65-F5344CB8AC3E}">
        <p14:creationId xmlns:p14="http://schemas.microsoft.com/office/powerpoint/2010/main" val="3046911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6393724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31426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3289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_Company">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466" y="3358898"/>
            <a:ext cx="1993392" cy="1746504"/>
          </a:xfrm>
          <a:solidFill>
            <a:schemeClr val="bg2"/>
          </a:solidFill>
          <a:effectLst>
            <a:outerShdw blurRad="101600" dist="50800" dir="2700000" algn="tl" rotWithShape="0">
              <a:prstClr val="black">
                <a:alpha val="40000"/>
              </a:prstClr>
            </a:outerShdw>
          </a:effectLst>
        </p:spPr>
        <p:txBody>
          <a:bodyPr/>
          <a:lstStyle/>
          <a:p>
            <a:endParaRPr lang="en-US"/>
          </a:p>
        </p:txBody>
      </p:sp>
      <p:sp>
        <p:nvSpPr>
          <p:cNvPr id="23" name="Picture Placeholder 21"/>
          <p:cNvSpPr>
            <a:spLocks noGrp="1"/>
          </p:cNvSpPr>
          <p:nvPr>
            <p:ph type="pic" sz="quarter" idx="11"/>
          </p:nvPr>
        </p:nvSpPr>
        <p:spPr>
          <a:xfrm>
            <a:off x="1998133" y="1615949"/>
            <a:ext cx="1993392" cy="1746504"/>
          </a:xfrm>
          <a:solidFill>
            <a:schemeClr val="bg2"/>
          </a:solidFill>
          <a:effectLst>
            <a:outerShdw blurRad="101600" dist="50800" dir="2700000" algn="tl" rotWithShape="0">
              <a:prstClr val="black">
                <a:alpha val="40000"/>
              </a:prstClr>
            </a:outerShdw>
          </a:effectLst>
        </p:spPr>
        <p:txBody>
          <a:bodyPr/>
          <a:lstStyle/>
          <a:p>
            <a:endParaRPr lang="en-US"/>
          </a:p>
        </p:txBody>
      </p:sp>
      <p:sp>
        <p:nvSpPr>
          <p:cNvPr id="24" name="Picture Placeholder 21"/>
          <p:cNvSpPr>
            <a:spLocks noGrp="1"/>
          </p:cNvSpPr>
          <p:nvPr>
            <p:ph type="pic" sz="quarter" idx="12"/>
          </p:nvPr>
        </p:nvSpPr>
        <p:spPr>
          <a:xfrm>
            <a:off x="1998133" y="5109721"/>
            <a:ext cx="1993392" cy="1746504"/>
          </a:xfrm>
          <a:solidFill>
            <a:schemeClr val="bg2"/>
          </a:solidFill>
          <a:effectLst>
            <a:outerShdw blurRad="101600" dist="50800" dir="2700000" algn="tl" rotWithShape="0">
              <a:prstClr val="black">
                <a:alpha val="40000"/>
              </a:prstClr>
            </a:outerShdw>
          </a:effectLst>
        </p:spPr>
        <p:txBody>
          <a:bodyPr/>
          <a:lstStyle/>
          <a:p>
            <a:endParaRPr lang="en-US"/>
          </a:p>
        </p:txBody>
      </p:sp>
      <p:sp>
        <p:nvSpPr>
          <p:cNvPr id="34" name="Slide Number Placeholder 14"/>
          <p:cNvSpPr txBox="1">
            <a:spLocks/>
          </p:cNvSpPr>
          <p:nvPr userDrawn="1"/>
        </p:nvSpPr>
        <p:spPr>
          <a:xfrm>
            <a:off x="11234359" y="6189678"/>
            <a:ext cx="3847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bg1"/>
              </a:solidFill>
            </a:endParaRPr>
          </a:p>
        </p:txBody>
      </p:sp>
    </p:spTree>
    <p:extLst>
      <p:ext uri="{BB962C8B-B14F-4D97-AF65-F5344CB8AC3E}">
        <p14:creationId xmlns:p14="http://schemas.microsoft.com/office/powerpoint/2010/main" val="425897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nodePh="1">
                                  <p:stCondLst>
                                    <p:cond delay="0"/>
                                  </p:stCondLst>
                                  <p:endCondLst>
                                    <p:cond evt="begin" delay="0">
                                      <p:tn val="5"/>
                                    </p:cond>
                                  </p:end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p:tgtEl>
                                          <p:spTgt spid="34"/>
                                        </p:tgtEl>
                                        <p:attrNameLst>
                                          <p:attrName>ppt_y</p:attrName>
                                        </p:attrNameLst>
                                      </p:cBhvr>
                                      <p:tavLst>
                                        <p:tav tm="0">
                                          <p:val>
                                            <p:strVal val="#ppt_y+#ppt_h*1.125000"/>
                                          </p:val>
                                        </p:tav>
                                        <p:tav tm="100000">
                                          <p:val>
                                            <p:strVal val="#ppt_y"/>
                                          </p:val>
                                        </p:tav>
                                      </p:tavLst>
                                    </p:anim>
                                    <p:animEffect transition="in" filter="wipe(up)">
                                      <p:cBhvr>
                                        <p:cTn id="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ient_slide">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0" y="0"/>
            <a:ext cx="12192000" cy="4669971"/>
          </a:xfrm>
          <a:solidFill>
            <a:schemeClr val="bg2"/>
          </a:solidFill>
        </p:spPr>
        <p:txBody>
          <a:bodyPr/>
          <a:lstStyle/>
          <a:p>
            <a:endParaRPr lang="en-US"/>
          </a:p>
        </p:txBody>
      </p:sp>
      <p:sp>
        <p:nvSpPr>
          <p:cNvPr id="25" name="Slide Number Placeholder 14"/>
          <p:cNvSpPr txBox="1">
            <a:spLocks/>
          </p:cNvSpPr>
          <p:nvPr userDrawn="1"/>
        </p:nvSpPr>
        <p:spPr>
          <a:xfrm>
            <a:off x="11234359" y="6189678"/>
            <a:ext cx="3847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bg1"/>
              </a:solidFill>
            </a:endParaRPr>
          </a:p>
        </p:txBody>
      </p:sp>
    </p:spTree>
    <p:extLst>
      <p:ext uri="{BB962C8B-B14F-4D97-AF65-F5344CB8AC3E}">
        <p14:creationId xmlns:p14="http://schemas.microsoft.com/office/powerpoint/2010/main" val="77024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nodePh="1">
                                  <p:stCondLst>
                                    <p:cond delay="0"/>
                                  </p:stCondLst>
                                  <p:endCondLst>
                                    <p:cond evt="begin" delay="0">
                                      <p:tn val="5"/>
                                    </p:cond>
                                  </p:end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ppy_clients">
    <p:spTree>
      <p:nvGrpSpPr>
        <p:cNvPr id="1" name=""/>
        <p:cNvGrpSpPr/>
        <p:nvPr/>
      </p:nvGrpSpPr>
      <p:grpSpPr>
        <a:xfrm>
          <a:off x="0" y="0"/>
          <a:ext cx="0" cy="0"/>
          <a:chOff x="0" y="0"/>
          <a:chExt cx="0" cy="0"/>
        </a:xfrm>
      </p:grpSpPr>
      <p:sp>
        <p:nvSpPr>
          <p:cNvPr id="31" name="Picture Placeholder 24"/>
          <p:cNvSpPr>
            <a:spLocks noGrp="1"/>
          </p:cNvSpPr>
          <p:nvPr>
            <p:ph type="pic" sz="quarter" idx="10" hasCustomPrompt="1"/>
          </p:nvPr>
        </p:nvSpPr>
        <p:spPr>
          <a:xfrm>
            <a:off x="2236449" y="1915533"/>
            <a:ext cx="868680" cy="868680"/>
          </a:xfrm>
          <a:prstGeom prst="ellipse">
            <a:avLst/>
          </a:prstGeom>
          <a:solidFill>
            <a:schemeClr val="bg2"/>
          </a:solidFill>
          <a:ln w="28575">
            <a:solidFill>
              <a:schemeClr val="accent1"/>
            </a:solidFill>
          </a:ln>
          <a:effectLst>
            <a:outerShdw blurRad="660400" dist="254000" dir="2700000" algn="tl" rotWithShape="0">
              <a:prstClr val="black">
                <a:alpha val="40000"/>
              </a:prstClr>
            </a:outerShdw>
          </a:effectLst>
        </p:spPr>
        <p:txBody>
          <a:bodyPr>
            <a:noAutofit/>
          </a:bodyPr>
          <a:lstStyle>
            <a:lvl1pPr>
              <a:defRPr sz="600"/>
            </a:lvl1pPr>
          </a:lstStyle>
          <a:p>
            <a:r>
              <a:rPr lang="en-US" dirty="0" smtClean="0"/>
              <a:t>Photo</a:t>
            </a:r>
            <a:endParaRPr lang="en-US" dirty="0"/>
          </a:p>
        </p:txBody>
      </p:sp>
      <p:sp>
        <p:nvSpPr>
          <p:cNvPr id="32" name="Picture Placeholder 24"/>
          <p:cNvSpPr>
            <a:spLocks noGrp="1"/>
          </p:cNvSpPr>
          <p:nvPr>
            <p:ph type="pic" sz="quarter" idx="11" hasCustomPrompt="1"/>
          </p:nvPr>
        </p:nvSpPr>
        <p:spPr>
          <a:xfrm>
            <a:off x="3483862" y="2724432"/>
            <a:ext cx="868680" cy="868680"/>
          </a:xfrm>
          <a:prstGeom prst="ellipse">
            <a:avLst/>
          </a:prstGeom>
          <a:solidFill>
            <a:schemeClr val="bg2"/>
          </a:solidFill>
          <a:ln w="28575">
            <a:solidFill>
              <a:schemeClr val="accent1"/>
            </a:solidFill>
          </a:ln>
          <a:effectLst>
            <a:outerShdw blurRad="660400" dist="254000" dir="2700000" algn="tl" rotWithShape="0">
              <a:prstClr val="black">
                <a:alpha val="40000"/>
              </a:prstClr>
            </a:outerShdw>
          </a:effectLst>
        </p:spPr>
        <p:txBody>
          <a:bodyPr>
            <a:noAutofit/>
          </a:bodyPr>
          <a:lstStyle>
            <a:lvl1pPr>
              <a:defRPr sz="600"/>
            </a:lvl1pPr>
          </a:lstStyle>
          <a:p>
            <a:r>
              <a:rPr lang="en-US" dirty="0" smtClean="0"/>
              <a:t>Photo</a:t>
            </a:r>
            <a:endParaRPr lang="en-US" dirty="0"/>
          </a:p>
        </p:txBody>
      </p:sp>
      <p:sp>
        <p:nvSpPr>
          <p:cNvPr id="33" name="Picture Placeholder 24"/>
          <p:cNvSpPr>
            <a:spLocks noGrp="1"/>
          </p:cNvSpPr>
          <p:nvPr>
            <p:ph type="pic" sz="quarter" idx="12" hasCustomPrompt="1"/>
          </p:nvPr>
        </p:nvSpPr>
        <p:spPr>
          <a:xfrm>
            <a:off x="3327456" y="4055615"/>
            <a:ext cx="868680" cy="868680"/>
          </a:xfrm>
          <a:prstGeom prst="ellipse">
            <a:avLst/>
          </a:prstGeom>
          <a:solidFill>
            <a:schemeClr val="bg2"/>
          </a:solidFill>
          <a:ln w="28575">
            <a:solidFill>
              <a:schemeClr val="accent1"/>
            </a:solidFill>
          </a:ln>
          <a:effectLst>
            <a:outerShdw blurRad="660400" dist="254000" dir="2700000" algn="tl" rotWithShape="0">
              <a:prstClr val="black">
                <a:alpha val="40000"/>
              </a:prstClr>
            </a:outerShdw>
          </a:effectLst>
        </p:spPr>
        <p:txBody>
          <a:bodyPr>
            <a:noAutofit/>
          </a:bodyPr>
          <a:lstStyle>
            <a:lvl1pPr>
              <a:defRPr sz="600"/>
            </a:lvl1pPr>
          </a:lstStyle>
          <a:p>
            <a:r>
              <a:rPr lang="en-US" dirty="0" smtClean="0"/>
              <a:t>Photo</a:t>
            </a:r>
            <a:endParaRPr lang="en-US" dirty="0"/>
          </a:p>
        </p:txBody>
      </p:sp>
      <p:sp>
        <p:nvSpPr>
          <p:cNvPr id="34" name="Picture Placeholder 24"/>
          <p:cNvSpPr>
            <a:spLocks noGrp="1"/>
          </p:cNvSpPr>
          <p:nvPr>
            <p:ph type="pic" sz="quarter" idx="13" hasCustomPrompt="1"/>
          </p:nvPr>
        </p:nvSpPr>
        <p:spPr>
          <a:xfrm>
            <a:off x="2193558" y="4638442"/>
            <a:ext cx="868680" cy="868680"/>
          </a:xfrm>
          <a:prstGeom prst="ellipse">
            <a:avLst/>
          </a:prstGeom>
          <a:solidFill>
            <a:schemeClr val="bg2"/>
          </a:solidFill>
          <a:ln w="28575">
            <a:solidFill>
              <a:schemeClr val="accent1"/>
            </a:solidFill>
          </a:ln>
          <a:effectLst>
            <a:outerShdw blurRad="660400" dist="254000" dir="2700000" algn="tl" rotWithShape="0">
              <a:prstClr val="black">
                <a:alpha val="40000"/>
              </a:prstClr>
            </a:outerShdw>
          </a:effectLst>
        </p:spPr>
        <p:txBody>
          <a:bodyPr>
            <a:noAutofit/>
          </a:bodyPr>
          <a:lstStyle>
            <a:lvl1pPr>
              <a:defRPr sz="600"/>
            </a:lvl1pPr>
          </a:lstStyle>
          <a:p>
            <a:r>
              <a:rPr lang="en-US" dirty="0" smtClean="0"/>
              <a:t>Photo</a:t>
            </a:r>
            <a:endParaRPr lang="en-US" dirty="0"/>
          </a:p>
        </p:txBody>
      </p:sp>
      <p:sp>
        <p:nvSpPr>
          <p:cNvPr id="35" name="Picture Placeholder 24"/>
          <p:cNvSpPr>
            <a:spLocks noGrp="1"/>
          </p:cNvSpPr>
          <p:nvPr>
            <p:ph type="pic" sz="quarter" idx="14" hasCustomPrompt="1"/>
          </p:nvPr>
        </p:nvSpPr>
        <p:spPr>
          <a:xfrm>
            <a:off x="1097465" y="4055615"/>
            <a:ext cx="868680" cy="868680"/>
          </a:xfrm>
          <a:prstGeom prst="ellipse">
            <a:avLst/>
          </a:prstGeom>
          <a:solidFill>
            <a:schemeClr val="bg2"/>
          </a:solidFill>
          <a:ln w="28575">
            <a:solidFill>
              <a:schemeClr val="accent1"/>
            </a:solidFill>
          </a:ln>
          <a:effectLst>
            <a:outerShdw blurRad="660400" dist="254000" dir="2700000" algn="tl" rotWithShape="0">
              <a:prstClr val="black">
                <a:alpha val="40000"/>
              </a:prstClr>
            </a:outerShdw>
          </a:effectLst>
        </p:spPr>
        <p:txBody>
          <a:bodyPr>
            <a:noAutofit/>
          </a:bodyPr>
          <a:lstStyle>
            <a:lvl1pPr>
              <a:defRPr sz="600"/>
            </a:lvl1pPr>
          </a:lstStyle>
          <a:p>
            <a:r>
              <a:rPr lang="en-US" dirty="0" smtClean="0"/>
              <a:t>Photo</a:t>
            </a:r>
            <a:endParaRPr lang="en-US" dirty="0"/>
          </a:p>
        </p:txBody>
      </p:sp>
      <p:sp>
        <p:nvSpPr>
          <p:cNvPr id="36" name="Picture Placeholder 24"/>
          <p:cNvSpPr>
            <a:spLocks noGrp="1"/>
          </p:cNvSpPr>
          <p:nvPr>
            <p:ph type="pic" sz="quarter" idx="15" hasCustomPrompt="1"/>
          </p:nvPr>
        </p:nvSpPr>
        <p:spPr>
          <a:xfrm>
            <a:off x="1013181" y="2622575"/>
            <a:ext cx="868680" cy="868680"/>
          </a:xfrm>
          <a:prstGeom prst="ellipse">
            <a:avLst/>
          </a:prstGeom>
          <a:solidFill>
            <a:schemeClr val="bg2"/>
          </a:solidFill>
          <a:ln w="28575">
            <a:solidFill>
              <a:schemeClr val="accent1"/>
            </a:solidFill>
          </a:ln>
          <a:effectLst>
            <a:outerShdw blurRad="660400" dist="254000" dir="2700000" algn="tl" rotWithShape="0">
              <a:prstClr val="black">
                <a:alpha val="40000"/>
              </a:prstClr>
            </a:outerShdw>
          </a:effectLst>
        </p:spPr>
        <p:txBody>
          <a:bodyPr>
            <a:noAutofit/>
          </a:bodyPr>
          <a:lstStyle>
            <a:lvl1pPr>
              <a:defRPr sz="600"/>
            </a:lvl1pPr>
          </a:lstStyle>
          <a:p>
            <a:r>
              <a:rPr lang="en-US" dirty="0" smtClean="0"/>
              <a:t>Photo</a:t>
            </a:r>
            <a:endParaRPr lang="en-US" dirty="0"/>
          </a:p>
        </p:txBody>
      </p:sp>
      <p:sp>
        <p:nvSpPr>
          <p:cNvPr id="37" name="Slide Number Placeholder 14"/>
          <p:cNvSpPr txBox="1">
            <a:spLocks/>
          </p:cNvSpPr>
          <p:nvPr userDrawn="1"/>
        </p:nvSpPr>
        <p:spPr>
          <a:xfrm>
            <a:off x="11234359" y="6189678"/>
            <a:ext cx="3847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bg1"/>
              </a:solidFill>
            </a:endParaRPr>
          </a:p>
        </p:txBody>
      </p:sp>
    </p:spTree>
    <p:extLst>
      <p:ext uri="{BB962C8B-B14F-4D97-AF65-F5344CB8AC3E}">
        <p14:creationId xmlns:p14="http://schemas.microsoft.com/office/powerpoint/2010/main" val="189541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nodePh="1">
                                  <p:stCondLst>
                                    <p:cond delay="0"/>
                                  </p:stCondLst>
                                  <p:endCondLst>
                                    <p:cond evt="begin" delay="0">
                                      <p:tn val="5"/>
                                    </p:cond>
                                  </p:end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ppt_y</p:attrName>
                                        </p:attrNameLst>
                                      </p:cBhvr>
                                      <p:tavLst>
                                        <p:tav tm="0">
                                          <p:val>
                                            <p:strVal val="#ppt_y+#ppt_h*1.125000"/>
                                          </p:val>
                                        </p:tav>
                                        <p:tav tm="100000">
                                          <p:val>
                                            <p:strVal val="#ppt_y"/>
                                          </p:val>
                                        </p:tav>
                                      </p:tavLst>
                                    </p:anim>
                                    <p:animEffect transition="in" filter="wipe(up)">
                                      <p:cBhvr>
                                        <p:cTn id="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ull_imag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92000" cy="6858000"/>
          </a:xfrm>
          <a:solidFill>
            <a:schemeClr val="bg2"/>
          </a:solidFill>
        </p:spPr>
        <p:txBody>
          <a:bodyPr/>
          <a:lstStyle/>
          <a:p>
            <a:endParaRPr lang="en-US"/>
          </a:p>
        </p:txBody>
      </p:sp>
    </p:spTree>
    <p:extLst>
      <p:ext uri="{BB962C8B-B14F-4D97-AF65-F5344CB8AC3E}">
        <p14:creationId xmlns:p14="http://schemas.microsoft.com/office/powerpoint/2010/main" val="33132126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ortfolio_01">
    <p:spTree>
      <p:nvGrpSpPr>
        <p:cNvPr id="1" name=""/>
        <p:cNvGrpSpPr/>
        <p:nvPr/>
      </p:nvGrpSpPr>
      <p:grpSpPr>
        <a:xfrm>
          <a:off x="0" y="0"/>
          <a:ext cx="0" cy="0"/>
          <a:chOff x="0" y="0"/>
          <a:chExt cx="0" cy="0"/>
        </a:xfrm>
      </p:grpSpPr>
      <p:sp>
        <p:nvSpPr>
          <p:cNvPr id="35" name="Picture Placeholder 2"/>
          <p:cNvSpPr>
            <a:spLocks noGrp="1"/>
          </p:cNvSpPr>
          <p:nvPr>
            <p:ph type="pic" sz="quarter" idx="31"/>
          </p:nvPr>
        </p:nvSpPr>
        <p:spPr>
          <a:xfrm>
            <a:off x="7351953" y="110725"/>
            <a:ext cx="2325768" cy="1380602"/>
          </a:xfrm>
          <a:solidFill>
            <a:schemeClr val="bg2"/>
          </a:solidFill>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37" name="Picture Placeholder 2"/>
          <p:cNvSpPr>
            <a:spLocks noGrp="1"/>
          </p:cNvSpPr>
          <p:nvPr>
            <p:ph type="pic" sz="quarter" idx="30"/>
          </p:nvPr>
        </p:nvSpPr>
        <p:spPr>
          <a:xfrm>
            <a:off x="4932733" y="110725"/>
            <a:ext cx="2326535" cy="1380603"/>
          </a:xfrm>
          <a:solidFill>
            <a:schemeClr val="bg2"/>
          </a:solidFill>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38" name="Picture Placeholder 2"/>
          <p:cNvSpPr>
            <a:spLocks noGrp="1"/>
          </p:cNvSpPr>
          <p:nvPr>
            <p:ph type="pic" sz="quarter" idx="28"/>
          </p:nvPr>
        </p:nvSpPr>
        <p:spPr>
          <a:xfrm>
            <a:off x="93418" y="109112"/>
            <a:ext cx="2324947" cy="1382216"/>
          </a:xfrm>
          <a:solidFill>
            <a:schemeClr val="bg2"/>
          </a:solidFill>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39" name="Picture Placeholder 2"/>
          <p:cNvSpPr>
            <a:spLocks noGrp="1"/>
          </p:cNvSpPr>
          <p:nvPr>
            <p:ph type="pic" sz="quarter" idx="29"/>
          </p:nvPr>
        </p:nvSpPr>
        <p:spPr>
          <a:xfrm>
            <a:off x="2512256" y="110725"/>
            <a:ext cx="2324947" cy="1380603"/>
          </a:xfrm>
          <a:solidFill>
            <a:schemeClr val="bg2"/>
          </a:solidFill>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40" name="Picture Placeholder 2"/>
          <p:cNvSpPr>
            <a:spLocks noGrp="1"/>
          </p:cNvSpPr>
          <p:nvPr>
            <p:ph type="pic" sz="quarter" idx="32"/>
          </p:nvPr>
        </p:nvSpPr>
        <p:spPr>
          <a:xfrm>
            <a:off x="9772869" y="109113"/>
            <a:ext cx="2325714" cy="1382215"/>
          </a:xfrm>
          <a:solidFill>
            <a:schemeClr val="bg2"/>
          </a:solidFill>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42" name="Picture Placeholder 2"/>
          <p:cNvSpPr>
            <a:spLocks noGrp="1"/>
          </p:cNvSpPr>
          <p:nvPr>
            <p:ph type="pic" sz="quarter" idx="33"/>
          </p:nvPr>
        </p:nvSpPr>
        <p:spPr>
          <a:xfrm>
            <a:off x="93006" y="1588124"/>
            <a:ext cx="2324947" cy="1382216"/>
          </a:xfrm>
          <a:solidFill>
            <a:schemeClr val="bg2"/>
          </a:solidFill>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43" name="Picture Placeholder 2"/>
          <p:cNvSpPr>
            <a:spLocks noGrp="1"/>
          </p:cNvSpPr>
          <p:nvPr>
            <p:ph type="pic" sz="quarter" idx="34"/>
          </p:nvPr>
        </p:nvSpPr>
        <p:spPr>
          <a:xfrm>
            <a:off x="2512256" y="1589737"/>
            <a:ext cx="2324947" cy="1380603"/>
          </a:xfrm>
          <a:solidFill>
            <a:schemeClr val="bg2"/>
          </a:solidFill>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44" name="Picture Placeholder 2"/>
          <p:cNvSpPr>
            <a:spLocks noGrp="1"/>
          </p:cNvSpPr>
          <p:nvPr>
            <p:ph type="pic" sz="quarter" idx="35"/>
          </p:nvPr>
        </p:nvSpPr>
        <p:spPr>
          <a:xfrm>
            <a:off x="4932732" y="1589737"/>
            <a:ext cx="2326535" cy="1380603"/>
          </a:xfrm>
          <a:solidFill>
            <a:schemeClr val="bg2"/>
          </a:solidFill>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45" name="Picture Placeholder 2"/>
          <p:cNvSpPr>
            <a:spLocks noGrp="1"/>
          </p:cNvSpPr>
          <p:nvPr>
            <p:ph type="pic" sz="quarter" idx="36"/>
          </p:nvPr>
        </p:nvSpPr>
        <p:spPr>
          <a:xfrm>
            <a:off x="7351953" y="1589737"/>
            <a:ext cx="2325768" cy="1380602"/>
          </a:xfrm>
          <a:solidFill>
            <a:schemeClr val="bg2"/>
          </a:solidFill>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46" name="Picture Placeholder 2"/>
          <p:cNvSpPr>
            <a:spLocks noGrp="1"/>
          </p:cNvSpPr>
          <p:nvPr>
            <p:ph type="pic" sz="quarter" idx="37"/>
          </p:nvPr>
        </p:nvSpPr>
        <p:spPr>
          <a:xfrm>
            <a:off x="9772869" y="1588125"/>
            <a:ext cx="2325714" cy="1382215"/>
          </a:xfrm>
          <a:solidFill>
            <a:schemeClr val="bg2"/>
          </a:solidFill>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57" name="Picture Placeholder 2"/>
          <p:cNvSpPr>
            <a:spLocks noGrp="1"/>
          </p:cNvSpPr>
          <p:nvPr>
            <p:ph type="pic" sz="quarter" idx="39"/>
          </p:nvPr>
        </p:nvSpPr>
        <p:spPr>
          <a:xfrm>
            <a:off x="2512256" y="3070359"/>
            <a:ext cx="2324947" cy="1380603"/>
          </a:xfrm>
          <a:solidFill>
            <a:schemeClr val="bg2"/>
          </a:solidFill>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58" name="Picture Placeholder 2"/>
          <p:cNvSpPr>
            <a:spLocks noGrp="1"/>
          </p:cNvSpPr>
          <p:nvPr>
            <p:ph type="pic" sz="quarter" idx="40"/>
          </p:nvPr>
        </p:nvSpPr>
        <p:spPr>
          <a:xfrm>
            <a:off x="4931093" y="3070359"/>
            <a:ext cx="2326535" cy="1380603"/>
          </a:xfrm>
          <a:solidFill>
            <a:schemeClr val="bg2"/>
          </a:solidFill>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59" name="Picture Placeholder 2"/>
          <p:cNvSpPr>
            <a:spLocks noGrp="1"/>
          </p:cNvSpPr>
          <p:nvPr>
            <p:ph type="pic" sz="quarter" idx="41"/>
          </p:nvPr>
        </p:nvSpPr>
        <p:spPr>
          <a:xfrm>
            <a:off x="7351953" y="3070360"/>
            <a:ext cx="2325768" cy="1380602"/>
          </a:xfrm>
          <a:solidFill>
            <a:schemeClr val="bg2"/>
          </a:solidFill>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60" name="Picture Placeholder 2"/>
          <p:cNvSpPr>
            <a:spLocks noGrp="1"/>
          </p:cNvSpPr>
          <p:nvPr>
            <p:ph type="pic" sz="quarter" idx="42"/>
          </p:nvPr>
        </p:nvSpPr>
        <p:spPr>
          <a:xfrm>
            <a:off x="9772869" y="3068747"/>
            <a:ext cx="2325714" cy="1382215"/>
          </a:xfrm>
          <a:solidFill>
            <a:schemeClr val="bg2"/>
          </a:solidFill>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61" name="Picture Placeholder 2"/>
          <p:cNvSpPr>
            <a:spLocks noGrp="1"/>
          </p:cNvSpPr>
          <p:nvPr>
            <p:ph type="pic" sz="quarter" idx="43"/>
          </p:nvPr>
        </p:nvSpPr>
        <p:spPr>
          <a:xfrm>
            <a:off x="93006" y="3073506"/>
            <a:ext cx="2324947" cy="1380603"/>
          </a:xfrm>
          <a:solidFill>
            <a:schemeClr val="bg2"/>
          </a:solidFill>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Tree>
    <p:extLst>
      <p:ext uri="{BB962C8B-B14F-4D97-AF65-F5344CB8AC3E}">
        <p14:creationId xmlns:p14="http://schemas.microsoft.com/office/powerpoint/2010/main" val="26674242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ortfolio_02">
    <p:spTree>
      <p:nvGrpSpPr>
        <p:cNvPr id="1" name=""/>
        <p:cNvGrpSpPr/>
        <p:nvPr/>
      </p:nvGrpSpPr>
      <p:grpSpPr>
        <a:xfrm>
          <a:off x="0" y="0"/>
          <a:ext cx="0" cy="0"/>
          <a:chOff x="0" y="0"/>
          <a:chExt cx="0" cy="0"/>
        </a:xfrm>
      </p:grpSpPr>
      <p:sp>
        <p:nvSpPr>
          <p:cNvPr id="44" name="Picture Placeholder 2"/>
          <p:cNvSpPr>
            <a:spLocks noGrp="1"/>
          </p:cNvSpPr>
          <p:nvPr>
            <p:ph type="pic" sz="quarter" idx="22"/>
          </p:nvPr>
        </p:nvSpPr>
        <p:spPr>
          <a:xfrm>
            <a:off x="1142" y="2061940"/>
            <a:ext cx="2388878" cy="2388878"/>
          </a:xfrm>
          <a:solidFill>
            <a:schemeClr val="bg2"/>
          </a:solidFill>
          <a:ln w="19050">
            <a:noFill/>
          </a:ln>
          <a:effectLst>
            <a:outerShdw blurRad="101600" dist="50800" dir="2700000" algn="tl" rotWithShape="0">
              <a:prstClr val="black">
                <a:alpha val="40000"/>
              </a:prstClr>
            </a:outerShdw>
          </a:effectLst>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46" name="Picture Placeholder 2"/>
          <p:cNvSpPr>
            <a:spLocks noGrp="1"/>
          </p:cNvSpPr>
          <p:nvPr>
            <p:ph type="pic" sz="quarter" idx="23"/>
          </p:nvPr>
        </p:nvSpPr>
        <p:spPr>
          <a:xfrm>
            <a:off x="4904558" y="2061941"/>
            <a:ext cx="2388878" cy="2388879"/>
          </a:xfrm>
          <a:solidFill>
            <a:schemeClr val="bg2"/>
          </a:solidFill>
          <a:ln w="19050">
            <a:noFill/>
          </a:ln>
          <a:effectLst>
            <a:outerShdw blurRad="101600" dist="50800" dir="2700000" algn="tl" rotWithShape="0">
              <a:prstClr val="black">
                <a:alpha val="40000"/>
              </a:prstClr>
            </a:outerShdw>
          </a:effectLst>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48" name="Picture Placeholder 2"/>
          <p:cNvSpPr>
            <a:spLocks noGrp="1"/>
          </p:cNvSpPr>
          <p:nvPr>
            <p:ph type="pic" sz="quarter" idx="24"/>
          </p:nvPr>
        </p:nvSpPr>
        <p:spPr>
          <a:xfrm>
            <a:off x="9801982" y="2061942"/>
            <a:ext cx="2388877" cy="2388877"/>
          </a:xfrm>
          <a:solidFill>
            <a:schemeClr val="bg2"/>
          </a:solidFill>
          <a:ln w="19050">
            <a:noFill/>
          </a:ln>
          <a:effectLst>
            <a:outerShdw blurRad="101600" dist="50800" dir="2700000" algn="tl" rotWithShape="0">
              <a:prstClr val="black">
                <a:alpha val="40000"/>
              </a:prstClr>
            </a:outerShdw>
          </a:effectLst>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49" name="Picture Placeholder 2"/>
          <p:cNvSpPr>
            <a:spLocks noGrp="1"/>
          </p:cNvSpPr>
          <p:nvPr>
            <p:ph type="pic" sz="quarter" idx="25"/>
          </p:nvPr>
        </p:nvSpPr>
        <p:spPr>
          <a:xfrm>
            <a:off x="7353386" y="4510423"/>
            <a:ext cx="2388791" cy="2347578"/>
          </a:xfrm>
          <a:solidFill>
            <a:schemeClr val="bg2"/>
          </a:solidFill>
          <a:ln w="19050">
            <a:noFill/>
          </a:ln>
          <a:effectLst>
            <a:outerShdw blurRad="101600" dist="50800" dir="2700000" algn="tl" rotWithShape="0">
              <a:prstClr val="black">
                <a:alpha val="40000"/>
              </a:prstClr>
            </a:outerShdw>
          </a:effectLst>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50" name="Picture Placeholder 2"/>
          <p:cNvSpPr>
            <a:spLocks noGrp="1"/>
          </p:cNvSpPr>
          <p:nvPr>
            <p:ph type="pic" sz="quarter" idx="26"/>
          </p:nvPr>
        </p:nvSpPr>
        <p:spPr>
          <a:xfrm>
            <a:off x="2455963" y="4507678"/>
            <a:ext cx="2388791" cy="2350323"/>
          </a:xfrm>
          <a:solidFill>
            <a:schemeClr val="bg2"/>
          </a:solidFill>
          <a:ln w="19050">
            <a:noFill/>
          </a:ln>
          <a:effectLst>
            <a:outerShdw blurRad="101600" dist="50800" dir="2700000" algn="tl" rotWithShape="0">
              <a:prstClr val="black">
                <a:alpha val="40000"/>
              </a:prstClr>
            </a:outerShdw>
          </a:effectLst>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Tree>
    <p:extLst>
      <p:ext uri="{BB962C8B-B14F-4D97-AF65-F5344CB8AC3E}">
        <p14:creationId xmlns:p14="http://schemas.microsoft.com/office/powerpoint/2010/main" val="3213023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tfolio_03">
    <p:spTree>
      <p:nvGrpSpPr>
        <p:cNvPr id="1" name=""/>
        <p:cNvGrpSpPr/>
        <p:nvPr/>
      </p:nvGrpSpPr>
      <p:grpSpPr>
        <a:xfrm>
          <a:off x="0" y="0"/>
          <a:ext cx="0" cy="0"/>
          <a:chOff x="0" y="0"/>
          <a:chExt cx="0" cy="0"/>
        </a:xfrm>
      </p:grpSpPr>
      <p:sp>
        <p:nvSpPr>
          <p:cNvPr id="18" name="Slide Number Placeholder 14"/>
          <p:cNvSpPr txBox="1">
            <a:spLocks/>
          </p:cNvSpPr>
          <p:nvPr userDrawn="1"/>
        </p:nvSpPr>
        <p:spPr>
          <a:xfrm>
            <a:off x="11234359" y="6189678"/>
            <a:ext cx="3847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bg1"/>
              </a:solidFill>
            </a:endParaRPr>
          </a:p>
        </p:txBody>
      </p:sp>
      <p:sp>
        <p:nvSpPr>
          <p:cNvPr id="23" name="Picture Placeholder 11"/>
          <p:cNvSpPr>
            <a:spLocks noGrp="1"/>
          </p:cNvSpPr>
          <p:nvPr>
            <p:ph type="pic" sz="quarter" idx="10"/>
          </p:nvPr>
        </p:nvSpPr>
        <p:spPr>
          <a:xfrm>
            <a:off x="17588" y="0"/>
            <a:ext cx="3044952" cy="3429000"/>
          </a:xfrm>
          <a:prstGeom prst="parallelogram">
            <a:avLst/>
          </a:prstGeom>
          <a:solidFill>
            <a:schemeClr val="bg2"/>
          </a:solidFill>
          <a:effectLst>
            <a:outerShdw blurRad="228600" dist="50800" algn="l" rotWithShape="0">
              <a:prstClr val="black">
                <a:alpha val="40000"/>
              </a:prstClr>
            </a:outerShdw>
          </a:effectLst>
        </p:spPr>
        <p:txBody>
          <a:bodyPr/>
          <a:lstStyle/>
          <a:p>
            <a:endParaRPr lang="en-US"/>
          </a:p>
        </p:txBody>
      </p:sp>
      <p:sp>
        <p:nvSpPr>
          <p:cNvPr id="24" name="Picture Placeholder 11"/>
          <p:cNvSpPr>
            <a:spLocks noGrp="1"/>
          </p:cNvSpPr>
          <p:nvPr>
            <p:ph type="pic" sz="quarter" idx="11"/>
          </p:nvPr>
        </p:nvSpPr>
        <p:spPr>
          <a:xfrm>
            <a:off x="2297728" y="0"/>
            <a:ext cx="3044952" cy="3429000"/>
          </a:xfrm>
          <a:prstGeom prst="parallelogram">
            <a:avLst/>
          </a:prstGeom>
          <a:solidFill>
            <a:schemeClr val="bg2"/>
          </a:solidFill>
          <a:effectLst>
            <a:outerShdw blurRad="228600" dist="50800" algn="l" rotWithShape="0">
              <a:prstClr val="black">
                <a:alpha val="40000"/>
              </a:prstClr>
            </a:outerShdw>
          </a:effectLst>
        </p:spPr>
        <p:txBody>
          <a:bodyPr/>
          <a:lstStyle/>
          <a:p>
            <a:endParaRPr lang="en-US"/>
          </a:p>
        </p:txBody>
      </p:sp>
      <p:sp>
        <p:nvSpPr>
          <p:cNvPr id="25" name="Picture Placeholder 11"/>
          <p:cNvSpPr>
            <a:spLocks noGrp="1"/>
          </p:cNvSpPr>
          <p:nvPr>
            <p:ph type="pic" sz="quarter" idx="12"/>
          </p:nvPr>
        </p:nvSpPr>
        <p:spPr>
          <a:xfrm>
            <a:off x="4583734" y="0"/>
            <a:ext cx="3044952" cy="3429000"/>
          </a:xfrm>
          <a:prstGeom prst="parallelogram">
            <a:avLst/>
          </a:prstGeom>
          <a:solidFill>
            <a:schemeClr val="bg2"/>
          </a:solidFill>
          <a:effectLst>
            <a:outerShdw blurRad="228600" dist="50800" algn="l" rotWithShape="0">
              <a:prstClr val="black">
                <a:alpha val="40000"/>
              </a:prstClr>
            </a:outerShdw>
          </a:effectLst>
        </p:spPr>
        <p:txBody>
          <a:bodyPr/>
          <a:lstStyle/>
          <a:p>
            <a:endParaRPr lang="en-US"/>
          </a:p>
        </p:txBody>
      </p:sp>
      <p:sp>
        <p:nvSpPr>
          <p:cNvPr id="26" name="Picture Placeholder 11"/>
          <p:cNvSpPr>
            <a:spLocks noGrp="1"/>
          </p:cNvSpPr>
          <p:nvPr>
            <p:ph type="pic" sz="quarter" idx="13"/>
          </p:nvPr>
        </p:nvSpPr>
        <p:spPr>
          <a:xfrm>
            <a:off x="6863874" y="0"/>
            <a:ext cx="3044952" cy="3429000"/>
          </a:xfrm>
          <a:prstGeom prst="parallelogram">
            <a:avLst/>
          </a:prstGeom>
          <a:solidFill>
            <a:schemeClr val="bg2"/>
          </a:solidFill>
          <a:effectLst>
            <a:outerShdw blurRad="228600" dist="50800" algn="l" rotWithShape="0">
              <a:prstClr val="black">
                <a:alpha val="40000"/>
              </a:prstClr>
            </a:outerShdw>
          </a:effectLst>
        </p:spPr>
        <p:txBody>
          <a:bodyPr/>
          <a:lstStyle/>
          <a:p>
            <a:endParaRPr lang="en-US"/>
          </a:p>
        </p:txBody>
      </p:sp>
      <p:sp>
        <p:nvSpPr>
          <p:cNvPr id="27" name="Picture Placeholder 11"/>
          <p:cNvSpPr>
            <a:spLocks noGrp="1"/>
          </p:cNvSpPr>
          <p:nvPr>
            <p:ph type="pic" sz="quarter" idx="14"/>
          </p:nvPr>
        </p:nvSpPr>
        <p:spPr>
          <a:xfrm>
            <a:off x="9149880" y="0"/>
            <a:ext cx="3044952" cy="3429000"/>
          </a:xfrm>
          <a:prstGeom prst="parallelogram">
            <a:avLst/>
          </a:prstGeom>
          <a:solidFill>
            <a:schemeClr val="bg2"/>
          </a:solidFill>
          <a:effectLst>
            <a:outerShdw blurRad="228600" dist="50800" algn="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54628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up)">
                                      <p:cBhvr>
                                        <p:cTn id="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rtfolio_04">
    <p:spTree>
      <p:nvGrpSpPr>
        <p:cNvPr id="1" name=""/>
        <p:cNvGrpSpPr/>
        <p:nvPr/>
      </p:nvGrpSpPr>
      <p:grpSpPr>
        <a:xfrm>
          <a:off x="0" y="0"/>
          <a:ext cx="0" cy="0"/>
          <a:chOff x="0" y="0"/>
          <a:chExt cx="0" cy="0"/>
        </a:xfrm>
      </p:grpSpPr>
      <p:sp>
        <p:nvSpPr>
          <p:cNvPr id="6" name="Picture Placeholder 11"/>
          <p:cNvSpPr>
            <a:spLocks noGrp="1"/>
          </p:cNvSpPr>
          <p:nvPr>
            <p:ph type="pic" sz="quarter" idx="10"/>
          </p:nvPr>
        </p:nvSpPr>
        <p:spPr>
          <a:xfrm>
            <a:off x="17588" y="0"/>
            <a:ext cx="3044952" cy="3429000"/>
          </a:xfrm>
          <a:prstGeom prst="parallelogram">
            <a:avLst/>
          </a:prstGeom>
          <a:solidFill>
            <a:schemeClr val="bg2"/>
          </a:solidFill>
          <a:effectLst>
            <a:outerShdw blurRad="228600" dist="101600" algn="l" rotWithShape="0">
              <a:prstClr val="black">
                <a:alpha val="40000"/>
              </a:prstClr>
            </a:outerShdw>
          </a:effectLst>
        </p:spPr>
        <p:txBody>
          <a:bodyPr/>
          <a:lstStyle/>
          <a:p>
            <a:endParaRPr lang="en-US" dirty="0"/>
          </a:p>
        </p:txBody>
      </p:sp>
      <p:sp>
        <p:nvSpPr>
          <p:cNvPr id="7" name="Picture Placeholder 11"/>
          <p:cNvSpPr>
            <a:spLocks noGrp="1"/>
          </p:cNvSpPr>
          <p:nvPr>
            <p:ph type="pic" sz="quarter" idx="11"/>
          </p:nvPr>
        </p:nvSpPr>
        <p:spPr>
          <a:xfrm>
            <a:off x="2297728" y="0"/>
            <a:ext cx="3044952" cy="3429000"/>
          </a:xfrm>
          <a:prstGeom prst="parallelogram">
            <a:avLst/>
          </a:prstGeom>
          <a:solidFill>
            <a:schemeClr val="bg2"/>
          </a:solidFill>
          <a:effectLst>
            <a:outerShdw blurRad="228600" dist="101600" algn="l" rotWithShape="0">
              <a:prstClr val="black">
                <a:alpha val="40000"/>
              </a:prstClr>
            </a:outerShdw>
          </a:effectLst>
        </p:spPr>
        <p:txBody>
          <a:bodyPr/>
          <a:lstStyle/>
          <a:p>
            <a:endParaRPr lang="en-US" dirty="0"/>
          </a:p>
        </p:txBody>
      </p:sp>
      <p:sp>
        <p:nvSpPr>
          <p:cNvPr id="8" name="Picture Placeholder 11"/>
          <p:cNvSpPr>
            <a:spLocks noGrp="1"/>
          </p:cNvSpPr>
          <p:nvPr>
            <p:ph type="pic" sz="quarter" idx="12"/>
          </p:nvPr>
        </p:nvSpPr>
        <p:spPr>
          <a:xfrm>
            <a:off x="4583734" y="0"/>
            <a:ext cx="3044952" cy="3429000"/>
          </a:xfrm>
          <a:prstGeom prst="parallelogram">
            <a:avLst/>
          </a:prstGeom>
          <a:solidFill>
            <a:schemeClr val="bg2"/>
          </a:solidFill>
          <a:effectLst>
            <a:outerShdw blurRad="228600" dist="101600" algn="l" rotWithShape="0">
              <a:prstClr val="black">
                <a:alpha val="40000"/>
              </a:prstClr>
            </a:outerShdw>
          </a:effectLst>
        </p:spPr>
        <p:txBody>
          <a:bodyPr/>
          <a:lstStyle/>
          <a:p>
            <a:endParaRPr lang="en-US"/>
          </a:p>
        </p:txBody>
      </p:sp>
      <p:sp>
        <p:nvSpPr>
          <p:cNvPr id="16" name="Picture Placeholder 11"/>
          <p:cNvSpPr>
            <a:spLocks noGrp="1"/>
          </p:cNvSpPr>
          <p:nvPr>
            <p:ph type="pic" sz="quarter" idx="15"/>
          </p:nvPr>
        </p:nvSpPr>
        <p:spPr>
          <a:xfrm>
            <a:off x="-745942" y="3429000"/>
            <a:ext cx="3044952" cy="3429000"/>
          </a:xfrm>
          <a:prstGeom prst="parallelogram">
            <a:avLst/>
          </a:prstGeom>
          <a:solidFill>
            <a:schemeClr val="bg2"/>
          </a:solidFill>
          <a:effectLst>
            <a:outerShdw blurRad="228600" dist="101600" algn="l" rotWithShape="0">
              <a:prstClr val="black">
                <a:alpha val="40000"/>
              </a:prstClr>
            </a:outerShdw>
          </a:effectLst>
        </p:spPr>
        <p:txBody>
          <a:bodyPr/>
          <a:lstStyle/>
          <a:p>
            <a:endParaRPr lang="en-US"/>
          </a:p>
        </p:txBody>
      </p:sp>
      <p:sp>
        <p:nvSpPr>
          <p:cNvPr id="17" name="Picture Placeholder 11"/>
          <p:cNvSpPr>
            <a:spLocks noGrp="1"/>
          </p:cNvSpPr>
          <p:nvPr>
            <p:ph type="pic" sz="quarter" idx="16"/>
          </p:nvPr>
        </p:nvSpPr>
        <p:spPr>
          <a:xfrm>
            <a:off x="1540064" y="3429000"/>
            <a:ext cx="3044952" cy="3429000"/>
          </a:xfrm>
          <a:prstGeom prst="parallelogram">
            <a:avLst/>
          </a:prstGeom>
          <a:solidFill>
            <a:schemeClr val="bg2"/>
          </a:solidFill>
          <a:effectLst>
            <a:outerShdw blurRad="228600" dist="101600" algn="l" rotWithShape="0">
              <a:prstClr val="black">
                <a:alpha val="40000"/>
              </a:prstClr>
            </a:outerShdw>
          </a:effectLst>
        </p:spPr>
        <p:txBody>
          <a:bodyPr/>
          <a:lstStyle/>
          <a:p>
            <a:endParaRPr lang="en-US"/>
          </a:p>
        </p:txBody>
      </p:sp>
      <p:sp>
        <p:nvSpPr>
          <p:cNvPr id="18" name="Picture Placeholder 11"/>
          <p:cNvSpPr>
            <a:spLocks noGrp="1"/>
          </p:cNvSpPr>
          <p:nvPr>
            <p:ph type="pic" sz="quarter" idx="17"/>
          </p:nvPr>
        </p:nvSpPr>
        <p:spPr>
          <a:xfrm>
            <a:off x="3826070" y="3429000"/>
            <a:ext cx="3044952" cy="3429000"/>
          </a:xfrm>
          <a:prstGeom prst="parallelogram">
            <a:avLst/>
          </a:prstGeom>
          <a:solidFill>
            <a:schemeClr val="bg2"/>
          </a:solidFill>
          <a:effectLst>
            <a:outerShdw blurRad="228600" dist="101600" algn="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19900306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46410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_03">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603124" y="2005224"/>
            <a:ext cx="1819656" cy="1819656"/>
          </a:xfrm>
          <a:prstGeom prst="roundRect">
            <a:avLst>
              <a:gd name="adj" fmla="val 50000"/>
            </a:avLst>
          </a:prstGeom>
          <a:solidFill>
            <a:schemeClr val="bg2"/>
          </a:solidFill>
          <a:effectLst>
            <a:outerShdw blurRad="228600" dist="50800" dir="2700000" algn="tl" rotWithShape="0">
              <a:prstClr val="black">
                <a:alpha val="19000"/>
              </a:prstClr>
            </a:outerShdw>
          </a:effectLst>
        </p:spPr>
        <p:txBody>
          <a:bodyPr/>
          <a:lstStyle>
            <a:lvl1pPr marL="0" indent="0">
              <a:buNone/>
              <a:defRPr sz="1000"/>
            </a:lvl1pPr>
          </a:lstStyle>
          <a:p>
            <a:endParaRPr lang="en-US"/>
          </a:p>
        </p:txBody>
      </p:sp>
      <p:sp>
        <p:nvSpPr>
          <p:cNvPr id="10" name="Picture Placeholder 2"/>
          <p:cNvSpPr>
            <a:spLocks noGrp="1"/>
          </p:cNvSpPr>
          <p:nvPr>
            <p:ph type="pic" sz="quarter" idx="14"/>
          </p:nvPr>
        </p:nvSpPr>
        <p:spPr>
          <a:xfrm>
            <a:off x="6634397" y="2005224"/>
            <a:ext cx="1819656" cy="1819656"/>
          </a:xfrm>
          <a:prstGeom prst="roundRect">
            <a:avLst>
              <a:gd name="adj" fmla="val 50000"/>
            </a:avLst>
          </a:prstGeom>
          <a:solidFill>
            <a:schemeClr val="bg2"/>
          </a:solidFill>
          <a:effectLst>
            <a:outerShdw blurRad="228600" dist="50800" dir="2700000" algn="tl" rotWithShape="0">
              <a:prstClr val="black">
                <a:alpha val="19000"/>
              </a:prstClr>
            </a:outerShdw>
          </a:effectLst>
        </p:spPr>
        <p:txBody>
          <a:bodyPr/>
          <a:lstStyle>
            <a:lvl1pPr marL="0" indent="0">
              <a:buNone/>
              <a:defRPr sz="1000"/>
            </a:lvl1pPr>
          </a:lstStyle>
          <a:p>
            <a:endParaRPr lang="en-US"/>
          </a:p>
        </p:txBody>
      </p:sp>
      <p:sp>
        <p:nvSpPr>
          <p:cNvPr id="11" name="Picture Placeholder 2"/>
          <p:cNvSpPr>
            <a:spLocks noGrp="1"/>
          </p:cNvSpPr>
          <p:nvPr>
            <p:ph type="pic" sz="quarter" idx="15"/>
          </p:nvPr>
        </p:nvSpPr>
        <p:spPr>
          <a:xfrm>
            <a:off x="9761709" y="2005224"/>
            <a:ext cx="1819656" cy="1819656"/>
          </a:xfrm>
          <a:prstGeom prst="roundRect">
            <a:avLst>
              <a:gd name="adj" fmla="val 50000"/>
            </a:avLst>
          </a:prstGeom>
          <a:solidFill>
            <a:schemeClr val="bg2"/>
          </a:solidFill>
          <a:effectLst>
            <a:outerShdw blurRad="228600" dist="50800" dir="2700000" algn="tl" rotWithShape="0">
              <a:prstClr val="black">
                <a:alpha val="19000"/>
              </a:prstClr>
            </a:outerShdw>
          </a:effectLst>
        </p:spPr>
        <p:txBody>
          <a:bodyPr/>
          <a:lstStyle>
            <a:lvl1pPr marL="0" indent="0">
              <a:buNone/>
              <a:defRPr sz="1000"/>
            </a:lvl1pPr>
          </a:lstStyle>
          <a:p>
            <a:endParaRPr lang="en-US"/>
          </a:p>
        </p:txBody>
      </p:sp>
      <p:sp>
        <p:nvSpPr>
          <p:cNvPr id="12" name="Picture Placeholder 2"/>
          <p:cNvSpPr>
            <a:spLocks noGrp="1"/>
          </p:cNvSpPr>
          <p:nvPr>
            <p:ph type="pic" sz="quarter" idx="16"/>
          </p:nvPr>
        </p:nvSpPr>
        <p:spPr>
          <a:xfrm>
            <a:off x="3507085" y="2005224"/>
            <a:ext cx="1819656" cy="1819656"/>
          </a:xfrm>
          <a:prstGeom prst="roundRect">
            <a:avLst>
              <a:gd name="adj" fmla="val 50000"/>
            </a:avLst>
          </a:prstGeom>
          <a:solidFill>
            <a:schemeClr val="bg2"/>
          </a:solidFill>
          <a:effectLst>
            <a:outerShdw blurRad="228600" dist="50800" dir="2700000" algn="tl" rotWithShape="0">
              <a:prstClr val="black">
                <a:alpha val="19000"/>
              </a:prstClr>
            </a:outerShdw>
          </a:effectLst>
        </p:spPr>
        <p:txBody>
          <a:bodyPr/>
          <a:lstStyle>
            <a:lvl1pPr marL="0" indent="0">
              <a:buNone/>
              <a:defRPr sz="1000"/>
            </a:lvl1pPr>
          </a:lstStyle>
          <a:p>
            <a:endParaRPr lang="en-US"/>
          </a:p>
        </p:txBody>
      </p:sp>
      <p:sp>
        <p:nvSpPr>
          <p:cNvPr id="32" name="Slide Number Placeholder 14"/>
          <p:cNvSpPr txBox="1">
            <a:spLocks/>
          </p:cNvSpPr>
          <p:nvPr userDrawn="1"/>
        </p:nvSpPr>
        <p:spPr>
          <a:xfrm>
            <a:off x="11234359" y="6189678"/>
            <a:ext cx="3847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bg1"/>
              </a:solidFill>
            </a:endParaRPr>
          </a:p>
        </p:txBody>
      </p:sp>
    </p:spTree>
    <p:extLst>
      <p:ext uri="{BB962C8B-B14F-4D97-AF65-F5344CB8AC3E}">
        <p14:creationId xmlns:p14="http://schemas.microsoft.com/office/powerpoint/2010/main" val="311672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nodePh="1">
                                  <p:stCondLst>
                                    <p:cond delay="0"/>
                                  </p:stCondLst>
                                  <p:endCondLst>
                                    <p:cond evt="begin" delay="0">
                                      <p:tn val="5"/>
                                    </p:cond>
                                  </p:end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up)">
                                      <p:cBhvr>
                                        <p:cTn id="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ader_Info">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3048" y="-3658"/>
            <a:ext cx="12188952" cy="4581144"/>
          </a:xfrm>
          <a:solidFill>
            <a:schemeClr val="bg2"/>
          </a:solidFill>
        </p:spPr>
        <p:txBody>
          <a:bodyPr/>
          <a:lstStyle/>
          <a:p>
            <a:endParaRPr lang="en-US"/>
          </a:p>
        </p:txBody>
      </p:sp>
      <p:sp>
        <p:nvSpPr>
          <p:cNvPr id="11" name="Slide Number Placeholder 14"/>
          <p:cNvSpPr txBox="1">
            <a:spLocks/>
          </p:cNvSpPr>
          <p:nvPr userDrawn="1"/>
        </p:nvSpPr>
        <p:spPr>
          <a:xfrm>
            <a:off x="11234359" y="6189678"/>
            <a:ext cx="3847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bg1"/>
              </a:solidFill>
            </a:endParaRPr>
          </a:p>
        </p:txBody>
      </p:sp>
    </p:spTree>
    <p:extLst>
      <p:ext uri="{BB962C8B-B14F-4D97-AF65-F5344CB8AC3E}">
        <p14:creationId xmlns:p14="http://schemas.microsoft.com/office/powerpoint/2010/main" val="178104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_mockup_01">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532881" y="2136297"/>
            <a:ext cx="1755775" cy="3107216"/>
          </a:xfrm>
          <a:solidFill>
            <a:schemeClr val="bg2"/>
          </a:solidFill>
        </p:spPr>
        <p:txBody>
          <a:bodyPr/>
          <a:lstStyle/>
          <a:p>
            <a:endParaRPr lang="en-US"/>
          </a:p>
        </p:txBody>
      </p:sp>
      <p:sp>
        <p:nvSpPr>
          <p:cNvPr id="34" name="Slide Number Placeholder 14"/>
          <p:cNvSpPr txBox="1">
            <a:spLocks/>
          </p:cNvSpPr>
          <p:nvPr userDrawn="1"/>
        </p:nvSpPr>
        <p:spPr>
          <a:xfrm>
            <a:off x="11234359" y="6189678"/>
            <a:ext cx="3847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bg1"/>
              </a:solidFill>
            </a:endParaRPr>
          </a:p>
        </p:txBody>
      </p:sp>
    </p:spTree>
    <p:extLst>
      <p:ext uri="{BB962C8B-B14F-4D97-AF65-F5344CB8AC3E}">
        <p14:creationId xmlns:p14="http://schemas.microsoft.com/office/powerpoint/2010/main" val="196119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nodePh="1">
                                  <p:stCondLst>
                                    <p:cond delay="0"/>
                                  </p:stCondLst>
                                  <p:endCondLst>
                                    <p:cond evt="begin" delay="0">
                                      <p:tn val="5"/>
                                    </p:cond>
                                  </p:end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p:tgtEl>
                                          <p:spTgt spid="34"/>
                                        </p:tgtEl>
                                        <p:attrNameLst>
                                          <p:attrName>ppt_y</p:attrName>
                                        </p:attrNameLst>
                                      </p:cBhvr>
                                      <p:tavLst>
                                        <p:tav tm="0">
                                          <p:val>
                                            <p:strVal val="#ppt_y+#ppt_h*1.125000"/>
                                          </p:val>
                                        </p:tav>
                                        <p:tav tm="100000">
                                          <p:val>
                                            <p:strVal val="#ppt_y"/>
                                          </p:val>
                                        </p:tav>
                                      </p:tavLst>
                                    </p:anim>
                                    <p:animEffect transition="in" filter="wipe(up)">
                                      <p:cBhvr>
                                        <p:cTn id="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2" name="Slide Number Placeholder 14"/>
          <p:cNvSpPr txBox="1">
            <a:spLocks/>
          </p:cNvSpPr>
          <p:nvPr userDrawn="1"/>
        </p:nvSpPr>
        <p:spPr>
          <a:xfrm>
            <a:off x="11234359" y="6189678"/>
            <a:ext cx="3847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bg1"/>
              </a:solidFill>
            </a:endParaRPr>
          </a:p>
        </p:txBody>
      </p:sp>
    </p:spTree>
    <p:extLst>
      <p:ext uri="{BB962C8B-B14F-4D97-AF65-F5344CB8AC3E}">
        <p14:creationId xmlns:p14="http://schemas.microsoft.com/office/powerpoint/2010/main" val="269523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nodePh="1">
                                  <p:stCondLst>
                                    <p:cond delay="0"/>
                                  </p:stCondLst>
                                  <p:endCondLst>
                                    <p:cond evt="begin" delay="0">
                                      <p:tn val="5"/>
                                    </p:cond>
                                  </p:end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up)">
                                      <p:cBhvr>
                                        <p:cTn id="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5" name="Slide Number Placeholder 14"/>
          <p:cNvSpPr txBox="1">
            <a:spLocks/>
          </p:cNvSpPr>
          <p:nvPr userDrawn="1"/>
        </p:nvSpPr>
        <p:spPr>
          <a:xfrm>
            <a:off x="11234359" y="6189678"/>
            <a:ext cx="3847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bg1"/>
              </a:solidFill>
            </a:endParaRPr>
          </a:p>
        </p:txBody>
      </p:sp>
    </p:spTree>
    <p:extLst>
      <p:ext uri="{BB962C8B-B14F-4D97-AF65-F5344CB8AC3E}">
        <p14:creationId xmlns:p14="http://schemas.microsoft.com/office/powerpoint/2010/main" val="255215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498507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55914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37259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77C85B3-5BDB-45F0-B769-E577E41FCDDB}" type="datetimeFigureOut">
              <a:rPr lang="en-US" smtClean="0"/>
              <a:t>4/10/2017</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F976047-6D8B-40E5-9820-BFA42EA4E19A}" type="slidenum">
              <a:rPr lang="en-US" smtClean="0"/>
              <a:t>‹#›</a:t>
            </a:fld>
            <a:endParaRPr lang="en-US"/>
          </a:p>
        </p:txBody>
      </p:sp>
    </p:spTree>
    <p:extLst>
      <p:ext uri="{BB962C8B-B14F-4D97-AF65-F5344CB8AC3E}">
        <p14:creationId xmlns:p14="http://schemas.microsoft.com/office/powerpoint/2010/main" val="16446669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1" name="Slide Number Placeholder 14"/>
          <p:cNvSpPr txBox="1">
            <a:spLocks/>
          </p:cNvSpPr>
          <p:nvPr userDrawn="1"/>
        </p:nvSpPr>
        <p:spPr>
          <a:xfrm>
            <a:off x="11234359" y="6189678"/>
            <a:ext cx="3847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bg1"/>
              </a:solidFill>
            </a:endParaRPr>
          </a:p>
        </p:txBody>
      </p:sp>
    </p:spTree>
    <p:extLst>
      <p:ext uri="{BB962C8B-B14F-4D97-AF65-F5344CB8AC3E}">
        <p14:creationId xmlns:p14="http://schemas.microsoft.com/office/powerpoint/2010/main" val="160456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441779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822125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401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4" r:id="rId12"/>
    <p:sldLayoutId id="2147483698" r:id="rId13"/>
    <p:sldLayoutId id="2147483675" r:id="rId14"/>
    <p:sldLayoutId id="2147483693" r:id="rId15"/>
    <p:sldLayoutId id="2147483702" r:id="rId16"/>
    <p:sldLayoutId id="2147483704" r:id="rId17"/>
    <p:sldLayoutId id="2147483710" r:id="rId18"/>
    <p:sldLayoutId id="2147483711" r:id="rId19"/>
    <p:sldLayoutId id="2147483689" r:id="rId20"/>
    <p:sldLayoutId id="2147483705" r:id="rId21"/>
    <p:sldLayoutId id="2147483662" r:id="rId22"/>
    <p:sldLayoutId id="2147483690" r:id="rId23"/>
    <p:sldLayoutId id="2147483692" r:id="rId2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0.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2.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7.jpg"/><Relationship Id="rId2" Type="http://schemas.openxmlformats.org/officeDocument/2006/relationships/image" Target="../media/image12.jpeg"/><Relationship Id="rId1" Type="http://schemas.openxmlformats.org/officeDocument/2006/relationships/slideLayout" Target="../slideLayouts/slideLayout16.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4.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g"/><Relationship Id="rId1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7.jpg"/><Relationship Id="rId1" Type="http://schemas.openxmlformats.org/officeDocument/2006/relationships/slideLayout" Target="../slideLayouts/slideLayout17.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675" b="1675"/>
          <a:stretch>
            <a:fillRect/>
          </a:stretch>
        </p:blipFill>
        <p:spPr/>
      </p:pic>
      <p:sp>
        <p:nvSpPr>
          <p:cNvPr id="8" name="Rectangle 7"/>
          <p:cNvSpPr/>
          <p:nvPr/>
        </p:nvSpPr>
        <p:spPr>
          <a:xfrm>
            <a:off x="-5962" y="0"/>
            <a:ext cx="12192000" cy="6858000"/>
          </a:xfrm>
          <a:prstGeom prst="rect">
            <a:avLst/>
          </a:prstGeom>
          <a:gradFill flip="none" rotWithShape="1">
            <a:gsLst>
              <a:gs pos="0">
                <a:schemeClr val="accent1">
                  <a:alpha val="48000"/>
                </a:schemeClr>
              </a:gs>
              <a:gs pos="46000">
                <a:schemeClr val="accent1">
                  <a:lumMod val="75000"/>
                  <a:alpha val="48000"/>
                </a:schemeClr>
              </a:gs>
              <a:gs pos="100000">
                <a:schemeClr val="accent6"/>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29829" y="1775389"/>
            <a:ext cx="8744702" cy="1169551"/>
          </a:xfrm>
          <a:prstGeom prst="rect">
            <a:avLst/>
          </a:prstGeom>
          <a:noFill/>
        </p:spPr>
        <p:txBody>
          <a:bodyPr wrap="none" rtlCol="0" anchor="ctr">
            <a:spAutoFit/>
          </a:bodyPr>
          <a:lstStyle/>
          <a:p>
            <a:r>
              <a:rPr lang="zh-CN" altLang="en-US" sz="7000" b="1" dirty="0" smtClean="0">
                <a:solidFill>
                  <a:schemeClr val="bg1"/>
                </a:solidFill>
                <a:latin typeface="黑体" panose="02010609060101010101" pitchFamily="49" charset="-122"/>
                <a:ea typeface="黑体" panose="02010609060101010101" pitchFamily="49" charset="-122"/>
                <a:cs typeface="Roboto" panose="02000000000000000000" pitchFamily="2" charset="0"/>
              </a:rPr>
              <a:t>创业</a:t>
            </a:r>
            <a:r>
              <a:rPr lang="en-US" altLang="zh-CN" sz="7000" b="1" dirty="0" smtClean="0">
                <a:solidFill>
                  <a:schemeClr val="bg1"/>
                </a:solidFill>
                <a:latin typeface="黑体" panose="02010609060101010101" pitchFamily="49" charset="-122"/>
                <a:ea typeface="黑体" panose="02010609060101010101" pitchFamily="49" charset="-122"/>
                <a:cs typeface="Roboto" panose="02000000000000000000" pitchFamily="2" charset="0"/>
              </a:rPr>
              <a:t>/</a:t>
            </a:r>
            <a:r>
              <a:rPr lang="zh-CN" altLang="en-US" sz="7000" b="1" dirty="0" smtClean="0">
                <a:solidFill>
                  <a:schemeClr val="bg1"/>
                </a:solidFill>
                <a:latin typeface="黑体" panose="02010609060101010101" pitchFamily="49" charset="-122"/>
                <a:ea typeface="黑体" panose="02010609060101010101" pitchFamily="49" charset="-122"/>
                <a:cs typeface="Roboto" panose="02000000000000000000" pitchFamily="2" charset="0"/>
              </a:rPr>
              <a:t>商业融资计划书</a:t>
            </a:r>
            <a:endParaRPr lang="en-US" sz="7000" b="1" dirty="0">
              <a:solidFill>
                <a:schemeClr val="bg1"/>
              </a:solidFill>
              <a:latin typeface="黑体" panose="02010609060101010101" pitchFamily="49" charset="-122"/>
              <a:ea typeface="黑体" panose="02010609060101010101" pitchFamily="49" charset="-122"/>
              <a:cs typeface="Roboto" panose="02000000000000000000" pitchFamily="2" charset="0"/>
            </a:endParaRPr>
          </a:p>
        </p:txBody>
      </p:sp>
      <p:sp>
        <p:nvSpPr>
          <p:cNvPr id="11" name="TextBox 10"/>
          <p:cNvSpPr txBox="1"/>
          <p:nvPr/>
        </p:nvSpPr>
        <p:spPr>
          <a:xfrm>
            <a:off x="3837032" y="2944940"/>
            <a:ext cx="5074956" cy="452432"/>
          </a:xfrm>
          <a:prstGeom prst="rect">
            <a:avLst/>
          </a:prstGeom>
          <a:noFill/>
        </p:spPr>
        <p:txBody>
          <a:bodyPr wrap="square" rtlCol="0" anchor="ctr">
            <a:spAutoFit/>
          </a:bodyPr>
          <a:lstStyle/>
          <a:p>
            <a:pPr>
              <a:lnSpc>
                <a:spcPct val="130000"/>
              </a:lnSpc>
            </a:pPr>
            <a:r>
              <a:rPr lang="zh-CN" altLang="en-US"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简洁实用  适用于投资合作</a:t>
            </a:r>
            <a:r>
              <a:rPr lang="en-US" altLang="zh-CN"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a:t>
            </a:r>
            <a:r>
              <a:rPr lang="zh-CN" altLang="en-US"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项目推广</a:t>
            </a:r>
            <a:r>
              <a:rPr lang="en-US" altLang="zh-CN"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a:t>
            </a:r>
            <a:r>
              <a:rPr lang="zh-CN" altLang="en-US"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企业宣传等</a:t>
            </a:r>
            <a:endParaRPr lang="en-US"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4" name="矩形 3"/>
          <p:cNvSpPr/>
          <p:nvPr/>
        </p:nvSpPr>
        <p:spPr bwMode="auto">
          <a:xfrm>
            <a:off x="0" y="3603771"/>
            <a:ext cx="12186038" cy="687026"/>
          </a:xfrm>
          <a:prstGeom prst="rect">
            <a:avLst/>
          </a:prstGeom>
          <a:solidFill>
            <a:srgbClr val="E53C08"/>
          </a:solidFill>
          <a:ln>
            <a:noFill/>
          </a:ln>
          <a:extLst/>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2" name="TextBox 10"/>
          <p:cNvSpPr txBox="1"/>
          <p:nvPr/>
        </p:nvSpPr>
        <p:spPr>
          <a:xfrm>
            <a:off x="4125909" y="3721068"/>
            <a:ext cx="5074956" cy="452432"/>
          </a:xfrm>
          <a:prstGeom prst="rect">
            <a:avLst/>
          </a:prstGeom>
          <a:noFill/>
        </p:spPr>
        <p:txBody>
          <a:bodyPr wrap="square" rtlCol="0" anchor="ctr">
            <a:spAutoFit/>
          </a:bodyPr>
          <a:lstStyle/>
          <a:p>
            <a:pPr>
              <a:lnSpc>
                <a:spcPct val="130000"/>
              </a:lnSpc>
            </a:pPr>
            <a:r>
              <a:rPr lang="en-US" altLang="zh-CN"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BUSINESS </a:t>
            </a:r>
            <a:r>
              <a:rPr lang="en-US" altLang="zh-CN"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a:t>
            </a:r>
            <a:r>
              <a:rPr lang="en-US" altLang="zh-CN"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COMMERCIAL FINANCING PLAN</a:t>
            </a:r>
            <a:endParaRPr lang="en-US"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5" name="圆角矩形 4"/>
          <p:cNvSpPr/>
          <p:nvPr/>
        </p:nvSpPr>
        <p:spPr bwMode="auto">
          <a:xfrm>
            <a:off x="4750427" y="4456253"/>
            <a:ext cx="2646661" cy="494904"/>
          </a:xfrm>
          <a:prstGeom prst="roundRect">
            <a:avLst/>
          </a:prstGeom>
          <a:noFill/>
          <a:ln>
            <a:solidFill>
              <a:srgbClr val="E53C08"/>
            </a:solidFill>
          </a:ln>
          <a:extLst/>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4" name="TextBox 10"/>
          <p:cNvSpPr txBox="1"/>
          <p:nvPr/>
        </p:nvSpPr>
        <p:spPr>
          <a:xfrm>
            <a:off x="5460114" y="4497196"/>
            <a:ext cx="1145405" cy="452432"/>
          </a:xfrm>
          <a:prstGeom prst="rect">
            <a:avLst/>
          </a:prstGeom>
          <a:noFill/>
        </p:spPr>
        <p:txBody>
          <a:bodyPr wrap="square" rtlCol="0" anchor="ctr">
            <a:spAutoFit/>
          </a:bodyPr>
          <a:lstStyle/>
          <a:p>
            <a:pPr>
              <a:lnSpc>
                <a:spcPct val="130000"/>
              </a:lnSpc>
            </a:pPr>
            <a:r>
              <a:rPr lang="zh-CN" altLang="en-US"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点击开始</a:t>
            </a:r>
            <a:endParaRPr lang="en-US"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50189434"/>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up)">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p:cNvGrpSpPr/>
          <p:nvPr/>
        </p:nvGrpSpPr>
        <p:grpSpPr>
          <a:xfrm>
            <a:off x="1222733" y="2526306"/>
            <a:ext cx="1414666" cy="1619124"/>
            <a:chOff x="1222733" y="2526306"/>
            <a:chExt cx="1414666" cy="1619124"/>
          </a:xfrm>
        </p:grpSpPr>
        <p:sp>
          <p:nvSpPr>
            <p:cNvPr id="14" name="Shape 1721"/>
            <p:cNvSpPr/>
            <p:nvPr/>
          </p:nvSpPr>
          <p:spPr>
            <a:xfrm rot="18900000">
              <a:off x="1222733" y="2526306"/>
              <a:ext cx="1414666" cy="1414666"/>
            </a:xfrm>
            <a:prstGeom prst="roundRect">
              <a:avLst>
                <a:gd name="adj" fmla="val 15000"/>
              </a:avLst>
            </a:prstGeom>
            <a:solidFill>
              <a:srgbClr val="F6F6F6"/>
            </a:solidFill>
            <a:ln/>
          </p:spPr>
          <p:style>
            <a:lnRef idx="0">
              <a:schemeClr val="accent1"/>
            </a:lnRef>
            <a:fillRef idx="3">
              <a:schemeClr val="accent1"/>
            </a:fillRef>
            <a:effectRef idx="3">
              <a:schemeClr val="accent1"/>
            </a:effectRef>
            <a:fontRef idx="minor">
              <a:schemeClr val="lt1"/>
            </a:fontRef>
          </p:style>
          <p:txBody>
            <a:bodyPr lIns="50800" tIns="50800" rIns="50800" bIns="50800" anchor="ctr"/>
            <a:lstStyle/>
            <a:p>
              <a:pPr lvl="0" algn="l">
                <a:spcBef>
                  <a:spcPts val="4500"/>
                </a:spcBef>
                <a:defRPr sz="2500">
                  <a:latin typeface="Aller Light"/>
                  <a:ea typeface="Aller Light"/>
                  <a:cs typeface="Aller Light"/>
                  <a:sym typeface="Aller Light"/>
                </a:defRPr>
              </a:pPr>
              <a:endParaRPr/>
            </a:p>
          </p:txBody>
        </p:sp>
        <p:grpSp>
          <p:nvGrpSpPr>
            <p:cNvPr id="75" name="Group 74"/>
            <p:cNvGrpSpPr/>
            <p:nvPr/>
          </p:nvGrpSpPr>
          <p:grpSpPr>
            <a:xfrm>
              <a:off x="1222733" y="2730763"/>
              <a:ext cx="1414666" cy="1414667"/>
              <a:chOff x="1222733" y="2730763"/>
              <a:chExt cx="1414666" cy="1414667"/>
            </a:xfrm>
          </p:grpSpPr>
          <p:sp>
            <p:nvSpPr>
              <p:cNvPr id="15" name="Shape 1732"/>
              <p:cNvSpPr/>
              <p:nvPr/>
            </p:nvSpPr>
            <p:spPr>
              <a:xfrm rot="18900000">
                <a:off x="1222733" y="2730763"/>
                <a:ext cx="1414666" cy="1414667"/>
              </a:xfrm>
              <a:prstGeom prst="roundRect">
                <a:avLst>
                  <a:gd name="adj" fmla="val 15000"/>
                </a:avLst>
              </a:prstGeom>
              <a:ln/>
            </p:spPr>
            <p:style>
              <a:lnRef idx="0">
                <a:schemeClr val="accent1"/>
              </a:lnRef>
              <a:fillRef idx="3">
                <a:schemeClr val="accent1"/>
              </a:fillRef>
              <a:effectRef idx="3">
                <a:schemeClr val="accent1"/>
              </a:effectRef>
              <a:fontRef idx="minor">
                <a:schemeClr val="lt1"/>
              </a:fontRef>
            </p:style>
            <p:txBody>
              <a:bodyPr wrap="square" lIns="50800" tIns="50800" rIns="50800" bIns="50800" numCol="1" anchor="ctr">
                <a:noAutofit/>
              </a:bodyPr>
              <a:lstStyle/>
              <a:p>
                <a:pPr lvl="0" algn="l">
                  <a:spcBef>
                    <a:spcPts val="4500"/>
                  </a:spcBef>
                  <a:defRPr sz="2500">
                    <a:latin typeface="Aller Light"/>
                    <a:ea typeface="Aller Light"/>
                    <a:cs typeface="Aller Light"/>
                    <a:sym typeface="Aller Light"/>
                  </a:defRPr>
                </a:pPr>
                <a:endParaRPr/>
              </a:p>
            </p:txBody>
          </p:sp>
          <p:grpSp>
            <p:nvGrpSpPr>
              <p:cNvPr id="20" name="Group 19"/>
              <p:cNvGrpSpPr/>
              <p:nvPr/>
            </p:nvGrpSpPr>
            <p:grpSpPr>
              <a:xfrm>
                <a:off x="1690353" y="3205162"/>
                <a:ext cx="479425" cy="447676"/>
                <a:chOff x="1237129" y="1616133"/>
                <a:chExt cx="479425" cy="447676"/>
              </a:xfrm>
            </p:grpSpPr>
            <p:sp>
              <p:nvSpPr>
                <p:cNvPr id="21" name="Freeform 23"/>
                <p:cNvSpPr>
                  <a:spLocks/>
                </p:cNvSpPr>
                <p:nvPr/>
              </p:nvSpPr>
              <p:spPr bwMode="auto">
                <a:xfrm>
                  <a:off x="1237129" y="1732021"/>
                  <a:ext cx="479425" cy="92075"/>
                </a:xfrm>
                <a:custGeom>
                  <a:avLst/>
                  <a:gdLst>
                    <a:gd name="T0" fmla="*/ 232 w 232"/>
                    <a:gd name="T1" fmla="*/ 44 h 44"/>
                    <a:gd name="T2" fmla="*/ 0 w 232"/>
                    <a:gd name="T3" fmla="*/ 44 h 44"/>
                    <a:gd name="T4" fmla="*/ 0 w 232"/>
                    <a:gd name="T5" fmla="*/ 8 h 44"/>
                    <a:gd name="T6" fmla="*/ 8 w 232"/>
                    <a:gd name="T7" fmla="*/ 0 h 44"/>
                    <a:gd name="T8" fmla="*/ 226 w 232"/>
                    <a:gd name="T9" fmla="*/ 0 h 44"/>
                    <a:gd name="T10" fmla="*/ 232 w 232"/>
                    <a:gd name="T11" fmla="*/ 6 h 44"/>
                    <a:gd name="T12" fmla="*/ 232 w 23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232" h="44">
                      <a:moveTo>
                        <a:pt x="232" y="44"/>
                      </a:moveTo>
                      <a:cubicBezTo>
                        <a:pt x="0" y="44"/>
                        <a:pt x="0" y="44"/>
                        <a:pt x="0" y="44"/>
                      </a:cubicBezTo>
                      <a:cubicBezTo>
                        <a:pt x="0" y="8"/>
                        <a:pt x="0" y="8"/>
                        <a:pt x="0" y="8"/>
                      </a:cubicBezTo>
                      <a:cubicBezTo>
                        <a:pt x="0" y="3"/>
                        <a:pt x="4" y="0"/>
                        <a:pt x="8" y="0"/>
                      </a:cubicBezTo>
                      <a:cubicBezTo>
                        <a:pt x="226" y="0"/>
                        <a:pt x="226" y="0"/>
                        <a:pt x="226" y="0"/>
                      </a:cubicBezTo>
                      <a:cubicBezTo>
                        <a:pt x="230" y="0"/>
                        <a:pt x="232" y="2"/>
                        <a:pt x="232" y="6"/>
                      </a:cubicBezTo>
                      <a:lnTo>
                        <a:pt x="232" y="44"/>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24"/>
                <p:cNvSpPr>
                  <a:spLocks/>
                </p:cNvSpPr>
                <p:nvPr/>
              </p:nvSpPr>
              <p:spPr bwMode="auto">
                <a:xfrm>
                  <a:off x="1262529" y="1824096"/>
                  <a:ext cx="428625" cy="239713"/>
                </a:xfrm>
                <a:custGeom>
                  <a:avLst/>
                  <a:gdLst>
                    <a:gd name="T0" fmla="*/ 201 w 208"/>
                    <a:gd name="T1" fmla="*/ 116 h 116"/>
                    <a:gd name="T2" fmla="*/ 8 w 208"/>
                    <a:gd name="T3" fmla="*/ 116 h 116"/>
                    <a:gd name="T4" fmla="*/ 0 w 208"/>
                    <a:gd name="T5" fmla="*/ 108 h 116"/>
                    <a:gd name="T6" fmla="*/ 0 w 208"/>
                    <a:gd name="T7" fmla="*/ 0 h 116"/>
                    <a:gd name="T8" fmla="*/ 208 w 208"/>
                    <a:gd name="T9" fmla="*/ 0 h 116"/>
                    <a:gd name="T10" fmla="*/ 208 w 208"/>
                    <a:gd name="T11" fmla="*/ 108 h 116"/>
                    <a:gd name="T12" fmla="*/ 201 w 208"/>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08" h="116">
                      <a:moveTo>
                        <a:pt x="201" y="116"/>
                      </a:moveTo>
                      <a:cubicBezTo>
                        <a:pt x="8" y="116"/>
                        <a:pt x="8" y="116"/>
                        <a:pt x="8" y="116"/>
                      </a:cubicBezTo>
                      <a:cubicBezTo>
                        <a:pt x="4" y="116"/>
                        <a:pt x="0" y="112"/>
                        <a:pt x="0" y="108"/>
                      </a:cubicBezTo>
                      <a:cubicBezTo>
                        <a:pt x="0" y="0"/>
                        <a:pt x="0" y="0"/>
                        <a:pt x="0" y="0"/>
                      </a:cubicBezTo>
                      <a:cubicBezTo>
                        <a:pt x="208" y="0"/>
                        <a:pt x="208" y="0"/>
                        <a:pt x="208" y="0"/>
                      </a:cubicBezTo>
                      <a:cubicBezTo>
                        <a:pt x="208" y="108"/>
                        <a:pt x="208" y="108"/>
                        <a:pt x="208" y="108"/>
                      </a:cubicBezTo>
                      <a:cubicBezTo>
                        <a:pt x="208" y="112"/>
                        <a:pt x="205" y="116"/>
                        <a:pt x="201" y="116"/>
                      </a:cubicBez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5"/>
                <p:cNvSpPr>
                  <a:spLocks noChangeShapeType="1"/>
                </p:cNvSpPr>
                <p:nvPr/>
              </p:nvSpPr>
              <p:spPr bwMode="auto">
                <a:xfrm>
                  <a:off x="1476842" y="1728846"/>
                  <a:ext cx="0" cy="334963"/>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6"/>
                <p:cNvSpPr>
                  <a:spLocks/>
                </p:cNvSpPr>
                <p:nvPr/>
              </p:nvSpPr>
              <p:spPr bwMode="auto">
                <a:xfrm>
                  <a:off x="1481604" y="1616133"/>
                  <a:ext cx="173038" cy="115888"/>
                </a:xfrm>
                <a:custGeom>
                  <a:avLst/>
                  <a:gdLst>
                    <a:gd name="T0" fmla="*/ 44 w 84"/>
                    <a:gd name="T1" fmla="*/ 56 h 56"/>
                    <a:gd name="T2" fmla="*/ 84 w 84"/>
                    <a:gd name="T3" fmla="*/ 20 h 56"/>
                    <a:gd name="T4" fmla="*/ 60 w 84"/>
                    <a:gd name="T5" fmla="*/ 0 h 56"/>
                    <a:gd name="T6" fmla="*/ 0 w 84"/>
                    <a:gd name="T7" fmla="*/ 56 h 56"/>
                  </a:gdLst>
                  <a:ahLst/>
                  <a:cxnLst>
                    <a:cxn ang="0">
                      <a:pos x="T0" y="T1"/>
                    </a:cxn>
                    <a:cxn ang="0">
                      <a:pos x="T2" y="T3"/>
                    </a:cxn>
                    <a:cxn ang="0">
                      <a:pos x="T4" y="T5"/>
                    </a:cxn>
                    <a:cxn ang="0">
                      <a:pos x="T6" y="T7"/>
                    </a:cxn>
                  </a:cxnLst>
                  <a:rect l="0" t="0" r="r" b="b"/>
                  <a:pathLst>
                    <a:path w="84" h="56">
                      <a:moveTo>
                        <a:pt x="44" y="56"/>
                      </a:moveTo>
                      <a:cubicBezTo>
                        <a:pt x="59" y="56"/>
                        <a:pt x="84" y="43"/>
                        <a:pt x="84" y="20"/>
                      </a:cubicBezTo>
                      <a:cubicBezTo>
                        <a:pt x="84" y="0"/>
                        <a:pt x="68" y="0"/>
                        <a:pt x="60" y="0"/>
                      </a:cubicBezTo>
                      <a:cubicBezTo>
                        <a:pt x="48" y="0"/>
                        <a:pt x="23" y="10"/>
                        <a:pt x="0" y="56"/>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7"/>
                <p:cNvSpPr>
                  <a:spLocks/>
                </p:cNvSpPr>
                <p:nvPr/>
              </p:nvSpPr>
              <p:spPr bwMode="auto">
                <a:xfrm>
                  <a:off x="1306979" y="1616133"/>
                  <a:ext cx="174625" cy="115888"/>
                </a:xfrm>
                <a:custGeom>
                  <a:avLst/>
                  <a:gdLst>
                    <a:gd name="T0" fmla="*/ 40 w 84"/>
                    <a:gd name="T1" fmla="*/ 56 h 56"/>
                    <a:gd name="T2" fmla="*/ 0 w 84"/>
                    <a:gd name="T3" fmla="*/ 20 h 56"/>
                    <a:gd name="T4" fmla="*/ 24 w 84"/>
                    <a:gd name="T5" fmla="*/ 0 h 56"/>
                    <a:gd name="T6" fmla="*/ 84 w 84"/>
                    <a:gd name="T7" fmla="*/ 56 h 56"/>
                  </a:gdLst>
                  <a:ahLst/>
                  <a:cxnLst>
                    <a:cxn ang="0">
                      <a:pos x="T0" y="T1"/>
                    </a:cxn>
                    <a:cxn ang="0">
                      <a:pos x="T2" y="T3"/>
                    </a:cxn>
                    <a:cxn ang="0">
                      <a:pos x="T4" y="T5"/>
                    </a:cxn>
                    <a:cxn ang="0">
                      <a:pos x="T6" y="T7"/>
                    </a:cxn>
                  </a:cxnLst>
                  <a:rect l="0" t="0" r="r" b="b"/>
                  <a:pathLst>
                    <a:path w="84" h="56">
                      <a:moveTo>
                        <a:pt x="40" y="56"/>
                      </a:moveTo>
                      <a:cubicBezTo>
                        <a:pt x="25" y="56"/>
                        <a:pt x="0" y="43"/>
                        <a:pt x="0" y="20"/>
                      </a:cubicBezTo>
                      <a:cubicBezTo>
                        <a:pt x="0" y="0"/>
                        <a:pt x="16" y="0"/>
                        <a:pt x="24" y="0"/>
                      </a:cubicBezTo>
                      <a:cubicBezTo>
                        <a:pt x="36" y="0"/>
                        <a:pt x="61" y="10"/>
                        <a:pt x="84" y="56"/>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81" name="Group 80"/>
          <p:cNvGrpSpPr/>
          <p:nvPr/>
        </p:nvGrpSpPr>
        <p:grpSpPr>
          <a:xfrm>
            <a:off x="3311277" y="2607947"/>
            <a:ext cx="1414666" cy="1619124"/>
            <a:chOff x="3311277" y="2607947"/>
            <a:chExt cx="1414666" cy="1619124"/>
          </a:xfrm>
        </p:grpSpPr>
        <p:sp>
          <p:nvSpPr>
            <p:cNvPr id="12" name="Shape 1722"/>
            <p:cNvSpPr/>
            <p:nvPr/>
          </p:nvSpPr>
          <p:spPr>
            <a:xfrm rot="8100000">
              <a:off x="3311277" y="2812405"/>
              <a:ext cx="1414666" cy="1414666"/>
            </a:xfrm>
            <a:prstGeom prst="roundRect">
              <a:avLst>
                <a:gd name="adj" fmla="val 15000"/>
              </a:avLst>
            </a:prstGeom>
            <a:solidFill>
              <a:srgbClr val="F6F6F6"/>
            </a:solidFill>
            <a:ln/>
          </p:spPr>
          <p:style>
            <a:lnRef idx="0">
              <a:schemeClr val="accent2"/>
            </a:lnRef>
            <a:fillRef idx="3">
              <a:schemeClr val="accent2"/>
            </a:fillRef>
            <a:effectRef idx="3">
              <a:schemeClr val="accent2"/>
            </a:effectRef>
            <a:fontRef idx="minor">
              <a:schemeClr val="lt1"/>
            </a:fontRef>
          </p:style>
          <p:txBody>
            <a:bodyPr lIns="50800" tIns="50800" rIns="50800" bIns="50800" anchor="ctr"/>
            <a:lstStyle/>
            <a:p>
              <a:pPr lvl="0" algn="l">
                <a:spcBef>
                  <a:spcPts val="4500"/>
                </a:spcBef>
                <a:defRPr sz="2500">
                  <a:latin typeface="Aller Light"/>
                  <a:ea typeface="Aller Light"/>
                  <a:cs typeface="Aller Light"/>
                  <a:sym typeface="Aller Light"/>
                </a:defRPr>
              </a:pPr>
              <a:endParaRPr/>
            </a:p>
          </p:txBody>
        </p:sp>
        <p:grpSp>
          <p:nvGrpSpPr>
            <p:cNvPr id="76" name="Group 75"/>
            <p:cNvGrpSpPr/>
            <p:nvPr/>
          </p:nvGrpSpPr>
          <p:grpSpPr>
            <a:xfrm>
              <a:off x="3311277" y="2607947"/>
              <a:ext cx="1414666" cy="1414667"/>
              <a:chOff x="3311277" y="2607947"/>
              <a:chExt cx="1414666" cy="1414667"/>
            </a:xfrm>
          </p:grpSpPr>
          <p:sp>
            <p:nvSpPr>
              <p:cNvPr id="13" name="Shape 1729"/>
              <p:cNvSpPr/>
              <p:nvPr/>
            </p:nvSpPr>
            <p:spPr>
              <a:xfrm rot="8100000">
                <a:off x="3311277" y="2607947"/>
                <a:ext cx="1414666" cy="1414667"/>
              </a:xfrm>
              <a:prstGeom prst="roundRect">
                <a:avLst>
                  <a:gd name="adj" fmla="val 15000"/>
                </a:avLst>
              </a:prstGeom>
              <a:ln/>
            </p:spPr>
            <p:style>
              <a:lnRef idx="0">
                <a:schemeClr val="accent2"/>
              </a:lnRef>
              <a:fillRef idx="3">
                <a:schemeClr val="accent2"/>
              </a:fillRef>
              <a:effectRef idx="3">
                <a:schemeClr val="accent2"/>
              </a:effectRef>
              <a:fontRef idx="minor">
                <a:schemeClr val="lt1"/>
              </a:fontRef>
            </p:style>
            <p:txBody>
              <a:bodyPr wrap="square" lIns="50800" tIns="50800" rIns="50800" bIns="50800" numCol="1" anchor="ctr">
                <a:noAutofit/>
              </a:bodyPr>
              <a:lstStyle/>
              <a:p>
                <a:pPr lvl="0" algn="l">
                  <a:spcBef>
                    <a:spcPts val="4500"/>
                  </a:spcBef>
                  <a:defRPr sz="2500">
                    <a:latin typeface="Aller Light"/>
                    <a:ea typeface="Aller Light"/>
                    <a:cs typeface="Aller Light"/>
                    <a:sym typeface="Aller Light"/>
                  </a:defRPr>
                </a:pPr>
                <a:endParaRPr/>
              </a:p>
            </p:txBody>
          </p:sp>
          <p:grpSp>
            <p:nvGrpSpPr>
              <p:cNvPr id="26" name="Group 25"/>
              <p:cNvGrpSpPr/>
              <p:nvPr/>
            </p:nvGrpSpPr>
            <p:grpSpPr>
              <a:xfrm>
                <a:off x="3778896" y="3124530"/>
                <a:ext cx="479425" cy="479426"/>
                <a:chOff x="3957567" y="2521912"/>
                <a:chExt cx="479425" cy="479426"/>
              </a:xfrm>
            </p:grpSpPr>
            <p:sp>
              <p:nvSpPr>
                <p:cNvPr id="27" name="Freeform 114"/>
                <p:cNvSpPr>
                  <a:spLocks/>
                </p:cNvSpPr>
                <p:nvPr/>
              </p:nvSpPr>
              <p:spPr bwMode="auto">
                <a:xfrm>
                  <a:off x="4246492" y="2521912"/>
                  <a:ext cx="190500" cy="188913"/>
                </a:xfrm>
                <a:custGeom>
                  <a:avLst/>
                  <a:gdLst>
                    <a:gd name="T0" fmla="*/ 92 w 92"/>
                    <a:gd name="T1" fmla="*/ 85 h 92"/>
                    <a:gd name="T2" fmla="*/ 24 w 92"/>
                    <a:gd name="T3" fmla="*/ 68 h 92"/>
                    <a:gd name="T4" fmla="*/ 7 w 92"/>
                    <a:gd name="T5" fmla="*/ 0 h 92"/>
                    <a:gd name="T6" fmla="*/ 92 w 92"/>
                    <a:gd name="T7" fmla="*/ 85 h 92"/>
                  </a:gdLst>
                  <a:ahLst/>
                  <a:cxnLst>
                    <a:cxn ang="0">
                      <a:pos x="T0" y="T1"/>
                    </a:cxn>
                    <a:cxn ang="0">
                      <a:pos x="T2" y="T3"/>
                    </a:cxn>
                    <a:cxn ang="0">
                      <a:pos x="T4" y="T5"/>
                    </a:cxn>
                    <a:cxn ang="0">
                      <a:pos x="T6" y="T7"/>
                    </a:cxn>
                  </a:cxnLst>
                  <a:rect l="0" t="0" r="r" b="b"/>
                  <a:pathLst>
                    <a:path w="92" h="92">
                      <a:moveTo>
                        <a:pt x="92" y="85"/>
                      </a:moveTo>
                      <a:cubicBezTo>
                        <a:pt x="69" y="92"/>
                        <a:pt x="42" y="87"/>
                        <a:pt x="24" y="68"/>
                      </a:cubicBezTo>
                      <a:cubicBezTo>
                        <a:pt x="5" y="50"/>
                        <a:pt x="0" y="23"/>
                        <a:pt x="7" y="0"/>
                      </a:cubicBezTo>
                      <a:lnTo>
                        <a:pt x="92" y="85"/>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5"/>
                <p:cNvSpPr>
                  <a:spLocks/>
                </p:cNvSpPr>
                <p:nvPr/>
              </p:nvSpPr>
              <p:spPr bwMode="auto">
                <a:xfrm>
                  <a:off x="4006779" y="2690187"/>
                  <a:ext cx="260350" cy="261938"/>
                </a:xfrm>
                <a:custGeom>
                  <a:avLst/>
                  <a:gdLst>
                    <a:gd name="T0" fmla="*/ 116 w 126"/>
                    <a:gd name="T1" fmla="*/ 126 h 126"/>
                    <a:gd name="T2" fmla="*/ 93 w 126"/>
                    <a:gd name="T3" fmla="*/ 33 h 126"/>
                    <a:gd name="T4" fmla="*/ 0 w 126"/>
                    <a:gd name="T5" fmla="*/ 10 h 126"/>
                    <a:gd name="T6" fmla="*/ 116 w 126"/>
                    <a:gd name="T7" fmla="*/ 126 h 126"/>
                  </a:gdLst>
                  <a:ahLst/>
                  <a:cxnLst>
                    <a:cxn ang="0">
                      <a:pos x="T0" y="T1"/>
                    </a:cxn>
                    <a:cxn ang="0">
                      <a:pos x="T2" y="T3"/>
                    </a:cxn>
                    <a:cxn ang="0">
                      <a:pos x="T4" y="T5"/>
                    </a:cxn>
                    <a:cxn ang="0">
                      <a:pos x="T6" y="T7"/>
                    </a:cxn>
                  </a:cxnLst>
                  <a:rect l="0" t="0" r="r" b="b"/>
                  <a:pathLst>
                    <a:path w="126" h="126">
                      <a:moveTo>
                        <a:pt x="116" y="126"/>
                      </a:moveTo>
                      <a:cubicBezTo>
                        <a:pt x="126" y="94"/>
                        <a:pt x="118" y="58"/>
                        <a:pt x="93" y="33"/>
                      </a:cubicBezTo>
                      <a:cubicBezTo>
                        <a:pt x="68" y="8"/>
                        <a:pt x="32" y="0"/>
                        <a:pt x="0" y="10"/>
                      </a:cubicBezTo>
                      <a:lnTo>
                        <a:pt x="116" y="126"/>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16"/>
                <p:cNvSpPr>
                  <a:spLocks noChangeShapeType="1"/>
                </p:cNvSpPr>
                <p:nvPr/>
              </p:nvSpPr>
              <p:spPr bwMode="auto">
                <a:xfrm flipH="1">
                  <a:off x="4148067" y="2607637"/>
                  <a:ext cx="114300" cy="11430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117"/>
                <p:cNvSpPr>
                  <a:spLocks noChangeShapeType="1"/>
                </p:cNvSpPr>
                <p:nvPr/>
              </p:nvSpPr>
              <p:spPr bwMode="auto">
                <a:xfrm flipH="1">
                  <a:off x="4236967" y="2696537"/>
                  <a:ext cx="114300" cy="11430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118"/>
                <p:cNvSpPr>
                  <a:spLocks noChangeShapeType="1"/>
                </p:cNvSpPr>
                <p:nvPr/>
              </p:nvSpPr>
              <p:spPr bwMode="auto">
                <a:xfrm flipH="1">
                  <a:off x="3957567" y="2831475"/>
                  <a:ext cx="169863" cy="169863"/>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83" name="Group 82"/>
          <p:cNvGrpSpPr/>
          <p:nvPr/>
        </p:nvGrpSpPr>
        <p:grpSpPr>
          <a:xfrm>
            <a:off x="7488363" y="2526305"/>
            <a:ext cx="1414666" cy="1619125"/>
            <a:chOff x="7488363" y="2526305"/>
            <a:chExt cx="1414666" cy="1619125"/>
          </a:xfrm>
        </p:grpSpPr>
        <p:sp>
          <p:nvSpPr>
            <p:cNvPr id="16" name="Shape 1724"/>
            <p:cNvSpPr/>
            <p:nvPr/>
          </p:nvSpPr>
          <p:spPr>
            <a:xfrm rot="8100000">
              <a:off x="7488363" y="2730764"/>
              <a:ext cx="1414666" cy="1414666"/>
            </a:xfrm>
            <a:prstGeom prst="roundRect">
              <a:avLst>
                <a:gd name="adj" fmla="val 15000"/>
              </a:avLst>
            </a:prstGeom>
            <a:solidFill>
              <a:srgbClr val="F6F6F6"/>
            </a:solidFill>
            <a:ln/>
          </p:spPr>
          <p:style>
            <a:lnRef idx="0">
              <a:schemeClr val="accent4"/>
            </a:lnRef>
            <a:fillRef idx="3">
              <a:schemeClr val="accent4"/>
            </a:fillRef>
            <a:effectRef idx="3">
              <a:schemeClr val="accent4"/>
            </a:effectRef>
            <a:fontRef idx="minor">
              <a:schemeClr val="lt1"/>
            </a:fontRef>
          </p:style>
          <p:txBody>
            <a:bodyPr lIns="50800" tIns="50800" rIns="50800" bIns="50800" anchor="ctr"/>
            <a:lstStyle/>
            <a:p>
              <a:pPr lvl="0" algn="l">
                <a:spcBef>
                  <a:spcPts val="4500"/>
                </a:spcBef>
                <a:defRPr sz="2500">
                  <a:latin typeface="Aller Light"/>
                  <a:ea typeface="Aller Light"/>
                  <a:cs typeface="Aller Light"/>
                  <a:sym typeface="Aller Light"/>
                </a:defRPr>
              </a:pPr>
              <a:endParaRPr/>
            </a:p>
          </p:txBody>
        </p:sp>
        <p:grpSp>
          <p:nvGrpSpPr>
            <p:cNvPr id="78" name="Group 77"/>
            <p:cNvGrpSpPr/>
            <p:nvPr/>
          </p:nvGrpSpPr>
          <p:grpSpPr>
            <a:xfrm>
              <a:off x="7488363" y="2526305"/>
              <a:ext cx="1414666" cy="1414667"/>
              <a:chOff x="7488363" y="2526305"/>
              <a:chExt cx="1414666" cy="1414667"/>
            </a:xfrm>
          </p:grpSpPr>
          <p:sp>
            <p:nvSpPr>
              <p:cNvPr id="17" name="Shape 1735"/>
              <p:cNvSpPr/>
              <p:nvPr/>
            </p:nvSpPr>
            <p:spPr>
              <a:xfrm rot="8100000">
                <a:off x="7488363" y="2526305"/>
                <a:ext cx="1414666" cy="1414667"/>
              </a:xfrm>
              <a:prstGeom prst="roundRect">
                <a:avLst>
                  <a:gd name="adj" fmla="val 15000"/>
                </a:avLst>
              </a:prstGeom>
              <a:ln/>
            </p:spPr>
            <p:style>
              <a:lnRef idx="0">
                <a:schemeClr val="accent4"/>
              </a:lnRef>
              <a:fillRef idx="3">
                <a:schemeClr val="accent4"/>
              </a:fillRef>
              <a:effectRef idx="3">
                <a:schemeClr val="accent4"/>
              </a:effectRef>
              <a:fontRef idx="minor">
                <a:schemeClr val="lt1"/>
              </a:fontRef>
            </p:style>
            <p:txBody>
              <a:bodyPr wrap="square" lIns="50800" tIns="50800" rIns="50800" bIns="50800" numCol="1" anchor="ctr">
                <a:noAutofit/>
              </a:bodyPr>
              <a:lstStyle/>
              <a:p>
                <a:pPr lvl="0" algn="l">
                  <a:spcBef>
                    <a:spcPts val="4500"/>
                  </a:spcBef>
                  <a:defRPr sz="2500">
                    <a:latin typeface="Aller Light"/>
                    <a:ea typeface="Aller Light"/>
                    <a:cs typeface="Aller Light"/>
                    <a:sym typeface="Aller Light"/>
                  </a:defRPr>
                </a:pPr>
                <a:endParaRPr/>
              </a:p>
            </p:txBody>
          </p:sp>
          <p:grpSp>
            <p:nvGrpSpPr>
              <p:cNvPr id="36" name="Group 35"/>
              <p:cNvGrpSpPr/>
              <p:nvPr/>
            </p:nvGrpSpPr>
            <p:grpSpPr>
              <a:xfrm>
                <a:off x="7960660" y="3127768"/>
                <a:ext cx="479425" cy="446087"/>
                <a:chOff x="7692751" y="3454678"/>
                <a:chExt cx="479425" cy="446087"/>
              </a:xfrm>
            </p:grpSpPr>
            <p:sp>
              <p:nvSpPr>
                <p:cNvPr id="37" name="Freeform 158"/>
                <p:cNvSpPr>
                  <a:spLocks/>
                </p:cNvSpPr>
                <p:nvPr/>
              </p:nvSpPr>
              <p:spPr bwMode="auto">
                <a:xfrm>
                  <a:off x="7692751" y="3454678"/>
                  <a:ext cx="479425" cy="247650"/>
                </a:xfrm>
                <a:custGeom>
                  <a:avLst/>
                  <a:gdLst>
                    <a:gd name="T0" fmla="*/ 302 w 302"/>
                    <a:gd name="T1" fmla="*/ 78 h 156"/>
                    <a:gd name="T2" fmla="*/ 151 w 302"/>
                    <a:gd name="T3" fmla="*/ 0 h 156"/>
                    <a:gd name="T4" fmla="*/ 0 w 302"/>
                    <a:gd name="T5" fmla="*/ 78 h 156"/>
                    <a:gd name="T6" fmla="*/ 0 w 302"/>
                    <a:gd name="T7" fmla="*/ 78 h 156"/>
                    <a:gd name="T8" fmla="*/ 151 w 302"/>
                    <a:gd name="T9" fmla="*/ 156 h 156"/>
                    <a:gd name="T10" fmla="*/ 302 w 302"/>
                    <a:gd name="T11" fmla="*/ 78 h 156"/>
                    <a:gd name="T12" fmla="*/ 302 w 302"/>
                    <a:gd name="T13" fmla="*/ 78 h 156"/>
                  </a:gdLst>
                  <a:ahLst/>
                  <a:cxnLst>
                    <a:cxn ang="0">
                      <a:pos x="T0" y="T1"/>
                    </a:cxn>
                    <a:cxn ang="0">
                      <a:pos x="T2" y="T3"/>
                    </a:cxn>
                    <a:cxn ang="0">
                      <a:pos x="T4" y="T5"/>
                    </a:cxn>
                    <a:cxn ang="0">
                      <a:pos x="T6" y="T7"/>
                    </a:cxn>
                    <a:cxn ang="0">
                      <a:pos x="T8" y="T9"/>
                    </a:cxn>
                    <a:cxn ang="0">
                      <a:pos x="T10" y="T11"/>
                    </a:cxn>
                    <a:cxn ang="0">
                      <a:pos x="T12" y="T13"/>
                    </a:cxn>
                  </a:cxnLst>
                  <a:rect l="0" t="0" r="r" b="b"/>
                  <a:pathLst>
                    <a:path w="302" h="156">
                      <a:moveTo>
                        <a:pt x="302" y="78"/>
                      </a:moveTo>
                      <a:lnTo>
                        <a:pt x="151" y="0"/>
                      </a:lnTo>
                      <a:lnTo>
                        <a:pt x="0" y="78"/>
                      </a:lnTo>
                      <a:lnTo>
                        <a:pt x="0" y="78"/>
                      </a:lnTo>
                      <a:lnTo>
                        <a:pt x="151" y="156"/>
                      </a:lnTo>
                      <a:lnTo>
                        <a:pt x="302" y="78"/>
                      </a:lnTo>
                      <a:lnTo>
                        <a:pt x="302" y="78"/>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59"/>
                <p:cNvSpPr>
                  <a:spLocks/>
                </p:cNvSpPr>
                <p:nvPr/>
              </p:nvSpPr>
              <p:spPr bwMode="auto">
                <a:xfrm>
                  <a:off x="7692751" y="3653115"/>
                  <a:ext cx="479425" cy="149225"/>
                </a:xfrm>
                <a:custGeom>
                  <a:avLst/>
                  <a:gdLst>
                    <a:gd name="T0" fmla="*/ 281 w 302"/>
                    <a:gd name="T1" fmla="*/ 0 h 94"/>
                    <a:gd name="T2" fmla="*/ 302 w 302"/>
                    <a:gd name="T3" fmla="*/ 10 h 94"/>
                    <a:gd name="T4" fmla="*/ 302 w 302"/>
                    <a:gd name="T5" fmla="*/ 10 h 94"/>
                    <a:gd name="T6" fmla="*/ 151 w 302"/>
                    <a:gd name="T7" fmla="*/ 94 h 94"/>
                    <a:gd name="T8" fmla="*/ 0 w 302"/>
                    <a:gd name="T9" fmla="*/ 10 h 94"/>
                    <a:gd name="T10" fmla="*/ 0 w 302"/>
                    <a:gd name="T11" fmla="*/ 10 h 94"/>
                    <a:gd name="T12" fmla="*/ 21 w 302"/>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302" h="94">
                      <a:moveTo>
                        <a:pt x="281" y="0"/>
                      </a:moveTo>
                      <a:lnTo>
                        <a:pt x="302" y="10"/>
                      </a:lnTo>
                      <a:lnTo>
                        <a:pt x="302" y="10"/>
                      </a:lnTo>
                      <a:lnTo>
                        <a:pt x="151" y="94"/>
                      </a:lnTo>
                      <a:lnTo>
                        <a:pt x="0" y="10"/>
                      </a:lnTo>
                      <a:lnTo>
                        <a:pt x="0" y="10"/>
                      </a:lnTo>
                      <a:lnTo>
                        <a:pt x="21" y="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60"/>
                <p:cNvSpPr>
                  <a:spLocks/>
                </p:cNvSpPr>
                <p:nvPr/>
              </p:nvSpPr>
              <p:spPr bwMode="auto">
                <a:xfrm>
                  <a:off x="7692751" y="3751540"/>
                  <a:ext cx="479425" cy="149225"/>
                </a:xfrm>
                <a:custGeom>
                  <a:avLst/>
                  <a:gdLst>
                    <a:gd name="T0" fmla="*/ 281 w 302"/>
                    <a:gd name="T1" fmla="*/ 0 h 94"/>
                    <a:gd name="T2" fmla="*/ 302 w 302"/>
                    <a:gd name="T3" fmla="*/ 11 h 94"/>
                    <a:gd name="T4" fmla="*/ 302 w 302"/>
                    <a:gd name="T5" fmla="*/ 11 h 94"/>
                    <a:gd name="T6" fmla="*/ 151 w 302"/>
                    <a:gd name="T7" fmla="*/ 94 h 94"/>
                    <a:gd name="T8" fmla="*/ 0 w 302"/>
                    <a:gd name="T9" fmla="*/ 11 h 94"/>
                    <a:gd name="T10" fmla="*/ 0 w 302"/>
                    <a:gd name="T11" fmla="*/ 11 h 94"/>
                    <a:gd name="T12" fmla="*/ 21 w 302"/>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302" h="94">
                      <a:moveTo>
                        <a:pt x="281" y="0"/>
                      </a:moveTo>
                      <a:lnTo>
                        <a:pt x="302" y="11"/>
                      </a:lnTo>
                      <a:lnTo>
                        <a:pt x="302" y="11"/>
                      </a:lnTo>
                      <a:lnTo>
                        <a:pt x="151" y="94"/>
                      </a:lnTo>
                      <a:lnTo>
                        <a:pt x="0" y="11"/>
                      </a:lnTo>
                      <a:lnTo>
                        <a:pt x="0" y="11"/>
                      </a:lnTo>
                      <a:lnTo>
                        <a:pt x="21" y="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82" name="Group 81"/>
          <p:cNvGrpSpPr/>
          <p:nvPr/>
        </p:nvGrpSpPr>
        <p:grpSpPr>
          <a:xfrm>
            <a:off x="5399820" y="2526307"/>
            <a:ext cx="1414667" cy="1619124"/>
            <a:chOff x="5399820" y="2526307"/>
            <a:chExt cx="1414667" cy="1619124"/>
          </a:xfrm>
        </p:grpSpPr>
        <p:sp>
          <p:nvSpPr>
            <p:cNvPr id="10" name="Shape 1723"/>
            <p:cNvSpPr/>
            <p:nvPr/>
          </p:nvSpPr>
          <p:spPr>
            <a:xfrm rot="18900000">
              <a:off x="5399821" y="2526307"/>
              <a:ext cx="1414666" cy="1414666"/>
            </a:xfrm>
            <a:prstGeom prst="roundRect">
              <a:avLst>
                <a:gd name="adj" fmla="val 15000"/>
              </a:avLst>
            </a:prstGeom>
            <a:solidFill>
              <a:srgbClr val="F6F6F6"/>
            </a:solidFill>
            <a:ln/>
          </p:spPr>
          <p:style>
            <a:lnRef idx="0">
              <a:schemeClr val="accent3"/>
            </a:lnRef>
            <a:fillRef idx="3">
              <a:schemeClr val="accent3"/>
            </a:fillRef>
            <a:effectRef idx="3">
              <a:schemeClr val="accent3"/>
            </a:effectRef>
            <a:fontRef idx="minor">
              <a:schemeClr val="lt1"/>
            </a:fontRef>
          </p:style>
          <p:txBody>
            <a:bodyPr lIns="50800" tIns="50800" rIns="50800" bIns="50800" anchor="ctr"/>
            <a:lstStyle/>
            <a:p>
              <a:pPr lvl="0" algn="l">
                <a:spcBef>
                  <a:spcPts val="4500"/>
                </a:spcBef>
                <a:defRPr sz="2500">
                  <a:latin typeface="Aller Light"/>
                  <a:ea typeface="Aller Light"/>
                  <a:cs typeface="Aller Light"/>
                  <a:sym typeface="Aller Light"/>
                </a:defRPr>
              </a:pPr>
              <a:endParaRPr/>
            </a:p>
          </p:txBody>
        </p:sp>
        <p:grpSp>
          <p:nvGrpSpPr>
            <p:cNvPr id="77" name="Group 76"/>
            <p:cNvGrpSpPr/>
            <p:nvPr/>
          </p:nvGrpSpPr>
          <p:grpSpPr>
            <a:xfrm>
              <a:off x="5399820" y="2730764"/>
              <a:ext cx="1414666" cy="1414667"/>
              <a:chOff x="5399820" y="2730764"/>
              <a:chExt cx="1414666" cy="1414667"/>
            </a:xfrm>
          </p:grpSpPr>
          <p:sp>
            <p:nvSpPr>
              <p:cNvPr id="11" name="Shape 1726"/>
              <p:cNvSpPr/>
              <p:nvPr/>
            </p:nvSpPr>
            <p:spPr>
              <a:xfrm rot="18900000">
                <a:off x="5399820" y="2730764"/>
                <a:ext cx="1414666" cy="1414667"/>
              </a:xfrm>
              <a:prstGeom prst="roundRect">
                <a:avLst>
                  <a:gd name="adj" fmla="val 15000"/>
                </a:avLst>
              </a:prstGeom>
              <a:ln/>
            </p:spPr>
            <p:style>
              <a:lnRef idx="0">
                <a:schemeClr val="accent3"/>
              </a:lnRef>
              <a:fillRef idx="3">
                <a:schemeClr val="accent3"/>
              </a:fillRef>
              <a:effectRef idx="3">
                <a:schemeClr val="accent3"/>
              </a:effectRef>
              <a:fontRef idx="minor">
                <a:schemeClr val="lt1"/>
              </a:fontRef>
            </p:style>
            <p:txBody>
              <a:bodyPr wrap="square" lIns="50800" tIns="50800" rIns="50800" bIns="50800" numCol="1" anchor="ctr">
                <a:noAutofit/>
              </a:bodyPr>
              <a:lstStyle/>
              <a:p>
                <a:pPr lvl="0" algn="l">
                  <a:spcBef>
                    <a:spcPts val="4500"/>
                  </a:spcBef>
                  <a:defRPr sz="2500">
                    <a:latin typeface="Aller Light"/>
                    <a:ea typeface="Aller Light"/>
                    <a:cs typeface="Aller Light"/>
                    <a:sym typeface="Aller Light"/>
                  </a:defRPr>
                </a:pPr>
                <a:endParaRPr/>
              </a:p>
            </p:txBody>
          </p:sp>
          <p:grpSp>
            <p:nvGrpSpPr>
              <p:cNvPr id="40" name="Group 39"/>
              <p:cNvGrpSpPr/>
              <p:nvPr/>
            </p:nvGrpSpPr>
            <p:grpSpPr>
              <a:xfrm>
                <a:off x="5864676" y="3159517"/>
                <a:ext cx="479425" cy="479425"/>
                <a:chOff x="7626075" y="4358074"/>
                <a:chExt cx="479425" cy="479425"/>
              </a:xfrm>
            </p:grpSpPr>
            <p:sp>
              <p:nvSpPr>
                <p:cNvPr id="41" name="Freeform 5"/>
                <p:cNvSpPr>
                  <a:spLocks/>
                </p:cNvSpPr>
                <p:nvPr/>
              </p:nvSpPr>
              <p:spPr bwMode="auto">
                <a:xfrm>
                  <a:off x="7626075" y="4605724"/>
                  <a:ext cx="100013" cy="166688"/>
                </a:xfrm>
                <a:custGeom>
                  <a:avLst/>
                  <a:gdLst>
                    <a:gd name="T0" fmla="*/ 48 w 48"/>
                    <a:gd name="T1" fmla="*/ 64 h 80"/>
                    <a:gd name="T2" fmla="*/ 32 w 48"/>
                    <a:gd name="T3" fmla="*/ 80 h 80"/>
                    <a:gd name="T4" fmla="*/ 16 w 48"/>
                    <a:gd name="T5" fmla="*/ 80 h 80"/>
                    <a:gd name="T6" fmla="*/ 0 w 48"/>
                    <a:gd name="T7" fmla="*/ 64 h 80"/>
                    <a:gd name="T8" fmla="*/ 0 w 48"/>
                    <a:gd name="T9" fmla="*/ 16 h 80"/>
                    <a:gd name="T10" fmla="*/ 16 w 48"/>
                    <a:gd name="T11" fmla="*/ 0 h 80"/>
                    <a:gd name="T12" fmla="*/ 32 w 48"/>
                    <a:gd name="T13" fmla="*/ 0 h 80"/>
                    <a:gd name="T14" fmla="*/ 48 w 48"/>
                    <a:gd name="T15" fmla="*/ 16 h 80"/>
                    <a:gd name="T16" fmla="*/ 48 w 4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0">
                      <a:moveTo>
                        <a:pt x="48" y="64"/>
                      </a:moveTo>
                      <a:cubicBezTo>
                        <a:pt x="48" y="73"/>
                        <a:pt x="41" y="80"/>
                        <a:pt x="32" y="80"/>
                      </a:cubicBezTo>
                      <a:cubicBezTo>
                        <a:pt x="16" y="80"/>
                        <a:pt x="16" y="80"/>
                        <a:pt x="16" y="80"/>
                      </a:cubicBezTo>
                      <a:cubicBezTo>
                        <a:pt x="7" y="80"/>
                        <a:pt x="0" y="73"/>
                        <a:pt x="0" y="64"/>
                      </a:cubicBezTo>
                      <a:cubicBezTo>
                        <a:pt x="0" y="16"/>
                        <a:pt x="0" y="16"/>
                        <a:pt x="0" y="16"/>
                      </a:cubicBezTo>
                      <a:cubicBezTo>
                        <a:pt x="0" y="7"/>
                        <a:pt x="7" y="0"/>
                        <a:pt x="16" y="0"/>
                      </a:cubicBezTo>
                      <a:cubicBezTo>
                        <a:pt x="32" y="0"/>
                        <a:pt x="32" y="0"/>
                        <a:pt x="32" y="0"/>
                      </a:cubicBezTo>
                      <a:cubicBezTo>
                        <a:pt x="41" y="0"/>
                        <a:pt x="48" y="7"/>
                        <a:pt x="48" y="16"/>
                      </a:cubicBezTo>
                      <a:lnTo>
                        <a:pt x="48" y="64"/>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6"/>
                <p:cNvSpPr>
                  <a:spLocks/>
                </p:cNvSpPr>
                <p:nvPr/>
              </p:nvSpPr>
              <p:spPr bwMode="auto">
                <a:xfrm>
                  <a:off x="8007075" y="4605724"/>
                  <a:ext cx="98425" cy="166688"/>
                </a:xfrm>
                <a:custGeom>
                  <a:avLst/>
                  <a:gdLst>
                    <a:gd name="T0" fmla="*/ 48 w 48"/>
                    <a:gd name="T1" fmla="*/ 64 h 80"/>
                    <a:gd name="T2" fmla="*/ 32 w 48"/>
                    <a:gd name="T3" fmla="*/ 80 h 80"/>
                    <a:gd name="T4" fmla="*/ 16 w 48"/>
                    <a:gd name="T5" fmla="*/ 80 h 80"/>
                    <a:gd name="T6" fmla="*/ 0 w 48"/>
                    <a:gd name="T7" fmla="*/ 64 h 80"/>
                    <a:gd name="T8" fmla="*/ 0 w 48"/>
                    <a:gd name="T9" fmla="*/ 16 h 80"/>
                    <a:gd name="T10" fmla="*/ 16 w 48"/>
                    <a:gd name="T11" fmla="*/ 0 h 80"/>
                    <a:gd name="T12" fmla="*/ 32 w 48"/>
                    <a:gd name="T13" fmla="*/ 0 h 80"/>
                    <a:gd name="T14" fmla="*/ 48 w 48"/>
                    <a:gd name="T15" fmla="*/ 16 h 80"/>
                    <a:gd name="T16" fmla="*/ 48 w 4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0">
                      <a:moveTo>
                        <a:pt x="48" y="64"/>
                      </a:moveTo>
                      <a:cubicBezTo>
                        <a:pt x="48" y="73"/>
                        <a:pt x="41" y="80"/>
                        <a:pt x="32" y="80"/>
                      </a:cubicBezTo>
                      <a:cubicBezTo>
                        <a:pt x="16" y="80"/>
                        <a:pt x="16" y="80"/>
                        <a:pt x="16" y="80"/>
                      </a:cubicBezTo>
                      <a:cubicBezTo>
                        <a:pt x="7" y="80"/>
                        <a:pt x="0" y="73"/>
                        <a:pt x="0" y="64"/>
                      </a:cubicBezTo>
                      <a:cubicBezTo>
                        <a:pt x="0" y="16"/>
                        <a:pt x="0" y="16"/>
                        <a:pt x="0" y="16"/>
                      </a:cubicBezTo>
                      <a:cubicBezTo>
                        <a:pt x="0" y="7"/>
                        <a:pt x="7" y="0"/>
                        <a:pt x="16" y="0"/>
                      </a:cubicBezTo>
                      <a:cubicBezTo>
                        <a:pt x="32" y="0"/>
                        <a:pt x="32" y="0"/>
                        <a:pt x="32" y="0"/>
                      </a:cubicBezTo>
                      <a:cubicBezTo>
                        <a:pt x="41" y="0"/>
                        <a:pt x="48" y="7"/>
                        <a:pt x="48" y="16"/>
                      </a:cubicBezTo>
                      <a:lnTo>
                        <a:pt x="48" y="64"/>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7"/>
                <p:cNvSpPr>
                  <a:spLocks/>
                </p:cNvSpPr>
                <p:nvPr/>
              </p:nvSpPr>
              <p:spPr bwMode="auto">
                <a:xfrm>
                  <a:off x="7626075" y="4358074"/>
                  <a:ext cx="479425" cy="287338"/>
                </a:xfrm>
                <a:custGeom>
                  <a:avLst/>
                  <a:gdLst>
                    <a:gd name="T0" fmla="*/ 0 w 232"/>
                    <a:gd name="T1" fmla="*/ 139 h 139"/>
                    <a:gd name="T2" fmla="*/ 0 w 232"/>
                    <a:gd name="T3" fmla="*/ 116 h 139"/>
                    <a:gd name="T4" fmla="*/ 116 w 232"/>
                    <a:gd name="T5" fmla="*/ 0 h 139"/>
                    <a:gd name="T6" fmla="*/ 232 w 232"/>
                    <a:gd name="T7" fmla="*/ 116 h 139"/>
                    <a:gd name="T8" fmla="*/ 232 w 232"/>
                    <a:gd name="T9" fmla="*/ 139 h 139"/>
                  </a:gdLst>
                  <a:ahLst/>
                  <a:cxnLst>
                    <a:cxn ang="0">
                      <a:pos x="T0" y="T1"/>
                    </a:cxn>
                    <a:cxn ang="0">
                      <a:pos x="T2" y="T3"/>
                    </a:cxn>
                    <a:cxn ang="0">
                      <a:pos x="T4" y="T5"/>
                    </a:cxn>
                    <a:cxn ang="0">
                      <a:pos x="T6" y="T7"/>
                    </a:cxn>
                    <a:cxn ang="0">
                      <a:pos x="T8" y="T9"/>
                    </a:cxn>
                  </a:cxnLst>
                  <a:rect l="0" t="0" r="r" b="b"/>
                  <a:pathLst>
                    <a:path w="232" h="139">
                      <a:moveTo>
                        <a:pt x="0" y="139"/>
                      </a:moveTo>
                      <a:cubicBezTo>
                        <a:pt x="0" y="116"/>
                        <a:pt x="0" y="116"/>
                        <a:pt x="0" y="116"/>
                      </a:cubicBezTo>
                      <a:cubicBezTo>
                        <a:pt x="0" y="52"/>
                        <a:pt x="52" y="0"/>
                        <a:pt x="116" y="0"/>
                      </a:cubicBezTo>
                      <a:cubicBezTo>
                        <a:pt x="180" y="0"/>
                        <a:pt x="232" y="52"/>
                        <a:pt x="232" y="116"/>
                      </a:cubicBezTo>
                      <a:cubicBezTo>
                        <a:pt x="232" y="139"/>
                        <a:pt x="232" y="139"/>
                        <a:pt x="232" y="139"/>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8"/>
                <p:cNvSpPr>
                  <a:spLocks noChangeArrowheads="1"/>
                </p:cNvSpPr>
                <p:nvPr/>
              </p:nvSpPr>
              <p:spPr bwMode="auto">
                <a:xfrm>
                  <a:off x="7840388" y="4821624"/>
                  <a:ext cx="50800" cy="15875"/>
                </a:xfrm>
                <a:prstGeom prst="rect">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9"/>
                <p:cNvSpPr>
                  <a:spLocks/>
                </p:cNvSpPr>
                <p:nvPr/>
              </p:nvSpPr>
              <p:spPr bwMode="auto">
                <a:xfrm>
                  <a:off x="7883250" y="4615249"/>
                  <a:ext cx="222250" cy="222250"/>
                </a:xfrm>
                <a:custGeom>
                  <a:avLst/>
                  <a:gdLst>
                    <a:gd name="T0" fmla="*/ 140 w 140"/>
                    <a:gd name="T1" fmla="*/ 0 h 140"/>
                    <a:gd name="T2" fmla="*/ 140 w 140"/>
                    <a:gd name="T3" fmla="*/ 100 h 140"/>
                    <a:gd name="T4" fmla="*/ 40 w 140"/>
                    <a:gd name="T5" fmla="*/ 140 h 140"/>
                    <a:gd name="T6" fmla="*/ 0 w 140"/>
                    <a:gd name="T7" fmla="*/ 140 h 140"/>
                  </a:gdLst>
                  <a:ahLst/>
                  <a:cxnLst>
                    <a:cxn ang="0">
                      <a:pos x="T0" y="T1"/>
                    </a:cxn>
                    <a:cxn ang="0">
                      <a:pos x="T2" y="T3"/>
                    </a:cxn>
                    <a:cxn ang="0">
                      <a:pos x="T4" y="T5"/>
                    </a:cxn>
                    <a:cxn ang="0">
                      <a:pos x="T6" y="T7"/>
                    </a:cxn>
                  </a:cxnLst>
                  <a:rect l="0" t="0" r="r" b="b"/>
                  <a:pathLst>
                    <a:path w="140" h="140">
                      <a:moveTo>
                        <a:pt x="140" y="0"/>
                      </a:moveTo>
                      <a:lnTo>
                        <a:pt x="140" y="100"/>
                      </a:lnTo>
                      <a:lnTo>
                        <a:pt x="40" y="140"/>
                      </a:lnTo>
                      <a:lnTo>
                        <a:pt x="0" y="14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84" name="Group 83"/>
          <p:cNvGrpSpPr/>
          <p:nvPr/>
        </p:nvGrpSpPr>
        <p:grpSpPr>
          <a:xfrm>
            <a:off x="9576905" y="2452453"/>
            <a:ext cx="1414666" cy="1619124"/>
            <a:chOff x="9576905" y="2452453"/>
            <a:chExt cx="1414666" cy="1619124"/>
          </a:xfrm>
        </p:grpSpPr>
        <p:sp>
          <p:nvSpPr>
            <p:cNvPr id="18" name="Shape 1725"/>
            <p:cNvSpPr/>
            <p:nvPr/>
          </p:nvSpPr>
          <p:spPr>
            <a:xfrm rot="18900000">
              <a:off x="9576905" y="2452453"/>
              <a:ext cx="1414666" cy="1414666"/>
            </a:xfrm>
            <a:prstGeom prst="roundRect">
              <a:avLst>
                <a:gd name="adj" fmla="val 15000"/>
              </a:avLst>
            </a:prstGeom>
            <a:solidFill>
              <a:srgbClr val="F6F6F6"/>
            </a:solidFill>
            <a:ln/>
          </p:spPr>
          <p:style>
            <a:lnRef idx="0">
              <a:schemeClr val="accent5"/>
            </a:lnRef>
            <a:fillRef idx="3">
              <a:schemeClr val="accent5"/>
            </a:fillRef>
            <a:effectRef idx="3">
              <a:schemeClr val="accent5"/>
            </a:effectRef>
            <a:fontRef idx="minor">
              <a:schemeClr val="lt1"/>
            </a:fontRef>
          </p:style>
          <p:txBody>
            <a:bodyPr lIns="50800" tIns="50800" rIns="50800" bIns="50800" anchor="ctr"/>
            <a:lstStyle/>
            <a:p>
              <a:pPr lvl="0" algn="l">
                <a:spcBef>
                  <a:spcPts val="4500"/>
                </a:spcBef>
                <a:defRPr sz="2500">
                  <a:latin typeface="Aller Light"/>
                  <a:ea typeface="Aller Light"/>
                  <a:cs typeface="Aller Light"/>
                  <a:sym typeface="Aller Light"/>
                </a:defRPr>
              </a:pPr>
              <a:endParaRPr/>
            </a:p>
          </p:txBody>
        </p:sp>
        <p:grpSp>
          <p:nvGrpSpPr>
            <p:cNvPr id="79" name="Group 78"/>
            <p:cNvGrpSpPr/>
            <p:nvPr/>
          </p:nvGrpSpPr>
          <p:grpSpPr>
            <a:xfrm>
              <a:off x="9576905" y="2656910"/>
              <a:ext cx="1414666" cy="1414667"/>
              <a:chOff x="9576905" y="2656910"/>
              <a:chExt cx="1414666" cy="1414667"/>
            </a:xfrm>
          </p:grpSpPr>
          <p:sp>
            <p:nvSpPr>
              <p:cNvPr id="19" name="Shape 1738"/>
              <p:cNvSpPr/>
              <p:nvPr/>
            </p:nvSpPr>
            <p:spPr>
              <a:xfrm rot="18900000">
                <a:off x="9576905" y="2656910"/>
                <a:ext cx="1414666" cy="1414667"/>
              </a:xfrm>
              <a:prstGeom prst="roundRect">
                <a:avLst>
                  <a:gd name="adj" fmla="val 15000"/>
                </a:avLst>
              </a:prstGeom>
              <a:ln/>
            </p:spPr>
            <p:style>
              <a:lnRef idx="0">
                <a:schemeClr val="accent5"/>
              </a:lnRef>
              <a:fillRef idx="3">
                <a:schemeClr val="accent5"/>
              </a:fillRef>
              <a:effectRef idx="3">
                <a:schemeClr val="accent5"/>
              </a:effectRef>
              <a:fontRef idx="minor">
                <a:schemeClr val="lt1"/>
              </a:fontRef>
            </p:style>
            <p:txBody>
              <a:bodyPr wrap="square" lIns="50800" tIns="50800" rIns="50800" bIns="50800" numCol="1" anchor="ctr">
                <a:noAutofit/>
              </a:bodyPr>
              <a:lstStyle/>
              <a:p>
                <a:pPr lvl="0" algn="l">
                  <a:spcBef>
                    <a:spcPts val="4500"/>
                  </a:spcBef>
                  <a:defRPr sz="2500">
                    <a:latin typeface="Aller Light"/>
                    <a:ea typeface="Aller Light"/>
                    <a:cs typeface="Aller Light"/>
                    <a:sym typeface="Aller Light"/>
                  </a:defRPr>
                </a:pPr>
                <a:endParaRPr/>
              </a:p>
            </p:txBody>
          </p:sp>
          <p:grpSp>
            <p:nvGrpSpPr>
              <p:cNvPr id="46" name="Group 45"/>
              <p:cNvGrpSpPr/>
              <p:nvPr/>
            </p:nvGrpSpPr>
            <p:grpSpPr>
              <a:xfrm>
                <a:off x="10044525" y="3184061"/>
                <a:ext cx="479425" cy="479425"/>
                <a:chOff x="9445350" y="4358074"/>
                <a:chExt cx="479425" cy="479425"/>
              </a:xfrm>
              <a:noFill/>
            </p:grpSpPr>
            <p:sp>
              <p:nvSpPr>
                <p:cNvPr id="47" name="Freeform 184"/>
                <p:cNvSpPr>
                  <a:spLocks/>
                </p:cNvSpPr>
                <p:nvPr/>
              </p:nvSpPr>
              <p:spPr bwMode="auto">
                <a:xfrm>
                  <a:off x="9545363" y="4407287"/>
                  <a:ext cx="315913" cy="100013"/>
                </a:xfrm>
                <a:custGeom>
                  <a:avLst/>
                  <a:gdLst>
                    <a:gd name="T0" fmla="*/ 153 w 153"/>
                    <a:gd name="T1" fmla="*/ 48 h 48"/>
                    <a:gd name="T2" fmla="*/ 0 w 153"/>
                    <a:gd name="T3" fmla="*/ 48 h 48"/>
                    <a:gd name="T4" fmla="*/ 0 w 153"/>
                    <a:gd name="T5" fmla="*/ 48 h 48"/>
                    <a:gd name="T6" fmla="*/ 0 w 153"/>
                    <a:gd name="T7" fmla="*/ 0 h 48"/>
                    <a:gd name="T8" fmla="*/ 0 w 153"/>
                    <a:gd name="T9" fmla="*/ 0 h 48"/>
                    <a:gd name="T10" fmla="*/ 153 w 153"/>
                    <a:gd name="T11" fmla="*/ 0 h 48"/>
                  </a:gdLst>
                  <a:ahLst/>
                  <a:cxnLst>
                    <a:cxn ang="0">
                      <a:pos x="T0" y="T1"/>
                    </a:cxn>
                    <a:cxn ang="0">
                      <a:pos x="T2" y="T3"/>
                    </a:cxn>
                    <a:cxn ang="0">
                      <a:pos x="T4" y="T5"/>
                    </a:cxn>
                    <a:cxn ang="0">
                      <a:pos x="T6" y="T7"/>
                    </a:cxn>
                    <a:cxn ang="0">
                      <a:pos x="T8" y="T9"/>
                    </a:cxn>
                    <a:cxn ang="0">
                      <a:pos x="T10" y="T11"/>
                    </a:cxn>
                  </a:cxnLst>
                  <a:rect l="0" t="0" r="r" b="b"/>
                  <a:pathLst>
                    <a:path w="153" h="48">
                      <a:moveTo>
                        <a:pt x="153" y="48"/>
                      </a:moveTo>
                      <a:cubicBezTo>
                        <a:pt x="0" y="48"/>
                        <a:pt x="0" y="48"/>
                        <a:pt x="0" y="48"/>
                      </a:cubicBezTo>
                      <a:cubicBezTo>
                        <a:pt x="0" y="48"/>
                        <a:pt x="0" y="48"/>
                        <a:pt x="0" y="48"/>
                      </a:cubicBezTo>
                      <a:cubicBezTo>
                        <a:pt x="0" y="0"/>
                        <a:pt x="0" y="0"/>
                        <a:pt x="0" y="0"/>
                      </a:cubicBezTo>
                      <a:cubicBezTo>
                        <a:pt x="0" y="0"/>
                        <a:pt x="0" y="0"/>
                        <a:pt x="0" y="0"/>
                      </a:cubicBezTo>
                      <a:cubicBezTo>
                        <a:pt x="153" y="0"/>
                        <a:pt x="153" y="0"/>
                        <a:pt x="153" y="0"/>
                      </a:cubicBezTo>
                    </a:path>
                  </a:pathLst>
                </a:cu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8" name="Freeform 185"/>
                <p:cNvSpPr>
                  <a:spLocks/>
                </p:cNvSpPr>
                <p:nvPr/>
              </p:nvSpPr>
              <p:spPr bwMode="auto">
                <a:xfrm>
                  <a:off x="9861275" y="4407287"/>
                  <a:ext cx="63500" cy="100013"/>
                </a:xfrm>
                <a:custGeom>
                  <a:avLst/>
                  <a:gdLst>
                    <a:gd name="T0" fmla="*/ 0 w 40"/>
                    <a:gd name="T1" fmla="*/ 0 h 63"/>
                    <a:gd name="T2" fmla="*/ 40 w 40"/>
                    <a:gd name="T3" fmla="*/ 32 h 63"/>
                    <a:gd name="T4" fmla="*/ 0 w 40"/>
                    <a:gd name="T5" fmla="*/ 63 h 63"/>
                  </a:gdLst>
                  <a:ahLst/>
                  <a:cxnLst>
                    <a:cxn ang="0">
                      <a:pos x="T0" y="T1"/>
                    </a:cxn>
                    <a:cxn ang="0">
                      <a:pos x="T2" y="T3"/>
                    </a:cxn>
                    <a:cxn ang="0">
                      <a:pos x="T4" y="T5"/>
                    </a:cxn>
                  </a:cxnLst>
                  <a:rect l="0" t="0" r="r" b="b"/>
                  <a:pathLst>
                    <a:path w="40" h="63">
                      <a:moveTo>
                        <a:pt x="0" y="0"/>
                      </a:moveTo>
                      <a:lnTo>
                        <a:pt x="40" y="32"/>
                      </a:lnTo>
                      <a:lnTo>
                        <a:pt x="0" y="63"/>
                      </a:lnTo>
                    </a:path>
                  </a:pathLst>
                </a:cu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9" name="Freeform 186"/>
                <p:cNvSpPr>
                  <a:spLocks/>
                </p:cNvSpPr>
                <p:nvPr/>
              </p:nvSpPr>
              <p:spPr bwMode="auto">
                <a:xfrm>
                  <a:off x="9510438" y="4573974"/>
                  <a:ext cx="315913" cy="98425"/>
                </a:xfrm>
                <a:custGeom>
                  <a:avLst/>
                  <a:gdLst>
                    <a:gd name="T0" fmla="*/ 0 w 153"/>
                    <a:gd name="T1" fmla="*/ 0 h 48"/>
                    <a:gd name="T2" fmla="*/ 153 w 153"/>
                    <a:gd name="T3" fmla="*/ 0 h 48"/>
                    <a:gd name="T4" fmla="*/ 153 w 153"/>
                    <a:gd name="T5" fmla="*/ 0 h 48"/>
                    <a:gd name="T6" fmla="*/ 153 w 153"/>
                    <a:gd name="T7" fmla="*/ 48 h 48"/>
                    <a:gd name="T8" fmla="*/ 153 w 153"/>
                    <a:gd name="T9" fmla="*/ 48 h 48"/>
                    <a:gd name="T10" fmla="*/ 0 w 153"/>
                    <a:gd name="T11" fmla="*/ 48 h 48"/>
                  </a:gdLst>
                  <a:ahLst/>
                  <a:cxnLst>
                    <a:cxn ang="0">
                      <a:pos x="T0" y="T1"/>
                    </a:cxn>
                    <a:cxn ang="0">
                      <a:pos x="T2" y="T3"/>
                    </a:cxn>
                    <a:cxn ang="0">
                      <a:pos x="T4" y="T5"/>
                    </a:cxn>
                    <a:cxn ang="0">
                      <a:pos x="T6" y="T7"/>
                    </a:cxn>
                    <a:cxn ang="0">
                      <a:pos x="T8" y="T9"/>
                    </a:cxn>
                    <a:cxn ang="0">
                      <a:pos x="T10" y="T11"/>
                    </a:cxn>
                  </a:cxnLst>
                  <a:rect l="0" t="0" r="r" b="b"/>
                  <a:pathLst>
                    <a:path w="153" h="48">
                      <a:moveTo>
                        <a:pt x="0" y="0"/>
                      </a:moveTo>
                      <a:cubicBezTo>
                        <a:pt x="153" y="0"/>
                        <a:pt x="153" y="0"/>
                        <a:pt x="153" y="0"/>
                      </a:cubicBezTo>
                      <a:cubicBezTo>
                        <a:pt x="153" y="0"/>
                        <a:pt x="153" y="0"/>
                        <a:pt x="153" y="0"/>
                      </a:cubicBezTo>
                      <a:cubicBezTo>
                        <a:pt x="153" y="48"/>
                        <a:pt x="153" y="48"/>
                        <a:pt x="153" y="48"/>
                      </a:cubicBezTo>
                      <a:cubicBezTo>
                        <a:pt x="153" y="48"/>
                        <a:pt x="153" y="48"/>
                        <a:pt x="153" y="48"/>
                      </a:cubicBezTo>
                      <a:cubicBezTo>
                        <a:pt x="0" y="48"/>
                        <a:pt x="0" y="48"/>
                        <a:pt x="0" y="48"/>
                      </a:cubicBezTo>
                    </a:path>
                  </a:pathLst>
                </a:cu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0" name="Freeform 187"/>
                <p:cNvSpPr>
                  <a:spLocks/>
                </p:cNvSpPr>
                <p:nvPr/>
              </p:nvSpPr>
              <p:spPr bwMode="auto">
                <a:xfrm>
                  <a:off x="9445350" y="4573974"/>
                  <a:ext cx="65088" cy="98425"/>
                </a:xfrm>
                <a:custGeom>
                  <a:avLst/>
                  <a:gdLst>
                    <a:gd name="T0" fmla="*/ 41 w 41"/>
                    <a:gd name="T1" fmla="*/ 62 h 62"/>
                    <a:gd name="T2" fmla="*/ 0 w 41"/>
                    <a:gd name="T3" fmla="*/ 31 h 62"/>
                    <a:gd name="T4" fmla="*/ 41 w 41"/>
                    <a:gd name="T5" fmla="*/ 0 h 62"/>
                  </a:gdLst>
                  <a:ahLst/>
                  <a:cxnLst>
                    <a:cxn ang="0">
                      <a:pos x="T0" y="T1"/>
                    </a:cxn>
                    <a:cxn ang="0">
                      <a:pos x="T2" y="T3"/>
                    </a:cxn>
                    <a:cxn ang="0">
                      <a:pos x="T4" y="T5"/>
                    </a:cxn>
                  </a:cxnLst>
                  <a:rect l="0" t="0" r="r" b="b"/>
                  <a:pathLst>
                    <a:path w="41" h="62">
                      <a:moveTo>
                        <a:pt x="41" y="62"/>
                      </a:moveTo>
                      <a:lnTo>
                        <a:pt x="0" y="31"/>
                      </a:lnTo>
                      <a:lnTo>
                        <a:pt x="41" y="0"/>
                      </a:lnTo>
                    </a:path>
                  </a:pathLst>
                </a:cu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1" name="Line 188"/>
                <p:cNvSpPr>
                  <a:spLocks noChangeShapeType="1"/>
                </p:cNvSpPr>
                <p:nvPr/>
              </p:nvSpPr>
              <p:spPr bwMode="auto">
                <a:xfrm>
                  <a:off x="9685063" y="4358074"/>
                  <a:ext cx="0" cy="46038"/>
                </a:xfrm>
                <a:prstGeom prst="line">
                  <a:avLst/>
                </a:pr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2" name="Line 189"/>
                <p:cNvSpPr>
                  <a:spLocks noChangeShapeType="1"/>
                </p:cNvSpPr>
                <p:nvPr/>
              </p:nvSpPr>
              <p:spPr bwMode="auto">
                <a:xfrm>
                  <a:off x="9685063" y="4508887"/>
                  <a:ext cx="0" cy="60325"/>
                </a:xfrm>
                <a:prstGeom prst="line">
                  <a:avLst/>
                </a:pr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3" name="Line 190"/>
                <p:cNvSpPr>
                  <a:spLocks noChangeShapeType="1"/>
                </p:cNvSpPr>
                <p:nvPr/>
              </p:nvSpPr>
              <p:spPr bwMode="auto">
                <a:xfrm>
                  <a:off x="9685063" y="4672399"/>
                  <a:ext cx="0" cy="165100"/>
                </a:xfrm>
                <a:prstGeom prst="line">
                  <a:avLst/>
                </a:pr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55" name="Group 54"/>
          <p:cNvGrpSpPr/>
          <p:nvPr/>
        </p:nvGrpSpPr>
        <p:grpSpPr>
          <a:xfrm>
            <a:off x="1024047" y="1244215"/>
            <a:ext cx="1846027" cy="1156901"/>
            <a:chOff x="713654" y="1747555"/>
            <a:chExt cx="1846027" cy="1156901"/>
          </a:xfrm>
        </p:grpSpPr>
        <p:sp>
          <p:nvSpPr>
            <p:cNvPr id="56" name="Text Placeholder 32"/>
            <p:cNvSpPr txBox="1">
              <a:spLocks/>
            </p:cNvSpPr>
            <p:nvPr/>
          </p:nvSpPr>
          <p:spPr>
            <a:xfrm>
              <a:off x="713654" y="2235577"/>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900" dirty="0"/>
                <a:t>此处填写文字内容此处填写文字内容此处填写文字内容此处填写文字内容此处</a:t>
              </a:r>
              <a:endParaRPr lang="id-ID" altLang="zh-CN" sz="900" dirty="0"/>
            </a:p>
          </p:txBody>
        </p:sp>
        <p:sp>
          <p:nvSpPr>
            <p:cNvPr id="57" name="TextBox 56"/>
            <p:cNvSpPr txBox="1"/>
            <p:nvPr/>
          </p:nvSpPr>
          <p:spPr>
            <a:xfrm>
              <a:off x="1433085" y="1747555"/>
              <a:ext cx="407163" cy="461665"/>
            </a:xfrm>
            <a:prstGeom prst="rect">
              <a:avLst/>
            </a:prstGeom>
            <a:noFill/>
          </p:spPr>
          <p:txBody>
            <a:bodyPr wrap="none" lIns="0" tIns="0" rIns="0" bIns="0" rtlCol="0">
              <a:spAutoFit/>
            </a:bodyPr>
            <a:lstStyle/>
            <a:p>
              <a:pPr algn="ctr"/>
              <a:r>
                <a:rPr lang="en-AU" sz="3000" b="1" dirty="0" smtClean="0">
                  <a:solidFill>
                    <a:schemeClr val="accent1"/>
                  </a:solidFill>
                  <a:latin typeface="Source Sans Pro" panose="020B0503030403020204" pitchFamily="34" charset="0"/>
                  <a:ea typeface="Roboto Medium" panose="02000000000000000000" pitchFamily="2" charset="0"/>
                  <a:cs typeface="Roboto Medium" panose="02000000000000000000" pitchFamily="2" charset="0"/>
                </a:rPr>
                <a:t>01</a:t>
              </a:r>
              <a:endParaRPr lang="en-US" sz="3000" b="1" dirty="0">
                <a:solidFill>
                  <a:schemeClr val="accent1"/>
                </a:solidFill>
                <a:latin typeface="Source Sans Pro" panose="020B0503030403020204" pitchFamily="34" charset="0"/>
                <a:ea typeface="Roboto Medium" panose="02000000000000000000" pitchFamily="2" charset="0"/>
                <a:cs typeface="Roboto Medium" panose="02000000000000000000" pitchFamily="2" charset="0"/>
              </a:endParaRPr>
            </a:p>
          </p:txBody>
        </p:sp>
      </p:grpSp>
      <p:grpSp>
        <p:nvGrpSpPr>
          <p:cNvPr id="58" name="Group 57"/>
          <p:cNvGrpSpPr/>
          <p:nvPr/>
        </p:nvGrpSpPr>
        <p:grpSpPr>
          <a:xfrm>
            <a:off x="7259377" y="1244215"/>
            <a:ext cx="1846027" cy="1156901"/>
            <a:chOff x="3669571" y="1747555"/>
            <a:chExt cx="1846027" cy="1156901"/>
          </a:xfrm>
        </p:grpSpPr>
        <p:sp>
          <p:nvSpPr>
            <p:cNvPr id="59" name="Text Placeholder 32"/>
            <p:cNvSpPr txBox="1">
              <a:spLocks/>
            </p:cNvSpPr>
            <p:nvPr/>
          </p:nvSpPr>
          <p:spPr>
            <a:xfrm>
              <a:off x="3669571" y="2235577"/>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900" dirty="0"/>
                <a:t>此处填写文字内容此处填写文字内容此处填写文字内容此处填写文字内容此处</a:t>
              </a:r>
              <a:endParaRPr lang="id-ID" altLang="zh-CN" sz="900" dirty="0"/>
            </a:p>
          </p:txBody>
        </p:sp>
        <p:sp>
          <p:nvSpPr>
            <p:cNvPr id="60" name="TextBox 59"/>
            <p:cNvSpPr txBox="1"/>
            <p:nvPr/>
          </p:nvSpPr>
          <p:spPr>
            <a:xfrm>
              <a:off x="4389002" y="1747555"/>
              <a:ext cx="407163" cy="461665"/>
            </a:xfrm>
            <a:prstGeom prst="rect">
              <a:avLst/>
            </a:prstGeom>
            <a:noFill/>
          </p:spPr>
          <p:txBody>
            <a:bodyPr wrap="none" lIns="0" tIns="0" rIns="0" bIns="0" rtlCol="0">
              <a:spAutoFit/>
            </a:bodyPr>
            <a:lstStyle/>
            <a:p>
              <a:pPr algn="ctr"/>
              <a:r>
                <a:rPr lang="en-AU" sz="3000" b="1" dirty="0" smtClean="0">
                  <a:solidFill>
                    <a:schemeClr val="accent3"/>
                  </a:solidFill>
                  <a:latin typeface="Source Sans Pro" panose="020B0503030403020204" pitchFamily="34" charset="0"/>
                  <a:ea typeface="Roboto Medium" panose="02000000000000000000" pitchFamily="2" charset="0"/>
                  <a:cs typeface="Roboto Medium" panose="02000000000000000000" pitchFamily="2" charset="0"/>
                </a:rPr>
                <a:t>04</a:t>
              </a:r>
              <a:endParaRPr lang="en-US" sz="3000" b="1" dirty="0">
                <a:solidFill>
                  <a:schemeClr val="accent3"/>
                </a:solidFill>
                <a:latin typeface="Source Sans Pro" panose="020B0503030403020204" pitchFamily="34" charset="0"/>
                <a:ea typeface="Roboto Medium" panose="02000000000000000000" pitchFamily="2" charset="0"/>
                <a:cs typeface="Roboto Medium" panose="02000000000000000000" pitchFamily="2" charset="0"/>
              </a:endParaRPr>
            </a:p>
          </p:txBody>
        </p:sp>
      </p:grpSp>
      <p:grpSp>
        <p:nvGrpSpPr>
          <p:cNvPr id="61" name="Group 60"/>
          <p:cNvGrpSpPr/>
          <p:nvPr/>
        </p:nvGrpSpPr>
        <p:grpSpPr>
          <a:xfrm>
            <a:off x="9351457" y="1243952"/>
            <a:ext cx="1846027" cy="1156901"/>
            <a:chOff x="6625487" y="1747555"/>
            <a:chExt cx="1846027" cy="1156901"/>
          </a:xfrm>
        </p:grpSpPr>
        <p:sp>
          <p:nvSpPr>
            <p:cNvPr id="62" name="Text Placeholder 32"/>
            <p:cNvSpPr txBox="1">
              <a:spLocks/>
            </p:cNvSpPr>
            <p:nvPr/>
          </p:nvSpPr>
          <p:spPr>
            <a:xfrm>
              <a:off x="6625487" y="2235577"/>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900" dirty="0"/>
                <a:t>此处填写文字内容此处填写文字内容此处填写文字内容此处填写文字内容此处</a:t>
              </a:r>
              <a:endParaRPr lang="id-ID" altLang="zh-CN" sz="900" dirty="0"/>
            </a:p>
          </p:txBody>
        </p:sp>
        <p:sp>
          <p:nvSpPr>
            <p:cNvPr id="63" name="TextBox 62"/>
            <p:cNvSpPr txBox="1"/>
            <p:nvPr/>
          </p:nvSpPr>
          <p:spPr>
            <a:xfrm>
              <a:off x="7344918" y="1747555"/>
              <a:ext cx="407163" cy="461665"/>
            </a:xfrm>
            <a:prstGeom prst="rect">
              <a:avLst/>
            </a:prstGeom>
            <a:noFill/>
          </p:spPr>
          <p:txBody>
            <a:bodyPr wrap="none" lIns="0" tIns="0" rIns="0" bIns="0" rtlCol="0">
              <a:spAutoFit/>
            </a:bodyPr>
            <a:lstStyle/>
            <a:p>
              <a:pPr algn="ctr"/>
              <a:r>
                <a:rPr lang="en-AU" sz="3000" b="1" dirty="0" smtClean="0">
                  <a:solidFill>
                    <a:schemeClr val="accent5"/>
                  </a:solidFill>
                  <a:latin typeface="Source Sans Pro" panose="020B0503030403020204" pitchFamily="34" charset="0"/>
                  <a:ea typeface="Roboto Medium" panose="02000000000000000000" pitchFamily="2" charset="0"/>
                  <a:cs typeface="Roboto Medium" panose="02000000000000000000" pitchFamily="2" charset="0"/>
                </a:rPr>
                <a:t>05</a:t>
              </a:r>
              <a:endParaRPr lang="en-US" sz="3000" b="1" dirty="0">
                <a:solidFill>
                  <a:schemeClr val="accent5"/>
                </a:solidFill>
                <a:latin typeface="Source Sans Pro" panose="020B0503030403020204" pitchFamily="34" charset="0"/>
                <a:ea typeface="Roboto Medium" panose="02000000000000000000" pitchFamily="2" charset="0"/>
                <a:cs typeface="Roboto Medium" panose="02000000000000000000" pitchFamily="2" charset="0"/>
              </a:endParaRPr>
            </a:p>
          </p:txBody>
        </p:sp>
      </p:grpSp>
      <p:grpSp>
        <p:nvGrpSpPr>
          <p:cNvPr id="64" name="Group 63"/>
          <p:cNvGrpSpPr/>
          <p:nvPr/>
        </p:nvGrpSpPr>
        <p:grpSpPr>
          <a:xfrm>
            <a:off x="3096791" y="4586937"/>
            <a:ext cx="1846027" cy="1156901"/>
            <a:chOff x="2190779" y="5031554"/>
            <a:chExt cx="1846027" cy="1156901"/>
          </a:xfrm>
        </p:grpSpPr>
        <p:sp>
          <p:nvSpPr>
            <p:cNvPr id="65" name="Text Placeholder 32"/>
            <p:cNvSpPr txBox="1">
              <a:spLocks/>
            </p:cNvSpPr>
            <p:nvPr/>
          </p:nvSpPr>
          <p:spPr>
            <a:xfrm>
              <a:off x="2190779" y="5519576"/>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900" dirty="0"/>
                <a:t>此处填写文字内容此处填写文字内容此处填写文字内容此处填写文字内容此处</a:t>
              </a:r>
              <a:endParaRPr lang="id-ID" altLang="zh-CN" sz="900" dirty="0"/>
            </a:p>
          </p:txBody>
        </p:sp>
        <p:sp>
          <p:nvSpPr>
            <p:cNvPr id="66" name="TextBox 65"/>
            <p:cNvSpPr txBox="1"/>
            <p:nvPr/>
          </p:nvSpPr>
          <p:spPr>
            <a:xfrm>
              <a:off x="2910210" y="5031554"/>
              <a:ext cx="407163" cy="461665"/>
            </a:xfrm>
            <a:prstGeom prst="rect">
              <a:avLst/>
            </a:prstGeom>
            <a:noFill/>
          </p:spPr>
          <p:txBody>
            <a:bodyPr wrap="none" lIns="0" tIns="0" rIns="0" bIns="0" rtlCol="0">
              <a:spAutoFit/>
            </a:bodyPr>
            <a:lstStyle/>
            <a:p>
              <a:pPr algn="ctr"/>
              <a:r>
                <a:rPr lang="en-AU" sz="3000" b="1" dirty="0" smtClean="0">
                  <a:solidFill>
                    <a:schemeClr val="accent2"/>
                  </a:solidFill>
                  <a:latin typeface="Source Sans Pro" panose="020B0503030403020204" pitchFamily="34" charset="0"/>
                  <a:ea typeface="Roboto Medium" panose="02000000000000000000" pitchFamily="2" charset="0"/>
                  <a:cs typeface="Roboto Medium" panose="02000000000000000000" pitchFamily="2" charset="0"/>
                </a:rPr>
                <a:t>02</a:t>
              </a:r>
              <a:endParaRPr lang="en-US" sz="3000" b="1" dirty="0">
                <a:solidFill>
                  <a:schemeClr val="accent2"/>
                </a:solidFill>
                <a:latin typeface="Source Sans Pro" panose="020B0503030403020204" pitchFamily="34" charset="0"/>
                <a:ea typeface="Roboto Medium" panose="02000000000000000000" pitchFamily="2" charset="0"/>
                <a:cs typeface="Roboto Medium" panose="02000000000000000000" pitchFamily="2" charset="0"/>
              </a:endParaRPr>
            </a:p>
          </p:txBody>
        </p:sp>
      </p:grpSp>
      <p:grpSp>
        <p:nvGrpSpPr>
          <p:cNvPr id="67" name="Group 66"/>
          <p:cNvGrpSpPr/>
          <p:nvPr/>
        </p:nvGrpSpPr>
        <p:grpSpPr>
          <a:xfrm>
            <a:off x="5147819" y="4581707"/>
            <a:ext cx="1846027" cy="1156901"/>
            <a:chOff x="5152343" y="5031554"/>
            <a:chExt cx="1846027" cy="1156901"/>
          </a:xfrm>
        </p:grpSpPr>
        <p:sp>
          <p:nvSpPr>
            <p:cNvPr id="68" name="Text Placeholder 32"/>
            <p:cNvSpPr txBox="1">
              <a:spLocks/>
            </p:cNvSpPr>
            <p:nvPr/>
          </p:nvSpPr>
          <p:spPr>
            <a:xfrm>
              <a:off x="5152343" y="5519576"/>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900" dirty="0"/>
                <a:t>此处填写文字内容此处填写文字内容此处填写文字内容此处填写文字内容此处</a:t>
              </a:r>
              <a:endParaRPr lang="id-ID" altLang="zh-CN" sz="900" dirty="0"/>
            </a:p>
          </p:txBody>
        </p:sp>
        <p:sp>
          <p:nvSpPr>
            <p:cNvPr id="69" name="TextBox 68"/>
            <p:cNvSpPr txBox="1"/>
            <p:nvPr/>
          </p:nvSpPr>
          <p:spPr>
            <a:xfrm>
              <a:off x="5871775" y="5031554"/>
              <a:ext cx="407163" cy="461665"/>
            </a:xfrm>
            <a:prstGeom prst="rect">
              <a:avLst/>
            </a:prstGeom>
            <a:noFill/>
          </p:spPr>
          <p:txBody>
            <a:bodyPr wrap="none" lIns="0" tIns="0" rIns="0" bIns="0" rtlCol="0">
              <a:spAutoFit/>
            </a:bodyPr>
            <a:lstStyle/>
            <a:p>
              <a:pPr algn="ctr"/>
              <a:r>
                <a:rPr lang="en-AU" sz="3000" b="1" dirty="0" smtClean="0">
                  <a:solidFill>
                    <a:schemeClr val="accent4"/>
                  </a:solidFill>
                  <a:latin typeface="Source Sans Pro" panose="020B0503030403020204" pitchFamily="34" charset="0"/>
                  <a:ea typeface="Roboto Medium" panose="02000000000000000000" pitchFamily="2" charset="0"/>
                  <a:cs typeface="Roboto Medium" panose="02000000000000000000" pitchFamily="2" charset="0"/>
                </a:rPr>
                <a:t>03</a:t>
              </a:r>
              <a:endParaRPr lang="en-US" sz="3000" b="1" dirty="0">
                <a:solidFill>
                  <a:schemeClr val="accent4"/>
                </a:solidFill>
                <a:latin typeface="Source Sans Pro" panose="020B0503030403020204" pitchFamily="34" charset="0"/>
                <a:ea typeface="Roboto Medium" panose="02000000000000000000" pitchFamily="2" charset="0"/>
                <a:cs typeface="Roboto Medium" panose="02000000000000000000" pitchFamily="2" charset="0"/>
              </a:endParaRPr>
            </a:p>
          </p:txBody>
        </p:sp>
      </p:grpSp>
      <p:cxnSp>
        <p:nvCxnSpPr>
          <p:cNvPr id="70" name="Straight Connector 69"/>
          <p:cNvCxnSpPr/>
          <p:nvPr/>
        </p:nvCxnSpPr>
        <p:spPr>
          <a:xfrm flipV="1">
            <a:off x="1947062" y="2186763"/>
            <a:ext cx="298" cy="486465"/>
          </a:xfrm>
          <a:prstGeom prst="line">
            <a:avLst/>
          </a:prstGeom>
          <a:ln w="19050">
            <a:solidFill>
              <a:srgbClr val="656D78"/>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4019506" y="4113978"/>
            <a:ext cx="298" cy="486465"/>
          </a:xfrm>
          <a:prstGeom prst="line">
            <a:avLst/>
          </a:prstGeom>
          <a:ln w="19050">
            <a:solidFill>
              <a:srgbClr val="656D78"/>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8188849" y="2186763"/>
            <a:ext cx="298" cy="486465"/>
          </a:xfrm>
          <a:prstGeom prst="line">
            <a:avLst/>
          </a:prstGeom>
          <a:ln w="19050">
            <a:solidFill>
              <a:srgbClr val="656D78"/>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10296444" y="2183977"/>
            <a:ext cx="298" cy="486465"/>
          </a:xfrm>
          <a:prstGeom prst="line">
            <a:avLst/>
          </a:prstGeom>
          <a:ln w="19050">
            <a:solidFill>
              <a:srgbClr val="656D78"/>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101349" y="4102773"/>
            <a:ext cx="298" cy="486465"/>
          </a:xfrm>
          <a:prstGeom prst="line">
            <a:avLst/>
          </a:prstGeom>
          <a:ln w="19050">
            <a:solidFill>
              <a:srgbClr val="656D78"/>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3915930" y="346684"/>
            <a:ext cx="4377070" cy="927931"/>
            <a:chOff x="3915930" y="346684"/>
            <a:chExt cx="4377070" cy="927931"/>
          </a:xfrm>
        </p:grpSpPr>
        <p:sp>
          <p:nvSpPr>
            <p:cNvPr id="86"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87"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spTree>
    <p:extLst>
      <p:ext uri="{BB962C8B-B14F-4D97-AF65-F5344CB8AC3E}">
        <p14:creationId xmlns:p14="http://schemas.microsoft.com/office/powerpoint/2010/main" val="1825122971"/>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p:tgtEl>
                                          <p:spTgt spid="80"/>
                                        </p:tgtEl>
                                        <p:attrNameLst>
                                          <p:attrName>ppt_y</p:attrName>
                                        </p:attrNameLst>
                                      </p:cBhvr>
                                      <p:tavLst>
                                        <p:tav tm="0">
                                          <p:val>
                                            <p:strVal val="#ppt_y+#ppt_h*1.125000"/>
                                          </p:val>
                                        </p:tav>
                                        <p:tav tm="100000">
                                          <p:val>
                                            <p:strVal val="#ppt_y"/>
                                          </p:val>
                                        </p:tav>
                                      </p:tavLst>
                                    </p:anim>
                                    <p:animEffect transition="in" filter="wipe(up)">
                                      <p:cBhvr>
                                        <p:cTn id="8" dur="500"/>
                                        <p:tgtEl>
                                          <p:spTgt spid="8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wipe(down)">
                                      <p:cBhvr>
                                        <p:cTn id="13" dur="500"/>
                                        <p:tgtEl>
                                          <p:spTgt spid="7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barn(inVertical)">
                                      <p:cBhvr>
                                        <p:cTn id="18" dur="500"/>
                                        <p:tgtEl>
                                          <p:spTgt spid="5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additive="base">
                                        <p:cTn id="23" dur="500"/>
                                        <p:tgtEl>
                                          <p:spTgt spid="81"/>
                                        </p:tgtEl>
                                        <p:attrNameLst>
                                          <p:attrName>ppt_y</p:attrName>
                                        </p:attrNameLst>
                                      </p:cBhvr>
                                      <p:tavLst>
                                        <p:tav tm="0">
                                          <p:val>
                                            <p:strVal val="#ppt_y+#ppt_h*1.125000"/>
                                          </p:val>
                                        </p:tav>
                                        <p:tav tm="100000">
                                          <p:val>
                                            <p:strVal val="#ppt_y"/>
                                          </p:val>
                                        </p:tav>
                                      </p:tavLst>
                                    </p:anim>
                                    <p:animEffect transition="in" filter="wipe(up)">
                                      <p:cBhvr>
                                        <p:cTn id="24" dur="500"/>
                                        <p:tgtEl>
                                          <p:spTgt spid="8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wipe(up)">
                                      <p:cBhvr>
                                        <p:cTn id="29" dur="500"/>
                                        <p:tgtEl>
                                          <p:spTgt spid="7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barn(inVertical)">
                                      <p:cBhvr>
                                        <p:cTn id="34" dur="500"/>
                                        <p:tgtEl>
                                          <p:spTgt spid="64"/>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additive="base">
                                        <p:cTn id="39" dur="500"/>
                                        <p:tgtEl>
                                          <p:spTgt spid="82"/>
                                        </p:tgtEl>
                                        <p:attrNameLst>
                                          <p:attrName>ppt_y</p:attrName>
                                        </p:attrNameLst>
                                      </p:cBhvr>
                                      <p:tavLst>
                                        <p:tav tm="0">
                                          <p:val>
                                            <p:strVal val="#ppt_y+#ppt_h*1.125000"/>
                                          </p:val>
                                        </p:tav>
                                        <p:tav tm="100000">
                                          <p:val>
                                            <p:strVal val="#ppt_y"/>
                                          </p:val>
                                        </p:tav>
                                      </p:tavLst>
                                    </p:anim>
                                    <p:animEffect transition="in" filter="wipe(up)">
                                      <p:cBhvr>
                                        <p:cTn id="40" dur="500"/>
                                        <p:tgtEl>
                                          <p:spTgt spid="8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barn(inVertical)">
                                      <p:cBhvr>
                                        <p:cTn id="50" dur="500"/>
                                        <p:tgtEl>
                                          <p:spTgt spid="67"/>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83"/>
                                        </p:tgtEl>
                                        <p:attrNameLst>
                                          <p:attrName>style.visibility</p:attrName>
                                        </p:attrNameLst>
                                      </p:cBhvr>
                                      <p:to>
                                        <p:strVal val="visible"/>
                                      </p:to>
                                    </p:set>
                                    <p:anim calcmode="lin" valueType="num">
                                      <p:cBhvr additive="base">
                                        <p:cTn id="55" dur="500"/>
                                        <p:tgtEl>
                                          <p:spTgt spid="83"/>
                                        </p:tgtEl>
                                        <p:attrNameLst>
                                          <p:attrName>ppt_y</p:attrName>
                                        </p:attrNameLst>
                                      </p:cBhvr>
                                      <p:tavLst>
                                        <p:tav tm="0">
                                          <p:val>
                                            <p:strVal val="#ppt_y+#ppt_h*1.125000"/>
                                          </p:val>
                                        </p:tav>
                                        <p:tav tm="100000">
                                          <p:val>
                                            <p:strVal val="#ppt_y"/>
                                          </p:val>
                                        </p:tav>
                                      </p:tavLst>
                                    </p:anim>
                                    <p:animEffect transition="in" filter="wipe(up)">
                                      <p:cBhvr>
                                        <p:cTn id="56" dur="500"/>
                                        <p:tgtEl>
                                          <p:spTgt spid="8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down)">
                                      <p:cBhvr>
                                        <p:cTn id="61" dur="500"/>
                                        <p:tgtEl>
                                          <p:spTgt spid="7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barn(inVertical)">
                                      <p:cBhvr>
                                        <p:cTn id="66" dur="500"/>
                                        <p:tgtEl>
                                          <p:spTgt spid="58"/>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nodeType="clickEffect">
                                  <p:stCondLst>
                                    <p:cond delay="0"/>
                                  </p:stCondLst>
                                  <p:childTnLst>
                                    <p:set>
                                      <p:cBhvr>
                                        <p:cTn id="70" dur="1" fill="hold">
                                          <p:stCondLst>
                                            <p:cond delay="0"/>
                                          </p:stCondLst>
                                        </p:cTn>
                                        <p:tgtEl>
                                          <p:spTgt spid="84"/>
                                        </p:tgtEl>
                                        <p:attrNameLst>
                                          <p:attrName>style.visibility</p:attrName>
                                        </p:attrNameLst>
                                      </p:cBhvr>
                                      <p:to>
                                        <p:strVal val="visible"/>
                                      </p:to>
                                    </p:set>
                                    <p:anim calcmode="lin" valueType="num">
                                      <p:cBhvr additive="base">
                                        <p:cTn id="71" dur="500"/>
                                        <p:tgtEl>
                                          <p:spTgt spid="84"/>
                                        </p:tgtEl>
                                        <p:attrNameLst>
                                          <p:attrName>ppt_y</p:attrName>
                                        </p:attrNameLst>
                                      </p:cBhvr>
                                      <p:tavLst>
                                        <p:tav tm="0">
                                          <p:val>
                                            <p:strVal val="#ppt_y+#ppt_h*1.125000"/>
                                          </p:val>
                                        </p:tav>
                                        <p:tav tm="100000">
                                          <p:val>
                                            <p:strVal val="#ppt_y"/>
                                          </p:val>
                                        </p:tav>
                                      </p:tavLst>
                                    </p:anim>
                                    <p:animEffect transition="in" filter="wipe(up)">
                                      <p:cBhvr>
                                        <p:cTn id="72" dur="500"/>
                                        <p:tgtEl>
                                          <p:spTgt spid="8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wipe(down)">
                                      <p:cBhvr>
                                        <p:cTn id="77" dur="500"/>
                                        <p:tgtEl>
                                          <p:spTgt spid="73"/>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barn(inVertical)">
                                      <p:cBhvr>
                                        <p:cTn id="8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flipV="1">
            <a:off x="4170217" y="3936274"/>
            <a:ext cx="0" cy="859600"/>
          </a:xfrm>
          <a:prstGeom prst="line">
            <a:avLst/>
          </a:prstGeom>
          <a:ln>
            <a:solidFill>
              <a:srgbClr val="656D78"/>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54435" y="3506474"/>
            <a:ext cx="0" cy="859600"/>
          </a:xfrm>
          <a:prstGeom prst="line">
            <a:avLst/>
          </a:prstGeom>
          <a:ln>
            <a:solidFill>
              <a:srgbClr val="656D78"/>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938652" y="3223936"/>
            <a:ext cx="0" cy="859600"/>
          </a:xfrm>
          <a:prstGeom prst="line">
            <a:avLst/>
          </a:prstGeom>
          <a:ln>
            <a:solidFill>
              <a:srgbClr val="656D78"/>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262925" y="3437199"/>
            <a:ext cx="0" cy="859600"/>
          </a:xfrm>
          <a:prstGeom prst="line">
            <a:avLst/>
          </a:prstGeom>
          <a:ln>
            <a:solidFill>
              <a:srgbClr val="656D78"/>
            </a:solidFill>
            <a:tailEnd type="oval"/>
          </a:ln>
        </p:spPr>
        <p:style>
          <a:lnRef idx="1">
            <a:schemeClr val="accent1"/>
          </a:lnRef>
          <a:fillRef idx="0">
            <a:schemeClr val="accent1"/>
          </a:fillRef>
          <a:effectRef idx="0">
            <a:schemeClr val="accent1"/>
          </a:effectRef>
          <a:fontRef idx="minor">
            <a:schemeClr val="tx1"/>
          </a:fontRef>
        </p:style>
      </p:cxnSp>
      <p:sp>
        <p:nvSpPr>
          <p:cNvPr id="26" name="Freeform 25"/>
          <p:cNvSpPr>
            <a:spLocks/>
          </p:cNvSpPr>
          <p:nvPr/>
        </p:nvSpPr>
        <p:spPr bwMode="auto">
          <a:xfrm>
            <a:off x="-84570" y="2350436"/>
            <a:ext cx="9794527" cy="3583614"/>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rgbClr val="656D78"/>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Oval 19"/>
          <p:cNvSpPr>
            <a:spLocks noChangeArrowheads="1"/>
          </p:cNvSpPr>
          <p:nvPr/>
        </p:nvSpPr>
        <p:spPr bwMode="auto">
          <a:xfrm>
            <a:off x="3658379" y="4366074"/>
            <a:ext cx="995966" cy="993236"/>
          </a:xfrm>
          <a:prstGeom prst="ellipse">
            <a:avLst/>
          </a:prstGeo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pPr lvl="0" algn="ctr"/>
            <a:r>
              <a:rPr lang="en-US" sz="2400" dirty="0">
                <a:solidFill>
                  <a:schemeClr val="bg1"/>
                </a:solidFill>
                <a:latin typeface="FontAwesome" pitchFamily="2" charset="0"/>
              </a:rPr>
              <a:t></a:t>
            </a:r>
            <a:endParaRPr lang="en-US" sz="2400" dirty="0">
              <a:solidFill>
                <a:schemeClr val="bg1"/>
              </a:solidFill>
            </a:endParaRPr>
          </a:p>
        </p:txBody>
      </p:sp>
      <p:sp>
        <p:nvSpPr>
          <p:cNvPr id="28" name="Oval 19"/>
          <p:cNvSpPr>
            <a:spLocks noChangeArrowheads="1"/>
          </p:cNvSpPr>
          <p:nvPr/>
        </p:nvSpPr>
        <p:spPr bwMode="auto">
          <a:xfrm>
            <a:off x="5556452" y="3010474"/>
            <a:ext cx="995966" cy="993236"/>
          </a:xfrm>
          <a:prstGeom prst="ellipse">
            <a:avLst/>
          </a:prstGeom>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algn="ctr"/>
            <a:r>
              <a:rPr lang="en-US" sz="2400" dirty="0">
                <a:solidFill>
                  <a:schemeClr val="bg1"/>
                </a:solidFill>
                <a:latin typeface="FontAwesome" pitchFamily="2" charset="0"/>
              </a:rPr>
              <a:t></a:t>
            </a:r>
          </a:p>
        </p:txBody>
      </p:sp>
      <p:sp>
        <p:nvSpPr>
          <p:cNvPr id="29" name="Oval 19"/>
          <p:cNvSpPr>
            <a:spLocks noChangeArrowheads="1"/>
          </p:cNvSpPr>
          <p:nvPr/>
        </p:nvSpPr>
        <p:spPr bwMode="auto">
          <a:xfrm>
            <a:off x="7454525" y="3536691"/>
            <a:ext cx="995966" cy="993236"/>
          </a:xfrm>
          <a:prstGeom prst="ellipse">
            <a:avLst/>
          </a:prstGeo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a:r>
              <a:rPr lang="en-US" sz="2400" dirty="0">
                <a:solidFill>
                  <a:schemeClr val="bg1"/>
                </a:solidFill>
                <a:latin typeface="FontAwesome" pitchFamily="2" charset="0"/>
              </a:rPr>
              <a:t></a:t>
            </a:r>
          </a:p>
        </p:txBody>
      </p:sp>
      <p:sp>
        <p:nvSpPr>
          <p:cNvPr id="30" name="Oval 19"/>
          <p:cNvSpPr>
            <a:spLocks noChangeArrowheads="1"/>
          </p:cNvSpPr>
          <p:nvPr/>
        </p:nvSpPr>
        <p:spPr bwMode="auto">
          <a:xfrm>
            <a:off x="1760306" y="3744765"/>
            <a:ext cx="995966" cy="993236"/>
          </a:xfrm>
          <a:prstGeom prst="ellipse">
            <a:avLst/>
          </a:pr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en-US" sz="2400" dirty="0">
                <a:solidFill>
                  <a:schemeClr val="bg1"/>
                </a:solidFill>
                <a:latin typeface="FontAwesome" pitchFamily="2" charset="0"/>
              </a:rPr>
              <a:t></a:t>
            </a:r>
          </a:p>
        </p:txBody>
      </p:sp>
      <p:sp>
        <p:nvSpPr>
          <p:cNvPr id="31" name="Rectangle 30"/>
          <p:cNvSpPr/>
          <p:nvPr/>
        </p:nvSpPr>
        <p:spPr>
          <a:xfrm>
            <a:off x="9311052" y="876305"/>
            <a:ext cx="2028119" cy="1862048"/>
          </a:xfrm>
          <a:prstGeom prst="rect">
            <a:avLst/>
          </a:prstGeom>
        </p:spPr>
        <p:txBody>
          <a:bodyPr wrap="none">
            <a:spAutoFit/>
          </a:bodyPr>
          <a:lstStyle/>
          <a:p>
            <a:r>
              <a:rPr lang="en-US" sz="11500" dirty="0">
                <a:solidFill>
                  <a:schemeClr val="accent1"/>
                </a:solidFill>
                <a:latin typeface="FontAwesome" pitchFamily="2" charset="0"/>
              </a:rPr>
              <a:t> </a:t>
            </a:r>
            <a:endParaRPr lang="en-US" dirty="0">
              <a:solidFill>
                <a:schemeClr val="accent1"/>
              </a:solidFill>
            </a:endParaRPr>
          </a:p>
        </p:txBody>
      </p:sp>
      <p:sp>
        <p:nvSpPr>
          <p:cNvPr id="32" name="Text Placeholder 33"/>
          <p:cNvSpPr txBox="1">
            <a:spLocks/>
          </p:cNvSpPr>
          <p:nvPr/>
        </p:nvSpPr>
        <p:spPr>
          <a:xfrm>
            <a:off x="1570346" y="2724043"/>
            <a:ext cx="1385157" cy="26786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b="1" dirty="0" smtClean="0">
                <a:solidFill>
                  <a:srgbClr val="434A54"/>
                </a:solidFill>
                <a:latin typeface="Source Sans Pro" panose="020B0503030403020204" pitchFamily="34" charset="0"/>
              </a:rPr>
              <a:t>文字内容</a:t>
            </a:r>
            <a:endParaRPr lang="en-AU" sz="1200" b="1" dirty="0">
              <a:solidFill>
                <a:srgbClr val="434A54"/>
              </a:solidFill>
              <a:latin typeface="Source Sans Pro" panose="020B0503030403020204" pitchFamily="34" charset="0"/>
            </a:endParaRPr>
          </a:p>
        </p:txBody>
      </p:sp>
      <p:sp>
        <p:nvSpPr>
          <p:cNvPr id="33" name="Text Placeholder 32"/>
          <p:cNvSpPr txBox="1">
            <a:spLocks/>
          </p:cNvSpPr>
          <p:nvPr/>
        </p:nvSpPr>
        <p:spPr>
          <a:xfrm>
            <a:off x="1192387" y="2965587"/>
            <a:ext cx="2172770" cy="3266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000" dirty="0"/>
              <a:t>此处填写文字内容此处填写文字内容此处填写文字内容此处填写文字内容此处</a:t>
            </a:r>
            <a:endParaRPr lang="id-ID" altLang="zh-CN" sz="1000" dirty="0"/>
          </a:p>
        </p:txBody>
      </p:sp>
      <p:sp>
        <p:nvSpPr>
          <p:cNvPr id="34" name="Text Placeholder 33"/>
          <p:cNvSpPr txBox="1">
            <a:spLocks/>
          </p:cNvSpPr>
          <p:nvPr/>
        </p:nvSpPr>
        <p:spPr>
          <a:xfrm>
            <a:off x="3452924" y="3262316"/>
            <a:ext cx="1385157" cy="26786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b="1" dirty="0">
                <a:solidFill>
                  <a:srgbClr val="434A54"/>
                </a:solidFill>
                <a:latin typeface="Source Sans Pro" panose="020B0503030403020204" pitchFamily="34" charset="0"/>
              </a:rPr>
              <a:t>文字内容</a:t>
            </a:r>
            <a:endParaRPr lang="en-AU" altLang="zh-CN" sz="1200" b="1" dirty="0">
              <a:solidFill>
                <a:srgbClr val="434A54"/>
              </a:solidFill>
              <a:latin typeface="Source Sans Pro" panose="020B0503030403020204" pitchFamily="34" charset="0"/>
            </a:endParaRPr>
          </a:p>
        </p:txBody>
      </p:sp>
      <p:sp>
        <p:nvSpPr>
          <p:cNvPr id="35" name="Text Placeholder 32"/>
          <p:cNvSpPr txBox="1">
            <a:spLocks/>
          </p:cNvSpPr>
          <p:nvPr/>
        </p:nvSpPr>
        <p:spPr>
          <a:xfrm>
            <a:off x="3074965" y="3503860"/>
            <a:ext cx="2172770" cy="3266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000" dirty="0"/>
              <a:t>此处填写文字内容此处填写文字内容此处填写文字内容此处填写文字内容此处</a:t>
            </a:r>
            <a:endParaRPr lang="id-ID" altLang="zh-CN" sz="1000" dirty="0"/>
          </a:p>
        </p:txBody>
      </p:sp>
      <p:sp>
        <p:nvSpPr>
          <p:cNvPr id="36" name="Text Placeholder 33"/>
          <p:cNvSpPr txBox="1">
            <a:spLocks/>
          </p:cNvSpPr>
          <p:nvPr/>
        </p:nvSpPr>
        <p:spPr>
          <a:xfrm>
            <a:off x="5375711" y="4529927"/>
            <a:ext cx="1385157" cy="26786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b="1" dirty="0">
                <a:solidFill>
                  <a:srgbClr val="434A54"/>
                </a:solidFill>
                <a:latin typeface="Source Sans Pro" panose="020B0503030403020204" pitchFamily="34" charset="0"/>
              </a:rPr>
              <a:t>文字内容</a:t>
            </a:r>
            <a:endParaRPr lang="en-AU" altLang="zh-CN" sz="1200" b="1" dirty="0">
              <a:solidFill>
                <a:srgbClr val="434A54"/>
              </a:solidFill>
              <a:latin typeface="Source Sans Pro" panose="020B0503030403020204" pitchFamily="34" charset="0"/>
            </a:endParaRPr>
          </a:p>
        </p:txBody>
      </p:sp>
      <p:sp>
        <p:nvSpPr>
          <p:cNvPr id="37" name="Text Placeholder 32"/>
          <p:cNvSpPr txBox="1">
            <a:spLocks/>
          </p:cNvSpPr>
          <p:nvPr/>
        </p:nvSpPr>
        <p:spPr>
          <a:xfrm>
            <a:off x="4997752" y="4771471"/>
            <a:ext cx="2172770" cy="3266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000" dirty="0"/>
              <a:t>此处填写文字内容此处填写文字内容此处填写文字内容此处填写文字内容此处</a:t>
            </a:r>
            <a:endParaRPr lang="id-ID" altLang="zh-CN" sz="1000" dirty="0"/>
          </a:p>
        </p:txBody>
      </p:sp>
      <p:sp>
        <p:nvSpPr>
          <p:cNvPr id="38" name="Text Placeholder 33"/>
          <p:cNvSpPr txBox="1">
            <a:spLocks/>
          </p:cNvSpPr>
          <p:nvPr/>
        </p:nvSpPr>
        <p:spPr>
          <a:xfrm>
            <a:off x="7246073" y="2509680"/>
            <a:ext cx="1385157" cy="26786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b="1" dirty="0">
                <a:solidFill>
                  <a:srgbClr val="434A54"/>
                </a:solidFill>
                <a:latin typeface="Source Sans Pro" panose="020B0503030403020204" pitchFamily="34" charset="0"/>
              </a:rPr>
              <a:t>文字内容</a:t>
            </a:r>
            <a:endParaRPr lang="en-AU" altLang="zh-CN" sz="1200" b="1" dirty="0">
              <a:solidFill>
                <a:srgbClr val="434A54"/>
              </a:solidFill>
              <a:latin typeface="Source Sans Pro" panose="020B0503030403020204" pitchFamily="34" charset="0"/>
            </a:endParaRPr>
          </a:p>
        </p:txBody>
      </p:sp>
      <p:sp>
        <p:nvSpPr>
          <p:cNvPr id="39" name="Text Placeholder 32"/>
          <p:cNvSpPr txBox="1">
            <a:spLocks/>
          </p:cNvSpPr>
          <p:nvPr/>
        </p:nvSpPr>
        <p:spPr>
          <a:xfrm>
            <a:off x="6868114" y="2751224"/>
            <a:ext cx="2172770" cy="3266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000" dirty="0"/>
              <a:t>此处填写文字内容此处填写文字内容此处填写文字内容此处填写文字内容此处</a:t>
            </a:r>
            <a:endParaRPr lang="id-ID" altLang="zh-CN" sz="1000" dirty="0"/>
          </a:p>
        </p:txBody>
      </p:sp>
      <p:grpSp>
        <p:nvGrpSpPr>
          <p:cNvPr id="40" name="组合 39"/>
          <p:cNvGrpSpPr/>
          <p:nvPr/>
        </p:nvGrpSpPr>
        <p:grpSpPr>
          <a:xfrm>
            <a:off x="3915930" y="346684"/>
            <a:ext cx="4377070" cy="927931"/>
            <a:chOff x="3915930" y="346684"/>
            <a:chExt cx="4377070" cy="927931"/>
          </a:xfrm>
        </p:grpSpPr>
        <p:sp>
          <p:nvSpPr>
            <p:cNvPr id="41"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42"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spTree>
    <p:extLst>
      <p:ext uri="{BB962C8B-B14F-4D97-AF65-F5344CB8AC3E}">
        <p14:creationId xmlns:p14="http://schemas.microsoft.com/office/powerpoint/2010/main" val="4043548854"/>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down)">
                                      <p:cBhvr>
                                        <p:cTn id="49" dur="500"/>
                                        <p:tgtEl>
                                          <p:spTgt spid="3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up)">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down)">
                                      <p:cBhvr>
                                        <p:cTn id="69" dur="500"/>
                                        <p:tgtEl>
                                          <p:spTgt spid="3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500"/>
                                        <p:tgtEl>
                                          <p:spTgt spid="38"/>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wipe(down)">
                                      <p:cBhvr>
                                        <p:cTn id="9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8705340" y="1607952"/>
            <a:ext cx="2395867" cy="2227526"/>
            <a:chOff x="8705340" y="1607952"/>
            <a:chExt cx="2395867" cy="2227526"/>
          </a:xfrm>
          <a:effectLst>
            <a:outerShdw blurRad="101600" dist="50800" dir="2700000" algn="tl" rotWithShape="0">
              <a:prstClr val="black">
                <a:alpha val="40000"/>
              </a:prstClr>
            </a:outerShdw>
          </a:effectLst>
        </p:grpSpPr>
        <p:grpSp>
          <p:nvGrpSpPr>
            <p:cNvPr id="67" name="Group 66"/>
            <p:cNvGrpSpPr/>
            <p:nvPr/>
          </p:nvGrpSpPr>
          <p:grpSpPr>
            <a:xfrm>
              <a:off x="8705340" y="1607952"/>
              <a:ext cx="2358105" cy="2097263"/>
              <a:chOff x="8705340" y="1607952"/>
              <a:chExt cx="2358105" cy="2097263"/>
            </a:xfrm>
          </p:grpSpPr>
          <p:sp>
            <p:nvSpPr>
              <p:cNvPr id="69" name="Freeform 68"/>
              <p:cNvSpPr/>
              <p:nvPr/>
            </p:nvSpPr>
            <p:spPr>
              <a:xfrm rot="16200000">
                <a:off x="8706848" y="1606447"/>
                <a:ext cx="1180703"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a:off x="9882743" y="1607952"/>
                <a:ext cx="1180702"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8705340" y="2785320"/>
                <a:ext cx="455854" cy="9193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Rectangle 71"/>
              <p:cNvSpPr/>
              <p:nvPr/>
            </p:nvSpPr>
            <p:spPr>
              <a:xfrm>
                <a:off x="10607442" y="2785321"/>
                <a:ext cx="455854" cy="9198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68" name="Rectangle 7"/>
            <p:cNvSpPr/>
            <p:nvPr/>
          </p:nvSpPr>
          <p:spPr>
            <a:xfrm rot="2700000">
              <a:off x="10575857" y="3310128"/>
              <a:ext cx="525350" cy="525350"/>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 fmla="*/ 0 w 764402"/>
                <a:gd name="connsiteY0" fmla="*/ 764402 h 764402"/>
                <a:gd name="connsiteX1" fmla="*/ 764402 w 764402"/>
                <a:gd name="connsiteY1" fmla="*/ 0 h 764402"/>
                <a:gd name="connsiteX2" fmla="*/ 764402 w 764402"/>
                <a:gd name="connsiteY2" fmla="*/ 764402 h 764402"/>
                <a:gd name="connsiteX3" fmla="*/ 0 w 764402"/>
                <a:gd name="connsiteY3" fmla="*/ 764402 h 764402"/>
              </a:gdLst>
              <a:ahLst/>
              <a:cxnLst>
                <a:cxn ang="0">
                  <a:pos x="connsiteX0" y="connsiteY0"/>
                </a:cxn>
                <a:cxn ang="0">
                  <a:pos x="connsiteX1" y="connsiteY1"/>
                </a:cxn>
                <a:cxn ang="0">
                  <a:pos x="connsiteX2" y="connsiteY2"/>
                </a:cxn>
                <a:cxn ang="0">
                  <a:pos x="connsiteX3" y="connsiteY3"/>
                </a:cxn>
              </a:cxnLst>
              <a:rect l="l" t="t" r="r" b="b"/>
              <a:pathLst>
                <a:path w="764402" h="764402">
                  <a:moveTo>
                    <a:pt x="0" y="764402"/>
                  </a:moveTo>
                  <a:lnTo>
                    <a:pt x="764402" y="0"/>
                  </a:lnTo>
                  <a:lnTo>
                    <a:pt x="764402" y="764402"/>
                  </a:lnTo>
                  <a:lnTo>
                    <a:pt x="0" y="76440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6794671" y="3550510"/>
            <a:ext cx="2394955" cy="2227526"/>
            <a:chOff x="3371475" y="3681979"/>
            <a:chExt cx="1984589" cy="1845848"/>
          </a:xfrm>
          <a:solidFill>
            <a:schemeClr val="accent5"/>
          </a:solidFill>
          <a:effectLst>
            <a:outerShdw blurRad="101600" dist="50800" dir="2700000" algn="tl" rotWithShape="0">
              <a:prstClr val="black">
                <a:alpha val="40000"/>
              </a:prstClr>
            </a:outerShdw>
          </a:effectLst>
        </p:grpSpPr>
        <p:sp>
          <p:nvSpPr>
            <p:cNvPr id="74" name="Freeform 73"/>
            <p:cNvSpPr/>
            <p:nvPr/>
          </p:nvSpPr>
          <p:spPr>
            <a:xfrm rot="16200000" flipH="1">
              <a:off x="3372725" y="4548183"/>
              <a:ext cx="978394" cy="980891"/>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74"/>
            <p:cNvSpPr/>
            <p:nvPr/>
          </p:nvSpPr>
          <p:spPr>
            <a:xfrm rot="10800000" flipH="1">
              <a:off x="4346378" y="4546936"/>
              <a:ext cx="978394" cy="980891"/>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rot="10800000" flipH="1">
              <a:off x="3371475" y="3790370"/>
              <a:ext cx="377745" cy="761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7" name="Rectangle 76"/>
            <p:cNvSpPr/>
            <p:nvPr/>
          </p:nvSpPr>
          <p:spPr>
            <a:xfrm rot="10800000" flipH="1">
              <a:off x="4946904" y="3789922"/>
              <a:ext cx="377745" cy="762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Rectangle 7"/>
            <p:cNvSpPr/>
            <p:nvPr/>
          </p:nvSpPr>
          <p:spPr>
            <a:xfrm rot="8100000" flipH="1">
              <a:off x="4920731" y="3681979"/>
              <a:ext cx="435333" cy="435333"/>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 fmla="*/ 0 w 764402"/>
                <a:gd name="connsiteY0" fmla="*/ 764402 h 764402"/>
                <a:gd name="connsiteX1" fmla="*/ 764402 w 764402"/>
                <a:gd name="connsiteY1" fmla="*/ 0 h 764402"/>
                <a:gd name="connsiteX2" fmla="*/ 764402 w 764402"/>
                <a:gd name="connsiteY2" fmla="*/ 764402 h 764402"/>
                <a:gd name="connsiteX3" fmla="*/ 0 w 764402"/>
                <a:gd name="connsiteY3" fmla="*/ 764402 h 764402"/>
              </a:gdLst>
              <a:ahLst/>
              <a:cxnLst>
                <a:cxn ang="0">
                  <a:pos x="connsiteX0" y="connsiteY0"/>
                </a:cxn>
                <a:cxn ang="0">
                  <a:pos x="connsiteX1" y="connsiteY1"/>
                </a:cxn>
                <a:cxn ang="0">
                  <a:pos x="connsiteX2" y="connsiteY2"/>
                </a:cxn>
                <a:cxn ang="0">
                  <a:pos x="connsiteX3" y="connsiteY3"/>
                </a:cxn>
              </a:cxnLst>
              <a:rect l="l" t="t" r="r" b="b"/>
              <a:pathLst>
                <a:path w="764402" h="764402">
                  <a:moveTo>
                    <a:pt x="0" y="764402"/>
                  </a:moveTo>
                  <a:lnTo>
                    <a:pt x="764402" y="0"/>
                  </a:lnTo>
                  <a:lnTo>
                    <a:pt x="764402" y="764402"/>
                  </a:lnTo>
                  <a:lnTo>
                    <a:pt x="0" y="7644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4892568" y="1607952"/>
            <a:ext cx="2395867" cy="2227526"/>
            <a:chOff x="4892568" y="1607952"/>
            <a:chExt cx="2395867" cy="2227526"/>
          </a:xfrm>
          <a:effectLst>
            <a:outerShdw blurRad="101600" dist="50800" dir="2700000" algn="tl" rotWithShape="0">
              <a:prstClr val="black">
                <a:alpha val="40000"/>
              </a:prstClr>
            </a:outerShdw>
          </a:effectLst>
        </p:grpSpPr>
        <p:sp>
          <p:nvSpPr>
            <p:cNvPr id="80" name="Freeform 79"/>
            <p:cNvSpPr/>
            <p:nvPr/>
          </p:nvSpPr>
          <p:spPr>
            <a:xfrm rot="16200000">
              <a:off x="4894076" y="1606447"/>
              <a:ext cx="1180703"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80"/>
            <p:cNvSpPr/>
            <p:nvPr/>
          </p:nvSpPr>
          <p:spPr>
            <a:xfrm>
              <a:off x="6069971" y="1607952"/>
              <a:ext cx="1180702"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4892568" y="2785320"/>
              <a:ext cx="455854" cy="9193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Rectangle 82"/>
            <p:cNvSpPr/>
            <p:nvPr/>
          </p:nvSpPr>
          <p:spPr>
            <a:xfrm>
              <a:off x="6794671" y="2785321"/>
              <a:ext cx="455854" cy="9198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4" name="Rectangle 7"/>
            <p:cNvSpPr/>
            <p:nvPr/>
          </p:nvSpPr>
          <p:spPr>
            <a:xfrm rot="2700000">
              <a:off x="6763085" y="3310128"/>
              <a:ext cx="525350" cy="525350"/>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 fmla="*/ 0 w 764402"/>
                <a:gd name="connsiteY0" fmla="*/ 764402 h 764402"/>
                <a:gd name="connsiteX1" fmla="*/ 764402 w 764402"/>
                <a:gd name="connsiteY1" fmla="*/ 0 h 764402"/>
                <a:gd name="connsiteX2" fmla="*/ 764402 w 764402"/>
                <a:gd name="connsiteY2" fmla="*/ 764402 h 764402"/>
                <a:gd name="connsiteX3" fmla="*/ 0 w 764402"/>
                <a:gd name="connsiteY3" fmla="*/ 764402 h 764402"/>
              </a:gdLst>
              <a:ahLst/>
              <a:cxnLst>
                <a:cxn ang="0">
                  <a:pos x="connsiteX0" y="connsiteY0"/>
                </a:cxn>
                <a:cxn ang="0">
                  <a:pos x="connsiteX1" y="connsiteY1"/>
                </a:cxn>
                <a:cxn ang="0">
                  <a:pos x="connsiteX2" y="connsiteY2"/>
                </a:cxn>
                <a:cxn ang="0">
                  <a:pos x="connsiteX3" y="connsiteY3"/>
                </a:cxn>
              </a:cxnLst>
              <a:rect l="l" t="t" r="r" b="b"/>
              <a:pathLst>
                <a:path w="764402" h="764402">
                  <a:moveTo>
                    <a:pt x="0" y="764402"/>
                  </a:moveTo>
                  <a:lnTo>
                    <a:pt x="764402" y="0"/>
                  </a:lnTo>
                  <a:lnTo>
                    <a:pt x="764402" y="764402"/>
                  </a:lnTo>
                  <a:lnTo>
                    <a:pt x="0" y="76440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2992895" y="3550510"/>
            <a:ext cx="2394955" cy="2227526"/>
            <a:chOff x="3371475" y="3681979"/>
            <a:chExt cx="1984589" cy="1845848"/>
          </a:xfrm>
          <a:solidFill>
            <a:schemeClr val="accent2"/>
          </a:solidFill>
          <a:effectLst>
            <a:outerShdw blurRad="101600" dist="50800" dir="2700000" algn="tl" rotWithShape="0">
              <a:prstClr val="black">
                <a:alpha val="40000"/>
              </a:prstClr>
            </a:outerShdw>
          </a:effectLst>
        </p:grpSpPr>
        <p:sp>
          <p:nvSpPr>
            <p:cNvPr id="86" name="Freeform 85"/>
            <p:cNvSpPr/>
            <p:nvPr/>
          </p:nvSpPr>
          <p:spPr>
            <a:xfrm rot="16200000" flipH="1">
              <a:off x="3372725" y="4548183"/>
              <a:ext cx="978394" cy="980891"/>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86"/>
            <p:cNvSpPr/>
            <p:nvPr/>
          </p:nvSpPr>
          <p:spPr>
            <a:xfrm rot="10800000" flipH="1">
              <a:off x="4346378" y="4546936"/>
              <a:ext cx="978394" cy="980891"/>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p:cNvSpPr/>
            <p:nvPr/>
          </p:nvSpPr>
          <p:spPr>
            <a:xfrm rot="10800000" flipH="1">
              <a:off x="3371475" y="3790370"/>
              <a:ext cx="377745" cy="761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9" name="Rectangle 88"/>
            <p:cNvSpPr/>
            <p:nvPr/>
          </p:nvSpPr>
          <p:spPr>
            <a:xfrm rot="10800000" flipH="1">
              <a:off x="4946904" y="3789922"/>
              <a:ext cx="377745" cy="762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Rectangle 7"/>
            <p:cNvSpPr/>
            <p:nvPr/>
          </p:nvSpPr>
          <p:spPr>
            <a:xfrm rot="8100000" flipH="1">
              <a:off x="4920731" y="3681979"/>
              <a:ext cx="435333" cy="435333"/>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 fmla="*/ 0 w 764402"/>
                <a:gd name="connsiteY0" fmla="*/ 764402 h 764402"/>
                <a:gd name="connsiteX1" fmla="*/ 764402 w 764402"/>
                <a:gd name="connsiteY1" fmla="*/ 0 h 764402"/>
                <a:gd name="connsiteX2" fmla="*/ 764402 w 764402"/>
                <a:gd name="connsiteY2" fmla="*/ 764402 h 764402"/>
                <a:gd name="connsiteX3" fmla="*/ 0 w 764402"/>
                <a:gd name="connsiteY3" fmla="*/ 764402 h 764402"/>
              </a:gdLst>
              <a:ahLst/>
              <a:cxnLst>
                <a:cxn ang="0">
                  <a:pos x="connsiteX0" y="connsiteY0"/>
                </a:cxn>
                <a:cxn ang="0">
                  <a:pos x="connsiteX1" y="connsiteY1"/>
                </a:cxn>
                <a:cxn ang="0">
                  <a:pos x="connsiteX2" y="connsiteY2"/>
                </a:cxn>
                <a:cxn ang="0">
                  <a:pos x="connsiteX3" y="connsiteY3"/>
                </a:cxn>
              </a:cxnLst>
              <a:rect l="l" t="t" r="r" b="b"/>
              <a:pathLst>
                <a:path w="764402" h="764402">
                  <a:moveTo>
                    <a:pt x="0" y="764402"/>
                  </a:moveTo>
                  <a:lnTo>
                    <a:pt x="764402" y="0"/>
                  </a:lnTo>
                  <a:lnTo>
                    <a:pt x="764402" y="764402"/>
                  </a:lnTo>
                  <a:lnTo>
                    <a:pt x="0" y="7644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1090793" y="1607951"/>
            <a:ext cx="2395869" cy="2227527"/>
            <a:chOff x="1090793" y="1607951"/>
            <a:chExt cx="2395869" cy="2227527"/>
          </a:xfrm>
          <a:effectLst>
            <a:outerShdw blurRad="101600" dist="50800" dir="2700000" algn="tl" rotWithShape="0">
              <a:prstClr val="black">
                <a:alpha val="40000"/>
              </a:prstClr>
            </a:outerShdw>
          </a:effectLst>
        </p:grpSpPr>
        <p:sp>
          <p:nvSpPr>
            <p:cNvPr id="92" name="Freeform 91"/>
            <p:cNvSpPr/>
            <p:nvPr/>
          </p:nvSpPr>
          <p:spPr>
            <a:xfrm rot="16200000">
              <a:off x="1092301" y="1606447"/>
              <a:ext cx="1180703"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92"/>
            <p:cNvSpPr/>
            <p:nvPr/>
          </p:nvSpPr>
          <p:spPr>
            <a:xfrm>
              <a:off x="2268196" y="1607951"/>
              <a:ext cx="1180702"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a:off x="1090793" y="2785319"/>
              <a:ext cx="455854" cy="919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5" name="Rectangle 94"/>
            <p:cNvSpPr/>
            <p:nvPr/>
          </p:nvSpPr>
          <p:spPr>
            <a:xfrm>
              <a:off x="2992895" y="2785319"/>
              <a:ext cx="455854" cy="9198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6" name="Rectangle 7"/>
            <p:cNvSpPr/>
            <p:nvPr/>
          </p:nvSpPr>
          <p:spPr>
            <a:xfrm rot="2700000">
              <a:off x="2961312" y="3310128"/>
              <a:ext cx="525350" cy="525350"/>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 fmla="*/ 0 w 764402"/>
                <a:gd name="connsiteY0" fmla="*/ 764402 h 764402"/>
                <a:gd name="connsiteX1" fmla="*/ 764402 w 764402"/>
                <a:gd name="connsiteY1" fmla="*/ 0 h 764402"/>
                <a:gd name="connsiteX2" fmla="*/ 764402 w 764402"/>
                <a:gd name="connsiteY2" fmla="*/ 764402 h 764402"/>
                <a:gd name="connsiteX3" fmla="*/ 0 w 764402"/>
                <a:gd name="connsiteY3" fmla="*/ 764402 h 764402"/>
              </a:gdLst>
              <a:ahLst/>
              <a:cxnLst>
                <a:cxn ang="0">
                  <a:pos x="connsiteX0" y="connsiteY0"/>
                </a:cxn>
                <a:cxn ang="0">
                  <a:pos x="connsiteX1" y="connsiteY1"/>
                </a:cxn>
                <a:cxn ang="0">
                  <a:pos x="connsiteX2" y="connsiteY2"/>
                </a:cxn>
                <a:cxn ang="0">
                  <a:pos x="connsiteX3" y="connsiteY3"/>
                </a:cxn>
              </a:cxnLst>
              <a:rect l="l" t="t" r="r" b="b"/>
              <a:pathLst>
                <a:path w="764402" h="764402">
                  <a:moveTo>
                    <a:pt x="0" y="764402"/>
                  </a:moveTo>
                  <a:lnTo>
                    <a:pt x="764402" y="0"/>
                  </a:lnTo>
                  <a:lnTo>
                    <a:pt x="764402" y="764402"/>
                  </a:lnTo>
                  <a:lnTo>
                    <a:pt x="0" y="7644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1717731" y="2448663"/>
            <a:ext cx="1125294" cy="1892039"/>
            <a:chOff x="1717731" y="2448663"/>
            <a:chExt cx="1125294" cy="1892039"/>
          </a:xfrm>
        </p:grpSpPr>
        <p:sp>
          <p:nvSpPr>
            <p:cNvPr id="97" name="Text Placeholder 32"/>
            <p:cNvSpPr txBox="1">
              <a:spLocks/>
            </p:cNvSpPr>
            <p:nvPr/>
          </p:nvSpPr>
          <p:spPr>
            <a:xfrm>
              <a:off x="1717731" y="3547862"/>
              <a:ext cx="1111927" cy="79284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zh-CN" altLang="en-US" sz="1050" dirty="0"/>
                <a:t>此处填写文字内容此处填写文字内容此处填写文字内容此处填写文字内容此处</a:t>
              </a:r>
              <a:endParaRPr lang="id-ID" altLang="zh-CN" sz="1050" dirty="0"/>
            </a:p>
          </p:txBody>
        </p:sp>
        <p:sp>
          <p:nvSpPr>
            <p:cNvPr id="98" name="Text Placeholder 33"/>
            <p:cNvSpPr txBox="1">
              <a:spLocks/>
            </p:cNvSpPr>
            <p:nvPr/>
          </p:nvSpPr>
          <p:spPr>
            <a:xfrm>
              <a:off x="1731100" y="3253947"/>
              <a:ext cx="1111925" cy="18775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rgbClr val="434A54"/>
                  </a:solidFill>
                  <a:latin typeface="Source Sans Pro" panose="020B0503030403020204" pitchFamily="34" charset="0"/>
                </a:rPr>
                <a:t>文字内容</a:t>
              </a:r>
              <a:endParaRPr lang="en-AU" altLang="zh-CN" sz="1400" b="1" dirty="0">
                <a:solidFill>
                  <a:srgbClr val="434A54"/>
                </a:solidFill>
                <a:latin typeface="Source Sans Pro" panose="020B0503030403020204" pitchFamily="34" charset="0"/>
              </a:endParaRPr>
            </a:p>
          </p:txBody>
        </p:sp>
        <p:sp>
          <p:nvSpPr>
            <p:cNvPr id="99" name="Oval 98"/>
            <p:cNvSpPr>
              <a:spLocks noChangeAspect="1"/>
            </p:cNvSpPr>
            <p:nvPr/>
          </p:nvSpPr>
          <p:spPr>
            <a:xfrm>
              <a:off x="1981263" y="2448663"/>
              <a:ext cx="611596" cy="611596"/>
            </a:xfrm>
            <a:prstGeom prst="ellipse">
              <a:avLst/>
            </a:prstGeom>
            <a:solidFill>
              <a:schemeClr val="accent1"/>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latin typeface="FontAwesome" pitchFamily="2" charset="0"/>
                </a:rPr>
                <a:t></a:t>
              </a:r>
            </a:p>
          </p:txBody>
        </p:sp>
      </p:grpSp>
      <p:grpSp>
        <p:nvGrpSpPr>
          <p:cNvPr id="114" name="Group 113"/>
          <p:cNvGrpSpPr/>
          <p:nvPr/>
        </p:nvGrpSpPr>
        <p:grpSpPr>
          <a:xfrm>
            <a:off x="5509332" y="2448663"/>
            <a:ext cx="1111927" cy="1892039"/>
            <a:chOff x="5509332" y="2448663"/>
            <a:chExt cx="1111927" cy="1892039"/>
          </a:xfrm>
        </p:grpSpPr>
        <p:sp>
          <p:nvSpPr>
            <p:cNvPr id="100" name="Text Placeholder 32"/>
            <p:cNvSpPr txBox="1">
              <a:spLocks/>
            </p:cNvSpPr>
            <p:nvPr/>
          </p:nvSpPr>
          <p:spPr>
            <a:xfrm>
              <a:off x="5509332" y="3569219"/>
              <a:ext cx="1111927" cy="77148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zh-CN" altLang="en-US" sz="1050" dirty="0"/>
                <a:t>此处填写文字内容此处填写文字内容此处填写文字内容此处填写文字内容此处</a:t>
              </a:r>
              <a:endParaRPr lang="id-ID" altLang="zh-CN" sz="1050" dirty="0"/>
            </a:p>
          </p:txBody>
        </p:sp>
        <p:sp>
          <p:nvSpPr>
            <p:cNvPr id="101" name="Text Placeholder 33"/>
            <p:cNvSpPr txBox="1">
              <a:spLocks/>
            </p:cNvSpPr>
            <p:nvPr/>
          </p:nvSpPr>
          <p:spPr>
            <a:xfrm>
              <a:off x="5509334" y="3253948"/>
              <a:ext cx="1111925" cy="19498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rgbClr val="434A54"/>
                  </a:solidFill>
                  <a:latin typeface="Source Sans Pro" panose="020B0503030403020204" pitchFamily="34" charset="0"/>
                </a:rPr>
                <a:t>文字内容</a:t>
              </a:r>
              <a:endParaRPr lang="en-AU" altLang="zh-CN" sz="1400" b="1" dirty="0">
                <a:solidFill>
                  <a:srgbClr val="434A54"/>
                </a:solidFill>
                <a:latin typeface="Source Sans Pro" panose="020B0503030403020204" pitchFamily="34" charset="0"/>
              </a:endParaRPr>
            </a:p>
          </p:txBody>
        </p:sp>
        <p:sp>
          <p:nvSpPr>
            <p:cNvPr id="102" name="Oval 101"/>
            <p:cNvSpPr>
              <a:spLocks noChangeAspect="1"/>
            </p:cNvSpPr>
            <p:nvPr/>
          </p:nvSpPr>
          <p:spPr>
            <a:xfrm>
              <a:off x="5759497" y="2448663"/>
              <a:ext cx="611596" cy="611596"/>
            </a:xfrm>
            <a:prstGeom prst="ellipse">
              <a:avLst/>
            </a:prstGeom>
            <a:solidFill>
              <a:schemeClr val="accent4"/>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latin typeface="FontAwesome" pitchFamily="2" charset="0"/>
                </a:rPr>
                <a:t></a:t>
              </a:r>
            </a:p>
          </p:txBody>
        </p:sp>
      </p:grpSp>
      <p:grpSp>
        <p:nvGrpSpPr>
          <p:cNvPr id="116" name="Group 115"/>
          <p:cNvGrpSpPr/>
          <p:nvPr/>
        </p:nvGrpSpPr>
        <p:grpSpPr>
          <a:xfrm>
            <a:off x="9326777" y="2448663"/>
            <a:ext cx="1180546" cy="1726312"/>
            <a:chOff x="9326777" y="2448663"/>
            <a:chExt cx="1180546" cy="1726312"/>
          </a:xfrm>
        </p:grpSpPr>
        <p:sp>
          <p:nvSpPr>
            <p:cNvPr id="103" name="Text Placeholder 32"/>
            <p:cNvSpPr txBox="1">
              <a:spLocks/>
            </p:cNvSpPr>
            <p:nvPr/>
          </p:nvSpPr>
          <p:spPr>
            <a:xfrm>
              <a:off x="9395396" y="3495071"/>
              <a:ext cx="1111927" cy="67990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zh-CN" altLang="en-US" sz="1050" dirty="0"/>
                <a:t>此处填写文字内容此处填写文字内容此处填写文字内容此处填写文字内容此处</a:t>
              </a:r>
              <a:endParaRPr lang="id-ID" altLang="zh-CN" sz="1050" dirty="0"/>
            </a:p>
          </p:txBody>
        </p:sp>
        <p:sp>
          <p:nvSpPr>
            <p:cNvPr id="104" name="Text Placeholder 33"/>
            <p:cNvSpPr txBox="1">
              <a:spLocks/>
            </p:cNvSpPr>
            <p:nvPr/>
          </p:nvSpPr>
          <p:spPr>
            <a:xfrm>
              <a:off x="9326777" y="3253948"/>
              <a:ext cx="1111925" cy="19498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rgbClr val="434A54"/>
                  </a:solidFill>
                  <a:latin typeface="Source Sans Pro" panose="020B0503030403020204" pitchFamily="34" charset="0"/>
                </a:rPr>
                <a:t>文字内容</a:t>
              </a:r>
              <a:endParaRPr lang="en-AU" altLang="zh-CN" sz="1400" b="1" dirty="0">
                <a:solidFill>
                  <a:srgbClr val="434A54"/>
                </a:solidFill>
                <a:latin typeface="Source Sans Pro" panose="020B0503030403020204" pitchFamily="34" charset="0"/>
              </a:endParaRPr>
            </a:p>
          </p:txBody>
        </p:sp>
        <p:sp>
          <p:nvSpPr>
            <p:cNvPr id="105" name="Oval 104"/>
            <p:cNvSpPr>
              <a:spLocks noChangeAspect="1"/>
            </p:cNvSpPr>
            <p:nvPr/>
          </p:nvSpPr>
          <p:spPr>
            <a:xfrm>
              <a:off x="9576940" y="2448663"/>
              <a:ext cx="611596" cy="611596"/>
            </a:xfrm>
            <a:prstGeom prst="ellipse">
              <a:avLst/>
            </a:prstGeom>
            <a:solidFill>
              <a:schemeClr val="accent6"/>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latin typeface="FontAwesome" pitchFamily="2" charset="0"/>
                </a:rPr>
                <a:t></a:t>
              </a:r>
              <a:endParaRPr lang="en-AU" dirty="0">
                <a:solidFill>
                  <a:schemeClr val="bg1"/>
                </a:solidFill>
                <a:latin typeface="FontAwesome" pitchFamily="2" charset="0"/>
              </a:endParaRPr>
            </a:p>
          </p:txBody>
        </p:sp>
      </p:grpSp>
      <p:grpSp>
        <p:nvGrpSpPr>
          <p:cNvPr id="113" name="Group 112"/>
          <p:cNvGrpSpPr/>
          <p:nvPr/>
        </p:nvGrpSpPr>
        <p:grpSpPr>
          <a:xfrm>
            <a:off x="3652162" y="3246725"/>
            <a:ext cx="1207384" cy="1714575"/>
            <a:chOff x="3652162" y="3246725"/>
            <a:chExt cx="1207384" cy="1714575"/>
          </a:xfrm>
        </p:grpSpPr>
        <p:sp>
          <p:nvSpPr>
            <p:cNvPr id="106" name="Text Placeholder 32"/>
            <p:cNvSpPr txBox="1">
              <a:spLocks/>
            </p:cNvSpPr>
            <p:nvPr/>
          </p:nvSpPr>
          <p:spPr>
            <a:xfrm>
              <a:off x="3652162" y="3540669"/>
              <a:ext cx="1207384" cy="66568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zh-CN" altLang="en-US" sz="1050" dirty="0"/>
                <a:t>此处填写文字内容此处填写文字内容此处填写文字内容此处填写文字内容此处</a:t>
              </a:r>
              <a:endParaRPr lang="id-ID" altLang="zh-CN" sz="1050" dirty="0"/>
            </a:p>
          </p:txBody>
        </p:sp>
        <p:sp>
          <p:nvSpPr>
            <p:cNvPr id="107" name="Text Placeholder 33"/>
            <p:cNvSpPr txBox="1">
              <a:spLocks/>
            </p:cNvSpPr>
            <p:nvPr/>
          </p:nvSpPr>
          <p:spPr>
            <a:xfrm>
              <a:off x="3652490" y="3246725"/>
              <a:ext cx="1111924" cy="20220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rgbClr val="434A54"/>
                  </a:solidFill>
                  <a:latin typeface="Source Sans Pro" panose="020B0503030403020204" pitchFamily="34" charset="0"/>
                </a:rPr>
                <a:t>文字内容</a:t>
              </a:r>
              <a:endParaRPr lang="en-AU" altLang="zh-CN" sz="1400" b="1" dirty="0">
                <a:solidFill>
                  <a:srgbClr val="434A54"/>
                </a:solidFill>
                <a:latin typeface="Source Sans Pro" panose="020B0503030403020204" pitchFamily="34" charset="0"/>
              </a:endParaRPr>
            </a:p>
          </p:txBody>
        </p:sp>
        <p:sp>
          <p:nvSpPr>
            <p:cNvPr id="108" name="Oval 107"/>
            <p:cNvSpPr>
              <a:spLocks noChangeAspect="1"/>
            </p:cNvSpPr>
            <p:nvPr/>
          </p:nvSpPr>
          <p:spPr>
            <a:xfrm>
              <a:off x="3864633" y="4349704"/>
              <a:ext cx="611596" cy="611596"/>
            </a:xfrm>
            <a:prstGeom prst="ellipse">
              <a:avLst/>
            </a:prstGeom>
            <a:solidFill>
              <a:schemeClr val="accent2"/>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latin typeface="FontAwesome" pitchFamily="2" charset="0"/>
                </a:rPr>
                <a:t></a:t>
              </a:r>
            </a:p>
          </p:txBody>
        </p:sp>
      </p:grpSp>
      <p:grpSp>
        <p:nvGrpSpPr>
          <p:cNvPr id="115" name="Group 114"/>
          <p:cNvGrpSpPr/>
          <p:nvPr/>
        </p:nvGrpSpPr>
        <p:grpSpPr>
          <a:xfrm>
            <a:off x="7430261" y="3263460"/>
            <a:ext cx="1135601" cy="1697840"/>
            <a:chOff x="7430261" y="3263460"/>
            <a:chExt cx="1135601" cy="1697840"/>
          </a:xfrm>
        </p:grpSpPr>
        <p:sp>
          <p:nvSpPr>
            <p:cNvPr id="109" name="Text Placeholder 32"/>
            <p:cNvSpPr txBox="1">
              <a:spLocks/>
            </p:cNvSpPr>
            <p:nvPr/>
          </p:nvSpPr>
          <p:spPr>
            <a:xfrm>
              <a:off x="7453935" y="3495071"/>
              <a:ext cx="1111927" cy="70193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zh-CN" altLang="en-US" sz="1050" dirty="0"/>
                <a:t>此处填写文字内容此处填写文字内容此处填写文字内容此处填写文字内容此处</a:t>
              </a:r>
              <a:endParaRPr lang="id-ID" altLang="zh-CN" sz="1050" dirty="0"/>
            </a:p>
          </p:txBody>
        </p:sp>
        <p:sp>
          <p:nvSpPr>
            <p:cNvPr id="110" name="Text Placeholder 33"/>
            <p:cNvSpPr txBox="1">
              <a:spLocks/>
            </p:cNvSpPr>
            <p:nvPr/>
          </p:nvSpPr>
          <p:spPr>
            <a:xfrm>
              <a:off x="7430261" y="3263460"/>
              <a:ext cx="1111924" cy="18546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rgbClr val="434A54"/>
                  </a:solidFill>
                  <a:latin typeface="Source Sans Pro" panose="020B0503030403020204" pitchFamily="34" charset="0"/>
                </a:rPr>
                <a:t>文字内容</a:t>
              </a:r>
              <a:endParaRPr lang="en-AU" altLang="zh-CN" sz="1400" b="1" dirty="0">
                <a:solidFill>
                  <a:srgbClr val="434A54"/>
                </a:solidFill>
                <a:latin typeface="Source Sans Pro" panose="020B0503030403020204" pitchFamily="34" charset="0"/>
              </a:endParaRPr>
            </a:p>
          </p:txBody>
        </p:sp>
        <p:sp>
          <p:nvSpPr>
            <p:cNvPr id="111" name="Oval 110"/>
            <p:cNvSpPr>
              <a:spLocks noChangeAspect="1"/>
            </p:cNvSpPr>
            <p:nvPr/>
          </p:nvSpPr>
          <p:spPr>
            <a:xfrm>
              <a:off x="7681648" y="4349704"/>
              <a:ext cx="611596" cy="611596"/>
            </a:xfrm>
            <a:prstGeom prst="ellipse">
              <a:avLst/>
            </a:prstGeom>
            <a:solidFill>
              <a:schemeClr val="accent5"/>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dirty="0">
                  <a:solidFill>
                    <a:schemeClr val="bg1"/>
                  </a:solidFill>
                  <a:latin typeface="FontAwesome" pitchFamily="2" charset="0"/>
                </a:rPr>
                <a:t></a:t>
              </a:r>
              <a:endParaRPr lang="en-US" dirty="0">
                <a:solidFill>
                  <a:schemeClr val="bg1"/>
                </a:solidFill>
              </a:endParaRPr>
            </a:p>
          </p:txBody>
        </p:sp>
      </p:grpSp>
      <p:grpSp>
        <p:nvGrpSpPr>
          <p:cNvPr id="55" name="组合 54"/>
          <p:cNvGrpSpPr/>
          <p:nvPr/>
        </p:nvGrpSpPr>
        <p:grpSpPr>
          <a:xfrm>
            <a:off x="3916174" y="346684"/>
            <a:ext cx="4377070" cy="927931"/>
            <a:chOff x="3915930" y="346684"/>
            <a:chExt cx="4377070" cy="927931"/>
          </a:xfrm>
        </p:grpSpPr>
        <p:sp>
          <p:nvSpPr>
            <p:cNvPr id="56"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57"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spTree>
    <p:extLst>
      <p:ext uri="{BB962C8B-B14F-4D97-AF65-F5344CB8AC3E}">
        <p14:creationId xmlns:p14="http://schemas.microsoft.com/office/powerpoint/2010/main" val="1710221281"/>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500"/>
                                        <p:tgtEl>
                                          <p:spTgt spid="1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500"/>
                                        <p:tgtEl>
                                          <p:spTgt spid="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500"/>
                                        <p:tgtEl>
                                          <p:spTgt spid="1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fade">
                                      <p:cBhvr>
                                        <p:cTn id="32" dur="500"/>
                                        <p:tgtEl>
                                          <p:spTgt spid="1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left)">
                                      <p:cBhvr>
                                        <p:cTn id="37" dur="500"/>
                                        <p:tgtEl>
                                          <p:spTgt spid="7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fade">
                                      <p:cBhvr>
                                        <p:cTn id="42" dur="500"/>
                                        <p:tgtEl>
                                          <p:spTgt spid="1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left)">
                                      <p:cBhvr>
                                        <p:cTn id="47" dur="500"/>
                                        <p:tgtEl>
                                          <p:spTgt spid="6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6"/>
                                        </p:tgtEl>
                                        <p:attrNameLst>
                                          <p:attrName>style.visibility</p:attrName>
                                        </p:attrNameLst>
                                      </p:cBhvr>
                                      <p:to>
                                        <p:strVal val="visible"/>
                                      </p:to>
                                    </p:set>
                                    <p:animEffect transition="in" filter="fade">
                                      <p:cBhvr>
                                        <p:cTn id="52"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423" y="1302991"/>
            <a:ext cx="3509532" cy="5584387"/>
          </a:xfrm>
          <a:prstGeom prst="rect">
            <a:avLst/>
          </a:prstGeom>
          <a:effectLst>
            <a:outerShdw blurRad="266700" dist="571500" dir="8100000" algn="tr" rotWithShape="0">
              <a:prstClr val="black">
                <a:alpha val="24000"/>
              </a:prstClr>
            </a:outerShdw>
          </a:effectLst>
        </p:spPr>
      </p:pic>
      <p:sp>
        <p:nvSpPr>
          <p:cNvPr id="47" name="Rounded Rectangle 46"/>
          <p:cNvSpPr/>
          <p:nvPr/>
        </p:nvSpPr>
        <p:spPr>
          <a:xfrm>
            <a:off x="5721164" y="1917926"/>
            <a:ext cx="739929" cy="739929"/>
          </a:xfrm>
          <a:prstGeom prst="roundRect">
            <a:avLst>
              <a:gd name="adj" fmla="val 50000"/>
            </a:avLst>
          </a:prstGeom>
          <a:ln>
            <a:noFill/>
          </a:ln>
          <a:effectLst>
            <a:outerShdw blurRad="101600" dist="508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latin typeface="FontAwesome" pitchFamily="2" charset="0"/>
              </a:rPr>
              <a:t></a:t>
            </a:r>
            <a:endParaRPr lang="id-ID" dirty="0">
              <a:solidFill>
                <a:schemeClr val="bg1"/>
              </a:solidFill>
            </a:endParaRPr>
          </a:p>
        </p:txBody>
      </p:sp>
      <p:sp>
        <p:nvSpPr>
          <p:cNvPr id="48" name="Rounded Rectangle 47"/>
          <p:cNvSpPr/>
          <p:nvPr/>
        </p:nvSpPr>
        <p:spPr>
          <a:xfrm>
            <a:off x="5721164" y="2951803"/>
            <a:ext cx="739929" cy="739929"/>
          </a:xfrm>
          <a:prstGeom prst="roundRect">
            <a:avLst>
              <a:gd name="adj" fmla="val 50000"/>
            </a:avLst>
          </a:prstGeom>
          <a:ln>
            <a:noFill/>
          </a:ln>
          <a:effectLst>
            <a:outerShdw blurRad="101600" dist="508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solidFill>
                  <a:schemeClr val="bg1"/>
                </a:solidFill>
                <a:latin typeface="FontAwesome" pitchFamily="2" charset="0"/>
              </a:rPr>
              <a:t></a:t>
            </a:r>
            <a:endParaRPr lang="id-ID" dirty="0">
              <a:solidFill>
                <a:schemeClr val="bg1"/>
              </a:solidFill>
            </a:endParaRPr>
          </a:p>
        </p:txBody>
      </p:sp>
      <p:sp>
        <p:nvSpPr>
          <p:cNvPr id="49" name="Rounded Rectangle 48"/>
          <p:cNvSpPr/>
          <p:nvPr/>
        </p:nvSpPr>
        <p:spPr>
          <a:xfrm>
            <a:off x="5721164" y="3902024"/>
            <a:ext cx="739929" cy="739929"/>
          </a:xfrm>
          <a:prstGeom prst="roundRect">
            <a:avLst>
              <a:gd name="adj" fmla="val 50000"/>
            </a:avLst>
          </a:prstGeom>
          <a:ln>
            <a:noFill/>
          </a:ln>
          <a:effectLst>
            <a:outerShdw blurRad="101600" dist="508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a:solidFill>
                  <a:schemeClr val="bg1"/>
                </a:solidFill>
                <a:latin typeface="FontAwesome" pitchFamily="2" charset="0"/>
              </a:rPr>
              <a:t></a:t>
            </a:r>
            <a:endParaRPr lang="id-ID" dirty="0">
              <a:solidFill>
                <a:schemeClr val="bg1"/>
              </a:solidFill>
            </a:endParaRPr>
          </a:p>
        </p:txBody>
      </p:sp>
      <p:sp>
        <p:nvSpPr>
          <p:cNvPr id="50" name="Rounded Rectangle 49"/>
          <p:cNvSpPr/>
          <p:nvPr/>
        </p:nvSpPr>
        <p:spPr>
          <a:xfrm>
            <a:off x="5721164" y="4935901"/>
            <a:ext cx="739929" cy="739929"/>
          </a:xfrm>
          <a:prstGeom prst="roundRect">
            <a:avLst>
              <a:gd name="adj" fmla="val 50000"/>
            </a:avLst>
          </a:prstGeom>
          <a:ln>
            <a:noFill/>
          </a:ln>
          <a:effectLst>
            <a:outerShdw blurRad="101600" dist="508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solidFill>
                  <a:schemeClr val="bg1"/>
                </a:solidFill>
                <a:latin typeface="FontAwesome" pitchFamily="2" charset="0"/>
              </a:rPr>
              <a:t></a:t>
            </a:r>
            <a:endParaRPr lang="id-ID" sz="2400" dirty="0">
              <a:solidFill>
                <a:schemeClr val="bg1"/>
              </a:solidFill>
            </a:endParaRPr>
          </a:p>
        </p:txBody>
      </p:sp>
      <p:sp>
        <p:nvSpPr>
          <p:cNvPr id="51" name="TextBox 50"/>
          <p:cNvSpPr txBox="1"/>
          <p:nvPr/>
        </p:nvSpPr>
        <p:spPr>
          <a:xfrm>
            <a:off x="6695598" y="1917926"/>
            <a:ext cx="902811" cy="307777"/>
          </a:xfrm>
          <a:prstGeom prst="rect">
            <a:avLst/>
          </a:prstGeom>
          <a:noFill/>
        </p:spPr>
        <p:txBody>
          <a:bodyPr wrap="none" rtlCol="0">
            <a:spAutoFit/>
          </a:bodyPr>
          <a:lstStyle/>
          <a:p>
            <a:r>
              <a:rPr lang="zh-CN" altLang="en-US" sz="1400" b="1" dirty="0">
                <a:solidFill>
                  <a:srgbClr val="434A54"/>
                </a:solidFill>
                <a:latin typeface="Source Sans Pro" panose="020B0503030403020204" pitchFamily="34" charset="0"/>
              </a:rPr>
              <a:t>文字内容</a:t>
            </a:r>
            <a:endParaRPr lang="id-ID" altLang="zh-CN" sz="1400" b="1" dirty="0">
              <a:solidFill>
                <a:srgbClr val="434A54"/>
              </a:solidFill>
              <a:latin typeface="Source Sans Pro" panose="020B0503030403020204" pitchFamily="34" charset="0"/>
            </a:endParaRPr>
          </a:p>
        </p:txBody>
      </p:sp>
      <p:sp>
        <p:nvSpPr>
          <p:cNvPr id="52" name="TextBox 51"/>
          <p:cNvSpPr txBox="1"/>
          <p:nvPr/>
        </p:nvSpPr>
        <p:spPr>
          <a:xfrm>
            <a:off x="6695599" y="2922258"/>
            <a:ext cx="902811" cy="307777"/>
          </a:xfrm>
          <a:prstGeom prst="rect">
            <a:avLst/>
          </a:prstGeom>
          <a:noFill/>
        </p:spPr>
        <p:txBody>
          <a:bodyPr wrap="none" rtlCol="0">
            <a:spAutoFit/>
          </a:bodyPr>
          <a:lstStyle/>
          <a:p>
            <a:r>
              <a:rPr lang="zh-CN" altLang="en-US" sz="1400" b="1" dirty="0">
                <a:solidFill>
                  <a:srgbClr val="434A54"/>
                </a:solidFill>
                <a:latin typeface="Source Sans Pro" panose="020B0503030403020204" pitchFamily="34" charset="0"/>
              </a:rPr>
              <a:t>文字内容</a:t>
            </a:r>
            <a:endParaRPr lang="id-ID" altLang="zh-CN" sz="1400" b="1" dirty="0">
              <a:solidFill>
                <a:srgbClr val="434A54"/>
              </a:solidFill>
              <a:latin typeface="Source Sans Pro" panose="020B0503030403020204" pitchFamily="34" charset="0"/>
            </a:endParaRPr>
          </a:p>
        </p:txBody>
      </p:sp>
      <p:sp>
        <p:nvSpPr>
          <p:cNvPr id="53" name="TextBox 52"/>
          <p:cNvSpPr txBox="1"/>
          <p:nvPr/>
        </p:nvSpPr>
        <p:spPr>
          <a:xfrm>
            <a:off x="6695599" y="3886674"/>
            <a:ext cx="902811" cy="307777"/>
          </a:xfrm>
          <a:prstGeom prst="rect">
            <a:avLst/>
          </a:prstGeom>
          <a:noFill/>
        </p:spPr>
        <p:txBody>
          <a:bodyPr wrap="none" rtlCol="0">
            <a:spAutoFit/>
          </a:bodyPr>
          <a:lstStyle/>
          <a:p>
            <a:r>
              <a:rPr lang="zh-CN" altLang="en-US" sz="1400" b="1" dirty="0">
                <a:solidFill>
                  <a:srgbClr val="434A54"/>
                </a:solidFill>
                <a:latin typeface="Source Sans Pro" panose="020B0503030403020204" pitchFamily="34" charset="0"/>
              </a:rPr>
              <a:t>文字内容</a:t>
            </a:r>
            <a:endParaRPr lang="id-ID" altLang="zh-CN" sz="1400" b="1" dirty="0">
              <a:solidFill>
                <a:srgbClr val="434A54"/>
              </a:solidFill>
              <a:latin typeface="Source Sans Pro" panose="020B0503030403020204" pitchFamily="34" charset="0"/>
            </a:endParaRPr>
          </a:p>
        </p:txBody>
      </p:sp>
      <p:sp>
        <p:nvSpPr>
          <p:cNvPr id="54" name="TextBox 53"/>
          <p:cNvSpPr txBox="1"/>
          <p:nvPr/>
        </p:nvSpPr>
        <p:spPr>
          <a:xfrm>
            <a:off x="6695599" y="4851090"/>
            <a:ext cx="902811" cy="307777"/>
          </a:xfrm>
          <a:prstGeom prst="rect">
            <a:avLst/>
          </a:prstGeom>
          <a:noFill/>
        </p:spPr>
        <p:txBody>
          <a:bodyPr wrap="none" rtlCol="0">
            <a:spAutoFit/>
          </a:bodyPr>
          <a:lstStyle/>
          <a:p>
            <a:r>
              <a:rPr lang="zh-CN" altLang="en-US" sz="1400" b="1" dirty="0" smtClean="0">
                <a:solidFill>
                  <a:srgbClr val="434A54"/>
                </a:solidFill>
                <a:latin typeface="Source Sans Pro" panose="020B0503030403020204" pitchFamily="34" charset="0"/>
              </a:rPr>
              <a:t>文字内容</a:t>
            </a:r>
            <a:endParaRPr lang="id-ID" sz="1400" b="1" dirty="0">
              <a:solidFill>
                <a:srgbClr val="434A54"/>
              </a:solidFill>
              <a:latin typeface="Source Sans Pro" panose="020B0503030403020204" pitchFamily="34" charset="0"/>
            </a:endParaRPr>
          </a:p>
        </p:txBody>
      </p:sp>
      <p:sp>
        <p:nvSpPr>
          <p:cNvPr id="55" name="TextBox 54"/>
          <p:cNvSpPr txBox="1"/>
          <p:nvPr/>
        </p:nvSpPr>
        <p:spPr>
          <a:xfrm>
            <a:off x="6695599" y="2172366"/>
            <a:ext cx="4260424" cy="461665"/>
          </a:xfrm>
          <a:prstGeom prst="rect">
            <a:avLst/>
          </a:prstGeom>
          <a:noFill/>
        </p:spPr>
        <p:txBody>
          <a:bodyPr wrap="square" rtlCol="0">
            <a:spAutoFit/>
          </a:bodyPr>
          <a:lstStyle/>
          <a:p>
            <a:r>
              <a:rPr lang="zh-CN" altLang="en-US" sz="1200" dirty="0"/>
              <a:t>此处填写文字内容此处填写文字内容此处填写文字内容此处填写文字内容此处</a:t>
            </a:r>
            <a:endParaRPr lang="id-ID" altLang="zh-CN" sz="1200" dirty="0"/>
          </a:p>
        </p:txBody>
      </p:sp>
      <p:sp>
        <p:nvSpPr>
          <p:cNvPr id="56" name="TextBox 55"/>
          <p:cNvSpPr txBox="1"/>
          <p:nvPr/>
        </p:nvSpPr>
        <p:spPr>
          <a:xfrm>
            <a:off x="6695599" y="3165380"/>
            <a:ext cx="4260424" cy="461665"/>
          </a:xfrm>
          <a:prstGeom prst="rect">
            <a:avLst/>
          </a:prstGeom>
          <a:noFill/>
        </p:spPr>
        <p:txBody>
          <a:bodyPr wrap="square" rtlCol="0">
            <a:spAutoFit/>
          </a:bodyPr>
          <a:lstStyle/>
          <a:p>
            <a:r>
              <a:rPr lang="zh-CN" altLang="en-US" sz="1200" dirty="0"/>
              <a:t>此处填写文字内容此处填写文字内容此处填写文字内容此处填写文字内容此处</a:t>
            </a:r>
            <a:endParaRPr lang="id-ID" altLang="zh-CN" sz="1200" dirty="0"/>
          </a:p>
        </p:txBody>
      </p:sp>
      <p:sp>
        <p:nvSpPr>
          <p:cNvPr id="57" name="TextBox 56"/>
          <p:cNvSpPr txBox="1"/>
          <p:nvPr/>
        </p:nvSpPr>
        <p:spPr>
          <a:xfrm>
            <a:off x="6695598" y="4145184"/>
            <a:ext cx="4260424" cy="461665"/>
          </a:xfrm>
          <a:prstGeom prst="rect">
            <a:avLst/>
          </a:prstGeom>
          <a:noFill/>
        </p:spPr>
        <p:txBody>
          <a:bodyPr wrap="square" rtlCol="0">
            <a:spAutoFit/>
          </a:bodyPr>
          <a:lstStyle/>
          <a:p>
            <a:r>
              <a:rPr lang="zh-CN" altLang="en-US" sz="1200" dirty="0"/>
              <a:t>此处填写文字内容此处填写文字内容此处填写文字内容此处填写文字内容此处</a:t>
            </a:r>
            <a:endParaRPr lang="id-ID" altLang="zh-CN" sz="1200" dirty="0"/>
          </a:p>
        </p:txBody>
      </p:sp>
      <p:sp>
        <p:nvSpPr>
          <p:cNvPr id="58" name="TextBox 57"/>
          <p:cNvSpPr txBox="1"/>
          <p:nvPr/>
        </p:nvSpPr>
        <p:spPr>
          <a:xfrm>
            <a:off x="6695598" y="5123767"/>
            <a:ext cx="4260424" cy="461665"/>
          </a:xfrm>
          <a:prstGeom prst="rect">
            <a:avLst/>
          </a:prstGeom>
          <a:noFill/>
        </p:spPr>
        <p:txBody>
          <a:bodyPr wrap="square" rtlCol="0">
            <a:spAutoFit/>
          </a:bodyPr>
          <a:lstStyle/>
          <a:p>
            <a:r>
              <a:rPr lang="zh-CN" altLang="en-US" sz="1200" dirty="0"/>
              <a:t>此处填写文字内容此处填写文字内容此处填写文字内容此处填写文字内容此处</a:t>
            </a:r>
            <a:endParaRPr lang="id-ID" altLang="zh-CN" sz="1200" dirty="0"/>
          </a:p>
        </p:txBody>
      </p:sp>
      <p:grpSp>
        <p:nvGrpSpPr>
          <p:cNvPr id="17" name="组合 16"/>
          <p:cNvGrpSpPr/>
          <p:nvPr/>
        </p:nvGrpSpPr>
        <p:grpSpPr>
          <a:xfrm>
            <a:off x="3915930" y="346684"/>
            <a:ext cx="4377070" cy="927931"/>
            <a:chOff x="3915930" y="346684"/>
            <a:chExt cx="4377070" cy="927931"/>
          </a:xfrm>
        </p:grpSpPr>
        <p:sp>
          <p:nvSpPr>
            <p:cNvPr id="18"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19"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spTree>
    <p:extLst>
      <p:ext uri="{BB962C8B-B14F-4D97-AF65-F5344CB8AC3E}">
        <p14:creationId xmlns:p14="http://schemas.microsoft.com/office/powerpoint/2010/main" val="2615401746"/>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500"/>
                                        <p:tgtEl>
                                          <p:spTgt spid="5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p:bldP spid="52" grpId="0"/>
      <p:bldP spid="53" grpId="0"/>
      <p:bldP spid="54" grpId="0"/>
      <p:bldP spid="55" grpId="0"/>
      <p:bldP spid="56"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8039" y="92068"/>
            <a:ext cx="3412319" cy="6776222"/>
          </a:xfrm>
          <a:prstGeom prst="rect">
            <a:avLst/>
          </a:prstGeom>
          <a:effectLst>
            <a:outerShdw blurRad="177800" dist="469900" dir="2700000" algn="tl" rotWithShape="0">
              <a:prstClr val="black">
                <a:alpha val="24000"/>
              </a:prstClr>
            </a:outerShdw>
          </a:effectLst>
        </p:spPr>
      </p:pic>
      <p:sp>
        <p:nvSpPr>
          <p:cNvPr id="141" name="Text Placeholder 33"/>
          <p:cNvSpPr txBox="1">
            <a:spLocks/>
          </p:cNvSpPr>
          <p:nvPr/>
        </p:nvSpPr>
        <p:spPr>
          <a:xfrm>
            <a:off x="593449" y="2132822"/>
            <a:ext cx="1908019" cy="30619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400" b="1" dirty="0">
                <a:solidFill>
                  <a:srgbClr val="434A54"/>
                </a:solidFill>
                <a:latin typeface="Source Sans Pro" panose="020B0503030403020204" pitchFamily="34" charset="0"/>
              </a:rPr>
              <a:t>文字内容</a:t>
            </a:r>
            <a:endParaRPr lang="id-ID" altLang="zh-CN" sz="1400" b="1" dirty="0">
              <a:solidFill>
                <a:srgbClr val="434A54"/>
              </a:solidFill>
              <a:latin typeface="Source Sans Pro" panose="020B0503030403020204" pitchFamily="34" charset="0"/>
            </a:endParaRPr>
          </a:p>
        </p:txBody>
      </p:sp>
      <p:sp>
        <p:nvSpPr>
          <p:cNvPr id="142" name="Text Placeholder 32"/>
          <p:cNvSpPr txBox="1">
            <a:spLocks/>
          </p:cNvSpPr>
          <p:nvPr/>
        </p:nvSpPr>
        <p:spPr>
          <a:xfrm>
            <a:off x="593448" y="2439017"/>
            <a:ext cx="1908019" cy="9197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0"/>
              </a:spcBef>
              <a:buNone/>
            </a:pPr>
            <a:r>
              <a:rPr lang="zh-CN" altLang="en-US" sz="1800" b="1" dirty="0" smtClean="0">
                <a:solidFill>
                  <a:schemeClr val="accent2"/>
                </a:solidFill>
                <a:latin typeface="Source Sans Pro" panose="020B0503030403020204" pitchFamily="34" charset="0"/>
                <a:ea typeface="Open Sans" panose="020B0606030504020204" pitchFamily="34" charset="0"/>
                <a:cs typeface="Open Sans" panose="020B0606030504020204" pitchFamily="34" charset="0"/>
              </a:rPr>
              <a:t>文字内容文字内容文字内容</a:t>
            </a:r>
            <a:endParaRPr lang="en-US" sz="1800" b="1" dirty="0">
              <a:solidFill>
                <a:schemeClr val="accent2"/>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143" name="Rectangle 142"/>
          <p:cNvSpPr/>
          <p:nvPr/>
        </p:nvSpPr>
        <p:spPr>
          <a:xfrm>
            <a:off x="2650741" y="2116955"/>
            <a:ext cx="5349843" cy="523220"/>
          </a:xfrm>
          <a:prstGeom prst="rect">
            <a:avLst/>
          </a:prstGeom>
        </p:spPr>
        <p:txBody>
          <a:bodyPr wrap="square">
            <a:spAutoFit/>
          </a:bodyPr>
          <a:lstStyle/>
          <a:p>
            <a:r>
              <a:rPr lang="zh-CN" altLang="en-US" sz="1400" dirty="0"/>
              <a:t>此处填写文字内容此处填写文字内容此处填写文字内容此处填写文字内容此处</a:t>
            </a:r>
            <a:endParaRPr lang="id-ID" altLang="zh-CN" sz="1400" dirty="0"/>
          </a:p>
        </p:txBody>
      </p:sp>
      <p:sp>
        <p:nvSpPr>
          <p:cNvPr id="144" name="TextBox 143"/>
          <p:cNvSpPr txBox="1"/>
          <p:nvPr/>
        </p:nvSpPr>
        <p:spPr>
          <a:xfrm>
            <a:off x="517969" y="3644204"/>
            <a:ext cx="1406658" cy="261610"/>
          </a:xfrm>
          <a:prstGeom prst="rect">
            <a:avLst/>
          </a:prstGeom>
          <a:noFill/>
        </p:spPr>
        <p:txBody>
          <a:bodyPr wrap="square" rtlCol="0">
            <a:spAutoFit/>
          </a:bodyPr>
          <a:lstStyle/>
          <a:p>
            <a:r>
              <a:rPr lang="zh-CN" altLang="en-US" sz="1100" b="1" dirty="0" smtClean="0">
                <a:solidFill>
                  <a:srgbClr val="656D78"/>
                </a:solidFill>
                <a:latin typeface="Source Sans Pro" panose="020B0503030403020204" pitchFamily="34" charset="0"/>
                <a:ea typeface="Open Sans" panose="020B0606030504020204" pitchFamily="34" charset="0"/>
                <a:cs typeface="Open Sans" panose="020B0606030504020204" pitchFamily="34" charset="0"/>
              </a:rPr>
              <a:t>文字内容</a:t>
            </a:r>
            <a:endParaRPr lang="en-US" sz="1100" b="1" dirty="0">
              <a:solidFill>
                <a:srgbClr val="656D78"/>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151" name="TextBox 150"/>
          <p:cNvSpPr txBox="1"/>
          <p:nvPr/>
        </p:nvSpPr>
        <p:spPr>
          <a:xfrm>
            <a:off x="517969" y="4040288"/>
            <a:ext cx="1406658" cy="261610"/>
          </a:xfrm>
          <a:prstGeom prst="rect">
            <a:avLst/>
          </a:prstGeom>
          <a:noFill/>
        </p:spPr>
        <p:txBody>
          <a:bodyPr wrap="square" rtlCol="0">
            <a:spAutoFit/>
          </a:bodyPr>
          <a:lstStyle/>
          <a:p>
            <a:r>
              <a:rPr lang="zh-CN" altLang="en-US" sz="1100" b="1" dirty="0">
                <a:solidFill>
                  <a:srgbClr val="656D78"/>
                </a:solidFill>
                <a:latin typeface="Source Sans Pro" panose="020B0503030403020204" pitchFamily="34" charset="0"/>
                <a:ea typeface="Open Sans" panose="020B0606030504020204" pitchFamily="34" charset="0"/>
                <a:cs typeface="Open Sans" panose="020B0606030504020204" pitchFamily="34" charset="0"/>
              </a:rPr>
              <a:t>文字内容</a:t>
            </a:r>
            <a:endParaRPr lang="en-US" altLang="zh-CN" sz="1100" b="1" dirty="0">
              <a:solidFill>
                <a:srgbClr val="656D78"/>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158" name="TextBox 157"/>
          <p:cNvSpPr txBox="1"/>
          <p:nvPr/>
        </p:nvSpPr>
        <p:spPr>
          <a:xfrm>
            <a:off x="517969" y="4459855"/>
            <a:ext cx="1406658" cy="261610"/>
          </a:xfrm>
          <a:prstGeom prst="rect">
            <a:avLst/>
          </a:prstGeom>
          <a:noFill/>
        </p:spPr>
        <p:txBody>
          <a:bodyPr wrap="square" rtlCol="0">
            <a:spAutoFit/>
          </a:bodyPr>
          <a:lstStyle/>
          <a:p>
            <a:r>
              <a:rPr lang="zh-CN" altLang="en-US" sz="1100" b="1" dirty="0">
                <a:solidFill>
                  <a:srgbClr val="656D78"/>
                </a:solidFill>
                <a:latin typeface="Source Sans Pro" panose="020B0503030403020204" pitchFamily="34" charset="0"/>
                <a:ea typeface="Open Sans" panose="020B0606030504020204" pitchFamily="34" charset="0"/>
                <a:cs typeface="Open Sans" panose="020B0606030504020204" pitchFamily="34" charset="0"/>
              </a:rPr>
              <a:t>文字内容</a:t>
            </a:r>
            <a:endParaRPr lang="en-US" altLang="zh-CN" sz="1100" b="1" dirty="0">
              <a:solidFill>
                <a:srgbClr val="656D78"/>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165" name="TextBox 164"/>
          <p:cNvSpPr txBox="1"/>
          <p:nvPr/>
        </p:nvSpPr>
        <p:spPr>
          <a:xfrm>
            <a:off x="517969" y="4865464"/>
            <a:ext cx="1406658" cy="261610"/>
          </a:xfrm>
          <a:prstGeom prst="rect">
            <a:avLst/>
          </a:prstGeom>
          <a:noFill/>
        </p:spPr>
        <p:txBody>
          <a:bodyPr wrap="square" rtlCol="0">
            <a:spAutoFit/>
          </a:bodyPr>
          <a:lstStyle/>
          <a:p>
            <a:r>
              <a:rPr lang="zh-CN" altLang="en-US" sz="1100" b="1" dirty="0">
                <a:solidFill>
                  <a:srgbClr val="656D78"/>
                </a:solidFill>
                <a:latin typeface="Source Sans Pro" panose="020B0503030403020204" pitchFamily="34" charset="0"/>
                <a:ea typeface="Open Sans" panose="020B0606030504020204" pitchFamily="34" charset="0"/>
                <a:cs typeface="Open Sans" panose="020B0606030504020204" pitchFamily="34" charset="0"/>
              </a:rPr>
              <a:t>文字内容</a:t>
            </a:r>
            <a:endParaRPr lang="en-US" altLang="zh-CN" sz="1100" b="1" dirty="0">
              <a:solidFill>
                <a:srgbClr val="656D78"/>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172" name="TextBox 171"/>
          <p:cNvSpPr txBox="1"/>
          <p:nvPr/>
        </p:nvSpPr>
        <p:spPr>
          <a:xfrm>
            <a:off x="517969" y="5285026"/>
            <a:ext cx="1406658" cy="261610"/>
          </a:xfrm>
          <a:prstGeom prst="rect">
            <a:avLst/>
          </a:prstGeom>
          <a:noFill/>
        </p:spPr>
        <p:txBody>
          <a:bodyPr wrap="square" rtlCol="0">
            <a:spAutoFit/>
          </a:bodyPr>
          <a:lstStyle/>
          <a:p>
            <a:r>
              <a:rPr lang="zh-CN" altLang="en-US" sz="1100" b="1" dirty="0">
                <a:solidFill>
                  <a:srgbClr val="656D78"/>
                </a:solidFill>
                <a:latin typeface="Source Sans Pro" panose="020B0503030403020204" pitchFamily="34" charset="0"/>
                <a:ea typeface="Open Sans" panose="020B0606030504020204" pitchFamily="34" charset="0"/>
                <a:cs typeface="Open Sans" panose="020B0606030504020204" pitchFamily="34" charset="0"/>
              </a:rPr>
              <a:t>文字内容</a:t>
            </a:r>
            <a:endParaRPr lang="en-US" altLang="zh-CN" sz="1100" b="1" dirty="0">
              <a:solidFill>
                <a:srgbClr val="656D78"/>
              </a:solidFill>
              <a:latin typeface="Source Sans Pro" panose="020B0503030403020204" pitchFamily="34" charset="0"/>
              <a:ea typeface="Open Sans" panose="020B0606030504020204" pitchFamily="34" charset="0"/>
              <a:cs typeface="Open Sans" panose="020B0606030504020204" pitchFamily="34" charset="0"/>
            </a:endParaRPr>
          </a:p>
        </p:txBody>
      </p:sp>
      <p:cxnSp>
        <p:nvCxnSpPr>
          <p:cNvPr id="68" name="Straight Connector 67"/>
          <p:cNvCxnSpPr/>
          <p:nvPr/>
        </p:nvCxnSpPr>
        <p:spPr>
          <a:xfrm>
            <a:off x="2088394" y="3769839"/>
            <a:ext cx="235000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bwMode="auto">
          <a:xfrm>
            <a:off x="1996114" y="3719506"/>
            <a:ext cx="2350008" cy="92278"/>
          </a:xfrm>
          <a:prstGeom prst="roundRect">
            <a:avLst/>
          </a:pr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n-US"/>
          </a:p>
        </p:txBody>
      </p:sp>
      <p:cxnSp>
        <p:nvCxnSpPr>
          <p:cNvPr id="70" name="Straight Connector 69"/>
          <p:cNvCxnSpPr/>
          <p:nvPr/>
        </p:nvCxnSpPr>
        <p:spPr>
          <a:xfrm>
            <a:off x="2088394" y="4184053"/>
            <a:ext cx="235000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bwMode="auto">
          <a:xfrm>
            <a:off x="1996114" y="4133720"/>
            <a:ext cx="1828800" cy="92278"/>
          </a:xfrm>
          <a:prstGeom prst="roundRect">
            <a:avLst/>
          </a:prstGeom>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n-US"/>
          </a:p>
        </p:txBody>
      </p:sp>
      <p:cxnSp>
        <p:nvCxnSpPr>
          <p:cNvPr id="72" name="Straight Connector 71"/>
          <p:cNvCxnSpPr/>
          <p:nvPr/>
        </p:nvCxnSpPr>
        <p:spPr>
          <a:xfrm>
            <a:off x="2075630" y="4606656"/>
            <a:ext cx="235000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bwMode="auto">
          <a:xfrm>
            <a:off x="1983350" y="4556323"/>
            <a:ext cx="1371600" cy="92278"/>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n-US"/>
          </a:p>
        </p:txBody>
      </p:sp>
      <p:cxnSp>
        <p:nvCxnSpPr>
          <p:cNvPr id="74" name="Straight Connector 73"/>
          <p:cNvCxnSpPr/>
          <p:nvPr/>
        </p:nvCxnSpPr>
        <p:spPr>
          <a:xfrm>
            <a:off x="2088394" y="5010749"/>
            <a:ext cx="235000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bwMode="auto">
          <a:xfrm>
            <a:off x="1996114" y="4960416"/>
            <a:ext cx="914400" cy="92278"/>
          </a:xfrm>
          <a:prstGeom prst="roundRect">
            <a:avLst/>
          </a:prstGeom>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n-US"/>
          </a:p>
        </p:txBody>
      </p:sp>
      <p:cxnSp>
        <p:nvCxnSpPr>
          <p:cNvPr id="76" name="Straight Connector 75"/>
          <p:cNvCxnSpPr/>
          <p:nvPr/>
        </p:nvCxnSpPr>
        <p:spPr>
          <a:xfrm>
            <a:off x="2088394" y="5441330"/>
            <a:ext cx="235000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7" name="Rounded Rectangle 76"/>
          <p:cNvSpPr/>
          <p:nvPr/>
        </p:nvSpPr>
        <p:spPr bwMode="auto">
          <a:xfrm>
            <a:off x="1996114" y="5390997"/>
            <a:ext cx="1280160" cy="92278"/>
          </a:xfrm>
          <a:prstGeom prst="roundRect">
            <a:avLst/>
          </a:prstGeom>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n-US"/>
          </a:p>
        </p:txBody>
      </p:sp>
      <p:sp>
        <p:nvSpPr>
          <p:cNvPr id="51" name="TextBox 50"/>
          <p:cNvSpPr txBox="1"/>
          <p:nvPr/>
        </p:nvSpPr>
        <p:spPr>
          <a:xfrm>
            <a:off x="4520590" y="3639034"/>
            <a:ext cx="489832" cy="261610"/>
          </a:xfrm>
          <a:prstGeom prst="rect">
            <a:avLst/>
          </a:prstGeom>
          <a:noFill/>
        </p:spPr>
        <p:txBody>
          <a:bodyPr wrap="square" rtlCol="0">
            <a:spAutoFit/>
          </a:bodyPr>
          <a:lstStyle/>
          <a:p>
            <a:r>
              <a:rPr lang="en-US" sz="1100" b="1" dirty="0" smtClean="0">
                <a:solidFill>
                  <a:srgbClr val="656D78"/>
                </a:solidFill>
                <a:latin typeface="Source Sans Pro" panose="020B0503030403020204" pitchFamily="34" charset="0"/>
                <a:ea typeface="Open Sans" panose="020B0606030504020204" pitchFamily="34" charset="0"/>
                <a:cs typeface="Open Sans" panose="020B0606030504020204" pitchFamily="34" charset="0"/>
              </a:rPr>
              <a:t>89%</a:t>
            </a:r>
            <a:endParaRPr lang="en-US" sz="1100" b="1" dirty="0">
              <a:solidFill>
                <a:srgbClr val="656D78"/>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52" name="TextBox 51"/>
          <p:cNvSpPr txBox="1"/>
          <p:nvPr/>
        </p:nvSpPr>
        <p:spPr>
          <a:xfrm>
            <a:off x="4520590" y="4035118"/>
            <a:ext cx="489832" cy="261610"/>
          </a:xfrm>
          <a:prstGeom prst="rect">
            <a:avLst/>
          </a:prstGeom>
          <a:noFill/>
        </p:spPr>
        <p:txBody>
          <a:bodyPr wrap="square" rtlCol="0">
            <a:spAutoFit/>
          </a:bodyPr>
          <a:lstStyle/>
          <a:p>
            <a:r>
              <a:rPr lang="en-US" sz="1100" b="1" dirty="0" smtClean="0">
                <a:solidFill>
                  <a:srgbClr val="656D78"/>
                </a:solidFill>
                <a:latin typeface="Source Sans Pro" panose="020B0503030403020204" pitchFamily="34" charset="0"/>
                <a:ea typeface="Open Sans" panose="020B0606030504020204" pitchFamily="34" charset="0"/>
                <a:cs typeface="Open Sans" panose="020B0606030504020204" pitchFamily="34" charset="0"/>
              </a:rPr>
              <a:t>74%</a:t>
            </a:r>
            <a:endParaRPr lang="en-US" sz="1100" b="1" dirty="0">
              <a:solidFill>
                <a:srgbClr val="656D78"/>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53" name="TextBox 52"/>
          <p:cNvSpPr txBox="1"/>
          <p:nvPr/>
        </p:nvSpPr>
        <p:spPr>
          <a:xfrm>
            <a:off x="4520590" y="4454685"/>
            <a:ext cx="489832" cy="261610"/>
          </a:xfrm>
          <a:prstGeom prst="rect">
            <a:avLst/>
          </a:prstGeom>
          <a:noFill/>
        </p:spPr>
        <p:txBody>
          <a:bodyPr wrap="square" rtlCol="0">
            <a:spAutoFit/>
          </a:bodyPr>
          <a:lstStyle/>
          <a:p>
            <a:r>
              <a:rPr lang="en-US" sz="1100" b="1" dirty="0" smtClean="0">
                <a:solidFill>
                  <a:srgbClr val="656D78"/>
                </a:solidFill>
                <a:latin typeface="Source Sans Pro" panose="020B0503030403020204" pitchFamily="34" charset="0"/>
                <a:ea typeface="Open Sans" panose="020B0606030504020204" pitchFamily="34" charset="0"/>
                <a:cs typeface="Open Sans" panose="020B0606030504020204" pitchFamily="34" charset="0"/>
              </a:rPr>
              <a:t>65%</a:t>
            </a:r>
            <a:endParaRPr lang="en-US" sz="1100" b="1" dirty="0">
              <a:solidFill>
                <a:srgbClr val="656D78"/>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54" name="TextBox 53"/>
          <p:cNvSpPr txBox="1"/>
          <p:nvPr/>
        </p:nvSpPr>
        <p:spPr>
          <a:xfrm>
            <a:off x="4520590" y="4860294"/>
            <a:ext cx="463869" cy="261610"/>
          </a:xfrm>
          <a:prstGeom prst="rect">
            <a:avLst/>
          </a:prstGeom>
          <a:noFill/>
        </p:spPr>
        <p:txBody>
          <a:bodyPr wrap="square" rtlCol="0">
            <a:spAutoFit/>
          </a:bodyPr>
          <a:lstStyle/>
          <a:p>
            <a:r>
              <a:rPr lang="en-US" sz="1100" b="1" dirty="0" smtClean="0">
                <a:solidFill>
                  <a:srgbClr val="656D78"/>
                </a:solidFill>
                <a:latin typeface="Source Sans Pro" panose="020B0503030403020204" pitchFamily="34" charset="0"/>
                <a:ea typeface="Open Sans" panose="020B0606030504020204" pitchFamily="34" charset="0"/>
                <a:cs typeface="Open Sans" panose="020B0606030504020204" pitchFamily="34" charset="0"/>
              </a:rPr>
              <a:t>55%</a:t>
            </a:r>
            <a:endParaRPr lang="en-US" sz="1100" b="1" dirty="0">
              <a:solidFill>
                <a:srgbClr val="656D78"/>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60" name="TextBox 59"/>
          <p:cNvSpPr txBox="1"/>
          <p:nvPr/>
        </p:nvSpPr>
        <p:spPr>
          <a:xfrm>
            <a:off x="4520590" y="5279856"/>
            <a:ext cx="527185" cy="261610"/>
          </a:xfrm>
          <a:prstGeom prst="rect">
            <a:avLst/>
          </a:prstGeom>
          <a:noFill/>
        </p:spPr>
        <p:txBody>
          <a:bodyPr wrap="square" rtlCol="0">
            <a:spAutoFit/>
          </a:bodyPr>
          <a:lstStyle/>
          <a:p>
            <a:r>
              <a:rPr lang="en-US" sz="1100" b="1" dirty="0" smtClean="0">
                <a:solidFill>
                  <a:srgbClr val="656D78"/>
                </a:solidFill>
                <a:latin typeface="Source Sans Pro" panose="020B0503030403020204" pitchFamily="34" charset="0"/>
                <a:ea typeface="Open Sans" panose="020B0606030504020204" pitchFamily="34" charset="0"/>
                <a:cs typeface="Open Sans" panose="020B0606030504020204" pitchFamily="34" charset="0"/>
              </a:rPr>
              <a:t>62%</a:t>
            </a:r>
            <a:endParaRPr lang="en-US" sz="1100" b="1" dirty="0">
              <a:solidFill>
                <a:srgbClr val="656D78"/>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61" name="Oval 60"/>
          <p:cNvSpPr/>
          <p:nvPr/>
        </p:nvSpPr>
        <p:spPr bwMode="auto">
          <a:xfrm>
            <a:off x="5431014" y="3658029"/>
            <a:ext cx="457200" cy="457200"/>
          </a:xfrm>
          <a:prstGeom prst="ellipse">
            <a:avLst/>
          </a:pr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n-US"/>
          </a:p>
        </p:txBody>
      </p:sp>
      <p:sp>
        <p:nvSpPr>
          <p:cNvPr id="62" name="Oval 61"/>
          <p:cNvSpPr/>
          <p:nvPr/>
        </p:nvSpPr>
        <p:spPr bwMode="auto">
          <a:xfrm>
            <a:off x="5431014" y="4211353"/>
            <a:ext cx="457200" cy="457200"/>
          </a:xfrm>
          <a:prstGeom prst="ellipse">
            <a:avLst/>
          </a:pr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n-US"/>
          </a:p>
        </p:txBody>
      </p:sp>
      <p:sp>
        <p:nvSpPr>
          <p:cNvPr id="63" name="Oval 62"/>
          <p:cNvSpPr/>
          <p:nvPr/>
        </p:nvSpPr>
        <p:spPr bwMode="auto">
          <a:xfrm>
            <a:off x="5431014" y="4788678"/>
            <a:ext cx="457200" cy="457200"/>
          </a:xfrm>
          <a:prstGeom prst="ellipse">
            <a:avLst/>
          </a:pr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n-US"/>
          </a:p>
        </p:txBody>
      </p:sp>
      <p:cxnSp>
        <p:nvCxnSpPr>
          <p:cNvPr id="64" name="Straight Connector 63"/>
          <p:cNvCxnSpPr/>
          <p:nvPr/>
        </p:nvCxnSpPr>
        <p:spPr>
          <a:xfrm>
            <a:off x="5184890" y="3484863"/>
            <a:ext cx="0" cy="2255226"/>
          </a:xfrm>
          <a:prstGeom prst="line">
            <a:avLst/>
          </a:prstGeom>
          <a:ln>
            <a:solidFill>
              <a:schemeClr val="bg1">
                <a:lumMod val="8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973278" y="3782702"/>
            <a:ext cx="2050505" cy="261610"/>
          </a:xfrm>
          <a:prstGeom prst="rect">
            <a:avLst/>
          </a:prstGeom>
          <a:noFill/>
        </p:spPr>
        <p:txBody>
          <a:bodyPr wrap="square" rtlCol="0">
            <a:spAutoFit/>
          </a:bodyPr>
          <a:lstStyle/>
          <a:p>
            <a:r>
              <a:rPr lang="zh-CN" altLang="en-US" sz="1100" b="1" dirty="0">
                <a:solidFill>
                  <a:srgbClr val="656D78"/>
                </a:solidFill>
                <a:latin typeface="Source Sans Pro" panose="020B0503030403020204" pitchFamily="34" charset="0"/>
                <a:ea typeface="Open Sans" panose="020B0606030504020204" pitchFamily="34" charset="0"/>
                <a:cs typeface="Open Sans" panose="020B0606030504020204" pitchFamily="34" charset="0"/>
              </a:rPr>
              <a:t>文字内容</a:t>
            </a:r>
            <a:endParaRPr lang="en-US" altLang="zh-CN" sz="1100" b="1" dirty="0">
              <a:solidFill>
                <a:srgbClr val="656D78"/>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66" name="TextBox 65"/>
          <p:cNvSpPr txBox="1"/>
          <p:nvPr/>
        </p:nvSpPr>
        <p:spPr>
          <a:xfrm>
            <a:off x="5960970" y="4326758"/>
            <a:ext cx="2050505" cy="261610"/>
          </a:xfrm>
          <a:prstGeom prst="rect">
            <a:avLst/>
          </a:prstGeom>
          <a:noFill/>
        </p:spPr>
        <p:txBody>
          <a:bodyPr wrap="square" rtlCol="0">
            <a:spAutoFit/>
          </a:bodyPr>
          <a:lstStyle/>
          <a:p>
            <a:r>
              <a:rPr lang="zh-CN" altLang="en-US" sz="1100" b="1" dirty="0">
                <a:solidFill>
                  <a:srgbClr val="656D78"/>
                </a:solidFill>
                <a:latin typeface="Source Sans Pro" panose="020B0503030403020204" pitchFamily="34" charset="0"/>
                <a:ea typeface="Open Sans" panose="020B0606030504020204" pitchFamily="34" charset="0"/>
                <a:cs typeface="Open Sans" panose="020B0606030504020204" pitchFamily="34" charset="0"/>
              </a:rPr>
              <a:t>文字内容</a:t>
            </a:r>
            <a:endParaRPr lang="en-US" altLang="zh-CN" sz="1100" b="1" dirty="0">
              <a:solidFill>
                <a:srgbClr val="656D78"/>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67" name="TextBox 66"/>
          <p:cNvSpPr txBox="1"/>
          <p:nvPr/>
        </p:nvSpPr>
        <p:spPr>
          <a:xfrm>
            <a:off x="5990241" y="4842380"/>
            <a:ext cx="2050505" cy="261610"/>
          </a:xfrm>
          <a:prstGeom prst="rect">
            <a:avLst/>
          </a:prstGeom>
          <a:noFill/>
        </p:spPr>
        <p:txBody>
          <a:bodyPr wrap="square" rtlCol="0">
            <a:spAutoFit/>
          </a:bodyPr>
          <a:lstStyle/>
          <a:p>
            <a:r>
              <a:rPr lang="zh-CN" altLang="en-US" sz="1100" b="1" dirty="0">
                <a:solidFill>
                  <a:srgbClr val="656D78"/>
                </a:solidFill>
                <a:latin typeface="Source Sans Pro" panose="020B0503030403020204" pitchFamily="34" charset="0"/>
                <a:ea typeface="Open Sans" panose="020B0606030504020204" pitchFamily="34" charset="0"/>
                <a:cs typeface="Open Sans" panose="020B0606030504020204" pitchFamily="34" charset="0"/>
              </a:rPr>
              <a:t>文字内容</a:t>
            </a:r>
            <a:endParaRPr lang="en-US" altLang="zh-CN" sz="1100" b="1" dirty="0">
              <a:solidFill>
                <a:srgbClr val="656D78"/>
              </a:solidFill>
              <a:latin typeface="Source Sans Pro" panose="020B0503030403020204" pitchFamily="34" charset="0"/>
              <a:ea typeface="Open Sans" panose="020B0606030504020204" pitchFamily="34" charset="0"/>
              <a:cs typeface="Open Sans" panose="020B0606030504020204" pitchFamily="34" charset="0"/>
            </a:endParaRPr>
          </a:p>
        </p:txBody>
      </p:sp>
      <p:grpSp>
        <p:nvGrpSpPr>
          <p:cNvPr id="78" name="Group 77"/>
          <p:cNvGrpSpPr/>
          <p:nvPr/>
        </p:nvGrpSpPr>
        <p:grpSpPr>
          <a:xfrm>
            <a:off x="5564994" y="3813358"/>
            <a:ext cx="182880" cy="182880"/>
            <a:chOff x="3056404" y="3434042"/>
            <a:chExt cx="479425" cy="481013"/>
          </a:xfrm>
        </p:grpSpPr>
        <p:sp>
          <p:nvSpPr>
            <p:cNvPr id="81" name="Oval 30"/>
            <p:cNvSpPr>
              <a:spLocks noChangeArrowheads="1"/>
            </p:cNvSpPr>
            <p:nvPr/>
          </p:nvSpPr>
          <p:spPr bwMode="auto">
            <a:xfrm>
              <a:off x="3056404" y="3434042"/>
              <a:ext cx="479425" cy="481013"/>
            </a:xfrm>
            <a:prstGeom prst="ellips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31"/>
            <p:cNvSpPr>
              <a:spLocks/>
            </p:cNvSpPr>
            <p:nvPr/>
          </p:nvSpPr>
          <p:spPr bwMode="auto">
            <a:xfrm>
              <a:off x="3316754" y="3437217"/>
              <a:ext cx="111125" cy="474663"/>
            </a:xfrm>
            <a:custGeom>
              <a:avLst/>
              <a:gdLst>
                <a:gd name="T0" fmla="*/ 0 w 54"/>
                <a:gd name="T1" fmla="*/ 0 h 230"/>
                <a:gd name="T2" fmla="*/ 54 w 54"/>
                <a:gd name="T3" fmla="*/ 115 h 230"/>
                <a:gd name="T4" fmla="*/ 0 w 54"/>
                <a:gd name="T5" fmla="*/ 230 h 230"/>
              </a:gdLst>
              <a:ahLst/>
              <a:cxnLst>
                <a:cxn ang="0">
                  <a:pos x="T0" y="T1"/>
                </a:cxn>
                <a:cxn ang="0">
                  <a:pos x="T2" y="T3"/>
                </a:cxn>
                <a:cxn ang="0">
                  <a:pos x="T4" y="T5"/>
                </a:cxn>
              </a:cxnLst>
              <a:rect l="0" t="0" r="r" b="b"/>
              <a:pathLst>
                <a:path w="54" h="230">
                  <a:moveTo>
                    <a:pt x="0" y="0"/>
                  </a:moveTo>
                  <a:cubicBezTo>
                    <a:pt x="32" y="28"/>
                    <a:pt x="54" y="69"/>
                    <a:pt x="54" y="115"/>
                  </a:cubicBezTo>
                  <a:cubicBezTo>
                    <a:pt x="54" y="161"/>
                    <a:pt x="32" y="202"/>
                    <a:pt x="0" y="23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32"/>
            <p:cNvSpPr>
              <a:spLocks/>
            </p:cNvSpPr>
            <p:nvPr/>
          </p:nvSpPr>
          <p:spPr bwMode="auto">
            <a:xfrm>
              <a:off x="3164354" y="3437217"/>
              <a:ext cx="111125" cy="474663"/>
            </a:xfrm>
            <a:custGeom>
              <a:avLst/>
              <a:gdLst>
                <a:gd name="T0" fmla="*/ 54 w 54"/>
                <a:gd name="T1" fmla="*/ 230 h 230"/>
                <a:gd name="T2" fmla="*/ 0 w 54"/>
                <a:gd name="T3" fmla="*/ 115 h 230"/>
                <a:gd name="T4" fmla="*/ 54 w 54"/>
                <a:gd name="T5" fmla="*/ 0 h 230"/>
              </a:gdLst>
              <a:ahLst/>
              <a:cxnLst>
                <a:cxn ang="0">
                  <a:pos x="T0" y="T1"/>
                </a:cxn>
                <a:cxn ang="0">
                  <a:pos x="T2" y="T3"/>
                </a:cxn>
                <a:cxn ang="0">
                  <a:pos x="T4" y="T5"/>
                </a:cxn>
              </a:cxnLst>
              <a:rect l="0" t="0" r="r" b="b"/>
              <a:pathLst>
                <a:path w="54" h="230">
                  <a:moveTo>
                    <a:pt x="54" y="230"/>
                  </a:moveTo>
                  <a:cubicBezTo>
                    <a:pt x="22" y="202"/>
                    <a:pt x="0" y="161"/>
                    <a:pt x="0" y="115"/>
                  </a:cubicBezTo>
                  <a:cubicBezTo>
                    <a:pt x="0" y="69"/>
                    <a:pt x="22" y="28"/>
                    <a:pt x="54"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33"/>
            <p:cNvSpPr>
              <a:spLocks noChangeShapeType="1"/>
            </p:cNvSpPr>
            <p:nvPr/>
          </p:nvSpPr>
          <p:spPr bwMode="auto">
            <a:xfrm>
              <a:off x="3296117" y="3434042"/>
              <a:ext cx="0" cy="481013"/>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34"/>
            <p:cNvSpPr>
              <a:spLocks noChangeShapeType="1"/>
            </p:cNvSpPr>
            <p:nvPr/>
          </p:nvSpPr>
          <p:spPr bwMode="auto">
            <a:xfrm>
              <a:off x="3097679" y="3799167"/>
              <a:ext cx="39687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35"/>
            <p:cNvSpPr>
              <a:spLocks noChangeShapeType="1"/>
            </p:cNvSpPr>
            <p:nvPr/>
          </p:nvSpPr>
          <p:spPr bwMode="auto">
            <a:xfrm>
              <a:off x="3097679" y="3549929"/>
              <a:ext cx="39687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36"/>
            <p:cNvSpPr>
              <a:spLocks noChangeShapeType="1"/>
            </p:cNvSpPr>
            <p:nvPr/>
          </p:nvSpPr>
          <p:spPr bwMode="auto">
            <a:xfrm>
              <a:off x="3056404" y="3673754"/>
              <a:ext cx="47942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8" name="Group 87"/>
          <p:cNvGrpSpPr/>
          <p:nvPr/>
        </p:nvGrpSpPr>
        <p:grpSpPr>
          <a:xfrm>
            <a:off x="5557414" y="4373443"/>
            <a:ext cx="182880" cy="182880"/>
            <a:chOff x="6015228" y="3436791"/>
            <a:chExt cx="479425" cy="479425"/>
          </a:xfrm>
        </p:grpSpPr>
        <p:sp>
          <p:nvSpPr>
            <p:cNvPr id="89" name="Freeform 62"/>
            <p:cNvSpPr>
              <a:spLocks/>
            </p:cNvSpPr>
            <p:nvPr/>
          </p:nvSpPr>
          <p:spPr bwMode="auto">
            <a:xfrm>
              <a:off x="6015228" y="3436791"/>
              <a:ext cx="479425" cy="479425"/>
            </a:xfrm>
            <a:custGeom>
              <a:avLst/>
              <a:gdLst>
                <a:gd name="T0" fmla="*/ 0 w 302"/>
                <a:gd name="T1" fmla="*/ 133 h 302"/>
                <a:gd name="T2" fmla="*/ 302 w 302"/>
                <a:gd name="T3" fmla="*/ 0 h 302"/>
                <a:gd name="T4" fmla="*/ 172 w 302"/>
                <a:gd name="T5" fmla="*/ 302 h 302"/>
                <a:gd name="T6" fmla="*/ 106 w 302"/>
                <a:gd name="T7" fmla="*/ 197 h 302"/>
                <a:gd name="T8" fmla="*/ 0 w 302"/>
                <a:gd name="T9" fmla="*/ 133 h 302"/>
              </a:gdLst>
              <a:ahLst/>
              <a:cxnLst>
                <a:cxn ang="0">
                  <a:pos x="T0" y="T1"/>
                </a:cxn>
                <a:cxn ang="0">
                  <a:pos x="T2" y="T3"/>
                </a:cxn>
                <a:cxn ang="0">
                  <a:pos x="T4" y="T5"/>
                </a:cxn>
                <a:cxn ang="0">
                  <a:pos x="T6" y="T7"/>
                </a:cxn>
                <a:cxn ang="0">
                  <a:pos x="T8" y="T9"/>
                </a:cxn>
              </a:cxnLst>
              <a:rect l="0" t="0" r="r" b="b"/>
              <a:pathLst>
                <a:path w="302" h="302">
                  <a:moveTo>
                    <a:pt x="0" y="133"/>
                  </a:moveTo>
                  <a:lnTo>
                    <a:pt x="302" y="0"/>
                  </a:lnTo>
                  <a:lnTo>
                    <a:pt x="172" y="302"/>
                  </a:lnTo>
                  <a:lnTo>
                    <a:pt x="106" y="197"/>
                  </a:lnTo>
                  <a:lnTo>
                    <a:pt x="0" y="133"/>
                  </a:lnTo>
                  <a:close/>
                </a:path>
              </a:pathLst>
            </a:cu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63"/>
            <p:cNvSpPr>
              <a:spLocks noChangeShapeType="1"/>
            </p:cNvSpPr>
            <p:nvPr/>
          </p:nvSpPr>
          <p:spPr bwMode="auto">
            <a:xfrm flipV="1">
              <a:off x="6183503" y="3436791"/>
              <a:ext cx="311150" cy="312738"/>
            </a:xfrm>
            <a:prstGeom prst="line">
              <a:avLst/>
            </a:prstGeom>
            <a:noFill/>
            <a:ln w="17463"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90"/>
          <p:cNvGrpSpPr/>
          <p:nvPr/>
        </p:nvGrpSpPr>
        <p:grpSpPr>
          <a:xfrm>
            <a:off x="5564853" y="4925838"/>
            <a:ext cx="182880" cy="182880"/>
            <a:chOff x="1528705" y="2521911"/>
            <a:chExt cx="479425" cy="479426"/>
          </a:xfrm>
        </p:grpSpPr>
        <p:sp>
          <p:nvSpPr>
            <p:cNvPr id="92" name="Freeform 91"/>
            <p:cNvSpPr>
              <a:spLocks/>
            </p:cNvSpPr>
            <p:nvPr/>
          </p:nvSpPr>
          <p:spPr bwMode="auto">
            <a:xfrm>
              <a:off x="1528705" y="2571124"/>
              <a:ext cx="479425" cy="430213"/>
            </a:xfrm>
            <a:custGeom>
              <a:avLst/>
              <a:gdLst>
                <a:gd name="T0" fmla="*/ 232 w 232"/>
                <a:gd name="T1" fmla="*/ 200 h 208"/>
                <a:gd name="T2" fmla="*/ 224 w 232"/>
                <a:gd name="T3" fmla="*/ 208 h 208"/>
                <a:gd name="T4" fmla="*/ 8 w 232"/>
                <a:gd name="T5" fmla="*/ 208 h 208"/>
                <a:gd name="T6" fmla="*/ 0 w 232"/>
                <a:gd name="T7" fmla="*/ 200 h 208"/>
                <a:gd name="T8" fmla="*/ 0 w 232"/>
                <a:gd name="T9" fmla="*/ 8 h 208"/>
                <a:gd name="T10" fmla="*/ 8 w 232"/>
                <a:gd name="T11" fmla="*/ 0 h 208"/>
                <a:gd name="T12" fmla="*/ 224 w 232"/>
                <a:gd name="T13" fmla="*/ 0 h 208"/>
                <a:gd name="T14" fmla="*/ 232 w 232"/>
                <a:gd name="T15" fmla="*/ 8 h 208"/>
                <a:gd name="T16" fmla="*/ 232 w 232"/>
                <a:gd name="T1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08">
                  <a:moveTo>
                    <a:pt x="232" y="200"/>
                  </a:moveTo>
                  <a:cubicBezTo>
                    <a:pt x="232" y="204"/>
                    <a:pt x="228" y="208"/>
                    <a:pt x="224" y="208"/>
                  </a:cubicBezTo>
                  <a:cubicBezTo>
                    <a:pt x="8" y="208"/>
                    <a:pt x="8" y="208"/>
                    <a:pt x="8" y="208"/>
                  </a:cubicBezTo>
                  <a:cubicBezTo>
                    <a:pt x="4" y="208"/>
                    <a:pt x="0" y="204"/>
                    <a:pt x="0" y="200"/>
                  </a:cubicBezTo>
                  <a:cubicBezTo>
                    <a:pt x="0" y="8"/>
                    <a:pt x="0" y="8"/>
                    <a:pt x="0" y="8"/>
                  </a:cubicBezTo>
                  <a:cubicBezTo>
                    <a:pt x="0" y="4"/>
                    <a:pt x="4" y="0"/>
                    <a:pt x="8" y="0"/>
                  </a:cubicBezTo>
                  <a:cubicBezTo>
                    <a:pt x="224" y="0"/>
                    <a:pt x="224" y="0"/>
                    <a:pt x="224" y="0"/>
                  </a:cubicBezTo>
                  <a:cubicBezTo>
                    <a:pt x="228" y="0"/>
                    <a:pt x="232" y="4"/>
                    <a:pt x="232" y="8"/>
                  </a:cubicBezTo>
                  <a:lnTo>
                    <a:pt x="232" y="200"/>
                  </a:lnTo>
                  <a:close/>
                </a:path>
              </a:pathLst>
            </a:cu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50"/>
            <p:cNvSpPr>
              <a:spLocks noChangeShapeType="1"/>
            </p:cNvSpPr>
            <p:nvPr/>
          </p:nvSpPr>
          <p:spPr bwMode="auto">
            <a:xfrm>
              <a:off x="1685868" y="2521911"/>
              <a:ext cx="0" cy="82550"/>
            </a:xfrm>
            <a:prstGeom prst="line">
              <a:avLst/>
            </a:prstGeom>
            <a:noFill/>
            <a:ln w="17463"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51"/>
            <p:cNvSpPr>
              <a:spLocks noChangeShapeType="1"/>
            </p:cNvSpPr>
            <p:nvPr/>
          </p:nvSpPr>
          <p:spPr bwMode="auto">
            <a:xfrm>
              <a:off x="1850968" y="2521911"/>
              <a:ext cx="0" cy="82550"/>
            </a:xfrm>
            <a:prstGeom prst="line">
              <a:avLst/>
            </a:prstGeom>
            <a:noFill/>
            <a:ln w="17463"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Rectangle 94"/>
            <p:cNvSpPr>
              <a:spLocks noChangeArrowheads="1"/>
            </p:cNvSpPr>
            <p:nvPr/>
          </p:nvSpPr>
          <p:spPr bwMode="auto">
            <a:xfrm>
              <a:off x="1627130" y="2710824"/>
              <a:ext cx="33338" cy="33338"/>
            </a:xfrm>
            <a:prstGeom prst="rect">
              <a:avLst/>
            </a:pr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95"/>
            <p:cNvSpPr>
              <a:spLocks noChangeArrowheads="1"/>
            </p:cNvSpPr>
            <p:nvPr/>
          </p:nvSpPr>
          <p:spPr bwMode="auto">
            <a:xfrm>
              <a:off x="1752543" y="2710824"/>
              <a:ext cx="31750" cy="33338"/>
            </a:xfrm>
            <a:prstGeom prst="rect">
              <a:avLst/>
            </a:pr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Rectangle 96"/>
            <p:cNvSpPr>
              <a:spLocks noChangeArrowheads="1"/>
            </p:cNvSpPr>
            <p:nvPr/>
          </p:nvSpPr>
          <p:spPr bwMode="auto">
            <a:xfrm>
              <a:off x="1876368" y="2710824"/>
              <a:ext cx="33338" cy="33338"/>
            </a:xfrm>
            <a:prstGeom prst="rect">
              <a:avLst/>
            </a:pr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Rectangle 97"/>
            <p:cNvSpPr>
              <a:spLocks noChangeArrowheads="1"/>
            </p:cNvSpPr>
            <p:nvPr/>
          </p:nvSpPr>
          <p:spPr bwMode="auto">
            <a:xfrm>
              <a:off x="1627130" y="2836236"/>
              <a:ext cx="33338" cy="31750"/>
            </a:xfrm>
            <a:prstGeom prst="rect">
              <a:avLst/>
            </a:pr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Rectangle 98"/>
            <p:cNvSpPr>
              <a:spLocks noChangeArrowheads="1"/>
            </p:cNvSpPr>
            <p:nvPr/>
          </p:nvSpPr>
          <p:spPr bwMode="auto">
            <a:xfrm>
              <a:off x="1752543" y="2836236"/>
              <a:ext cx="31750" cy="31750"/>
            </a:xfrm>
            <a:prstGeom prst="rect">
              <a:avLst/>
            </a:pr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Rectangle 99"/>
            <p:cNvSpPr>
              <a:spLocks noChangeArrowheads="1"/>
            </p:cNvSpPr>
            <p:nvPr/>
          </p:nvSpPr>
          <p:spPr bwMode="auto">
            <a:xfrm>
              <a:off x="1876368" y="2836236"/>
              <a:ext cx="33338" cy="31750"/>
            </a:xfrm>
            <a:prstGeom prst="rect">
              <a:avLst/>
            </a:pr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组合 55"/>
          <p:cNvGrpSpPr/>
          <p:nvPr/>
        </p:nvGrpSpPr>
        <p:grpSpPr>
          <a:xfrm>
            <a:off x="3915930" y="346684"/>
            <a:ext cx="4377070" cy="927931"/>
            <a:chOff x="3915930" y="346684"/>
            <a:chExt cx="4377070" cy="927931"/>
          </a:xfrm>
        </p:grpSpPr>
        <p:sp>
          <p:nvSpPr>
            <p:cNvPr id="57"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79"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spTree>
    <p:extLst>
      <p:ext uri="{BB962C8B-B14F-4D97-AF65-F5344CB8AC3E}">
        <p14:creationId xmlns:p14="http://schemas.microsoft.com/office/powerpoint/2010/main" val="563833251"/>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fade">
                                      <p:cBhvr>
                                        <p:cTn id="13" dur="500"/>
                                        <p:tgtEl>
                                          <p:spTgt spid="1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fade">
                                      <p:cBhvr>
                                        <p:cTn id="16" dur="500"/>
                                        <p:tgtEl>
                                          <p:spTgt spid="14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3"/>
                                        </p:tgtEl>
                                        <p:attrNameLst>
                                          <p:attrName>style.visibility</p:attrName>
                                        </p:attrNameLst>
                                      </p:cBhvr>
                                      <p:to>
                                        <p:strVal val="visible"/>
                                      </p:to>
                                    </p:set>
                                    <p:animEffect transition="in" filter="fade">
                                      <p:cBhvr>
                                        <p:cTn id="21" dur="500"/>
                                        <p:tgtEl>
                                          <p:spTgt spid="14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4"/>
                                        </p:tgtEl>
                                        <p:attrNameLst>
                                          <p:attrName>style.visibility</p:attrName>
                                        </p:attrNameLst>
                                      </p:cBhvr>
                                      <p:to>
                                        <p:strVal val="visible"/>
                                      </p:to>
                                    </p:set>
                                    <p:animEffect transition="in" filter="wipe(left)">
                                      <p:cBhvr>
                                        <p:cTn id="26" dur="500"/>
                                        <p:tgtEl>
                                          <p:spTgt spid="144"/>
                                        </p:tgtEl>
                                      </p:cBhvr>
                                    </p:animEffect>
                                  </p:childTnLst>
                                </p:cTn>
                              </p:par>
                              <p:par>
                                <p:cTn id="27" presetID="22" presetClass="entr" presetSubtype="8" fill="hold"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500"/>
                                        <p:tgtEl>
                                          <p:spTgt spid="5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1"/>
                                        </p:tgtEl>
                                        <p:attrNameLst>
                                          <p:attrName>style.visibility</p:attrName>
                                        </p:attrNameLst>
                                      </p:cBhvr>
                                      <p:to>
                                        <p:strVal val="visible"/>
                                      </p:to>
                                    </p:set>
                                    <p:animEffect transition="in" filter="wipe(left)">
                                      <p:cBhvr>
                                        <p:cTn id="40" dur="500"/>
                                        <p:tgtEl>
                                          <p:spTgt spid="151"/>
                                        </p:tgtEl>
                                      </p:cBhvr>
                                    </p:animEffect>
                                  </p:childTnLst>
                                </p:cTn>
                              </p:par>
                              <p:par>
                                <p:cTn id="41" presetID="22" presetClass="entr" presetSubtype="8" fill="hold" nodeType="with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wipe(left)">
                                      <p:cBhvr>
                                        <p:cTn id="43" dur="500"/>
                                        <p:tgtEl>
                                          <p:spTgt spid="7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wipe(left)">
                                      <p:cBhvr>
                                        <p:cTn id="46" dur="500"/>
                                        <p:tgtEl>
                                          <p:spTgt spid="7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left)">
                                      <p:cBhvr>
                                        <p:cTn id="49" dur="5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58"/>
                                        </p:tgtEl>
                                        <p:attrNameLst>
                                          <p:attrName>style.visibility</p:attrName>
                                        </p:attrNameLst>
                                      </p:cBhvr>
                                      <p:to>
                                        <p:strVal val="visible"/>
                                      </p:to>
                                    </p:set>
                                    <p:animEffect transition="in" filter="wipe(left)">
                                      <p:cBhvr>
                                        <p:cTn id="54" dur="500"/>
                                        <p:tgtEl>
                                          <p:spTgt spid="158"/>
                                        </p:tgtEl>
                                      </p:cBhvr>
                                    </p:animEffect>
                                  </p:childTnLst>
                                </p:cTn>
                              </p:par>
                              <p:par>
                                <p:cTn id="55" presetID="22" presetClass="entr" presetSubtype="8" fill="hold" nodeType="with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wipe(left)">
                                      <p:cBhvr>
                                        <p:cTn id="57" dur="500"/>
                                        <p:tgtEl>
                                          <p:spTgt spid="7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wipe(left)">
                                      <p:cBhvr>
                                        <p:cTn id="60" dur="500"/>
                                        <p:tgtEl>
                                          <p:spTgt spid="7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500"/>
                                        <p:tgtEl>
                                          <p:spTgt spid="5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65"/>
                                        </p:tgtEl>
                                        <p:attrNameLst>
                                          <p:attrName>style.visibility</p:attrName>
                                        </p:attrNameLst>
                                      </p:cBhvr>
                                      <p:to>
                                        <p:strVal val="visible"/>
                                      </p:to>
                                    </p:set>
                                    <p:animEffect transition="in" filter="wipe(left)">
                                      <p:cBhvr>
                                        <p:cTn id="68" dur="500"/>
                                        <p:tgtEl>
                                          <p:spTgt spid="165"/>
                                        </p:tgtEl>
                                      </p:cBhvr>
                                    </p:animEffect>
                                  </p:childTnLst>
                                </p:cTn>
                              </p:par>
                              <p:par>
                                <p:cTn id="69" presetID="22" presetClass="entr" presetSubtype="8" fill="hold" nodeType="with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wipe(left)">
                                      <p:cBhvr>
                                        <p:cTn id="71" dur="500"/>
                                        <p:tgtEl>
                                          <p:spTgt spid="74"/>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wipe(left)">
                                      <p:cBhvr>
                                        <p:cTn id="74" dur="500"/>
                                        <p:tgtEl>
                                          <p:spTgt spid="7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72"/>
                                        </p:tgtEl>
                                        <p:attrNameLst>
                                          <p:attrName>style.visibility</p:attrName>
                                        </p:attrNameLst>
                                      </p:cBhvr>
                                      <p:to>
                                        <p:strVal val="visible"/>
                                      </p:to>
                                    </p:set>
                                    <p:animEffect transition="in" filter="wipe(left)">
                                      <p:cBhvr>
                                        <p:cTn id="82" dur="500"/>
                                        <p:tgtEl>
                                          <p:spTgt spid="172"/>
                                        </p:tgtEl>
                                      </p:cBhvr>
                                    </p:animEffect>
                                  </p:childTnLst>
                                </p:cTn>
                              </p:par>
                              <p:par>
                                <p:cTn id="83" presetID="22" presetClass="entr" presetSubtype="8" fill="hold" nodeType="with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wipe(left)">
                                      <p:cBhvr>
                                        <p:cTn id="85" dur="500"/>
                                        <p:tgtEl>
                                          <p:spTgt spid="76"/>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7"/>
                                        </p:tgtEl>
                                        <p:attrNameLst>
                                          <p:attrName>style.visibility</p:attrName>
                                        </p:attrNameLst>
                                      </p:cBhvr>
                                      <p:to>
                                        <p:strVal val="visible"/>
                                      </p:to>
                                    </p:set>
                                    <p:animEffect transition="in" filter="wipe(left)">
                                      <p:cBhvr>
                                        <p:cTn id="88" dur="500"/>
                                        <p:tgtEl>
                                          <p:spTgt spid="7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wipe(left)">
                                      <p:cBhvr>
                                        <p:cTn id="91" dur="500"/>
                                        <p:tgtEl>
                                          <p:spTgt spid="6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wipe(down)">
                                      <p:cBhvr>
                                        <p:cTn id="96" dur="500"/>
                                        <p:tgtEl>
                                          <p:spTgt spid="6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500"/>
                                        <p:tgtEl>
                                          <p:spTgt spid="61"/>
                                        </p:tgtEl>
                                      </p:cBhvr>
                                    </p:animEffect>
                                  </p:childTnLst>
                                </p:cTn>
                              </p:par>
                              <p:par>
                                <p:cTn id="102" presetID="10" presetClass="entr" presetSubtype="0" fill="hold" nodeType="with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fade">
                                      <p:cBhvr>
                                        <p:cTn id="104" dur="500"/>
                                        <p:tgtEl>
                                          <p:spTgt spid="7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fade">
                                      <p:cBhvr>
                                        <p:cTn id="107" dur="500"/>
                                        <p:tgtEl>
                                          <p:spTgt spid="6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par>
                                <p:cTn id="113" presetID="10" presetClass="entr" presetSubtype="0" fill="hold" nodeType="withEffect">
                                  <p:stCondLst>
                                    <p:cond delay="0"/>
                                  </p:stCondLst>
                                  <p:childTnLst>
                                    <p:set>
                                      <p:cBhvr>
                                        <p:cTn id="114" dur="1" fill="hold">
                                          <p:stCondLst>
                                            <p:cond delay="0"/>
                                          </p:stCondLst>
                                        </p:cTn>
                                        <p:tgtEl>
                                          <p:spTgt spid="88"/>
                                        </p:tgtEl>
                                        <p:attrNameLst>
                                          <p:attrName>style.visibility</p:attrName>
                                        </p:attrNameLst>
                                      </p:cBhvr>
                                      <p:to>
                                        <p:strVal val="visible"/>
                                      </p:to>
                                    </p:set>
                                    <p:animEffect transition="in" filter="fade">
                                      <p:cBhvr>
                                        <p:cTn id="115" dur="500"/>
                                        <p:tgtEl>
                                          <p:spTgt spid="88"/>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6"/>
                                        </p:tgtEl>
                                        <p:attrNameLst>
                                          <p:attrName>style.visibility</p:attrName>
                                        </p:attrNameLst>
                                      </p:cBhvr>
                                      <p:to>
                                        <p:strVal val="visible"/>
                                      </p:to>
                                    </p:set>
                                    <p:animEffect transition="in" filter="fade">
                                      <p:cBhvr>
                                        <p:cTn id="118" dur="500"/>
                                        <p:tgtEl>
                                          <p:spTgt spid="66"/>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91"/>
                                        </p:tgtEl>
                                        <p:attrNameLst>
                                          <p:attrName>style.visibility</p:attrName>
                                        </p:attrNameLst>
                                      </p:cBhvr>
                                      <p:to>
                                        <p:strVal val="visible"/>
                                      </p:to>
                                    </p:set>
                                    <p:animEffect transition="in" filter="fade">
                                      <p:cBhvr>
                                        <p:cTn id="123" dur="500"/>
                                        <p:tgtEl>
                                          <p:spTgt spid="9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fade">
                                      <p:cBhvr>
                                        <p:cTn id="126" dur="500"/>
                                        <p:tgtEl>
                                          <p:spTgt spid="63"/>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7"/>
                                        </p:tgtEl>
                                        <p:attrNameLst>
                                          <p:attrName>style.visibility</p:attrName>
                                        </p:attrNameLst>
                                      </p:cBhvr>
                                      <p:to>
                                        <p:strVal val="visible"/>
                                      </p:to>
                                    </p:set>
                                    <p:animEffect transition="in" filter="fade">
                                      <p:cBhvr>
                                        <p:cTn id="12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143" grpId="0"/>
      <p:bldP spid="144" grpId="0"/>
      <p:bldP spid="151" grpId="0"/>
      <p:bldP spid="158" grpId="0"/>
      <p:bldP spid="165" grpId="0"/>
      <p:bldP spid="172" grpId="0"/>
      <p:bldP spid="69" grpId="0" animBg="1"/>
      <p:bldP spid="71" grpId="0" animBg="1"/>
      <p:bldP spid="73" grpId="0" animBg="1"/>
      <p:bldP spid="75" grpId="0" animBg="1"/>
      <p:bldP spid="77" grpId="0" animBg="1"/>
      <p:bldP spid="51" grpId="0"/>
      <p:bldP spid="52" grpId="0"/>
      <p:bldP spid="53" grpId="0"/>
      <p:bldP spid="54" grpId="0"/>
      <p:bldP spid="60" grpId="0"/>
      <p:bldP spid="61" grpId="0" animBg="1"/>
      <p:bldP spid="62" grpId="0" animBg="1"/>
      <p:bldP spid="63" grpId="0" animBg="1"/>
      <p:bldP spid="65" grpId="0"/>
      <p:bldP spid="66"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6650" r="16650"/>
          <a:stretch>
            <a:fillRect/>
          </a:stretch>
        </p:blipFill>
        <p:spPr/>
      </p:pic>
      <p:pic>
        <p:nvPicPr>
          <p:cNvPr id="7" name="图片占位符 6"/>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19850" r="19850"/>
          <a:stretch>
            <a:fillRect/>
          </a:stretch>
        </p:blipFill>
        <p:spPr/>
      </p:pic>
      <p:pic>
        <p:nvPicPr>
          <p:cNvPr id="8" name="图片占位符 7"/>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16650" r="16650"/>
          <a:stretch>
            <a:fillRect/>
          </a:stretch>
        </p:blipFill>
        <p:spPr/>
      </p:pic>
      <p:pic>
        <p:nvPicPr>
          <p:cNvPr id="9" name="图片占位符 8"/>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a:stretch>
            <a:fillRect/>
          </a:stretch>
        </p:blipFill>
        <p:spPr/>
      </p:pic>
      <p:sp>
        <p:nvSpPr>
          <p:cNvPr id="12" name="Rounded Rectangle 11"/>
          <p:cNvSpPr/>
          <p:nvPr/>
        </p:nvSpPr>
        <p:spPr bwMode="auto">
          <a:xfrm>
            <a:off x="1023922" y="3707434"/>
            <a:ext cx="978060" cy="234891"/>
          </a:xfrm>
          <a:prstGeom prst="roundRect">
            <a:avLst>
              <a:gd name="adj" fmla="val 50000"/>
            </a:avLst>
          </a:prstGeom>
          <a:solidFill>
            <a:schemeClr val="accent2"/>
          </a:solidFill>
          <a:ln>
            <a:noFill/>
          </a:ln>
          <a:effectLst>
            <a:outerShdw blurRad="101600" dist="508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a:r>
              <a:rPr lang="zh-CN" altLang="en-US" sz="800" b="1" dirty="0" smtClean="0">
                <a:solidFill>
                  <a:schemeClr val="bg1"/>
                </a:solidFill>
                <a:latin typeface="Source Sans Pro" panose="020B0503030403020204" pitchFamily="34" charset="0"/>
              </a:rPr>
              <a:t>文字内容</a:t>
            </a:r>
            <a:endParaRPr lang="en-US" sz="800" b="1" dirty="0">
              <a:solidFill>
                <a:schemeClr val="bg1"/>
              </a:solidFill>
              <a:latin typeface="Source Sans Pro" panose="020B0503030403020204" pitchFamily="34" charset="0"/>
            </a:endParaRPr>
          </a:p>
        </p:txBody>
      </p:sp>
      <p:sp>
        <p:nvSpPr>
          <p:cNvPr id="13" name="Rounded Rectangle 12"/>
          <p:cNvSpPr/>
          <p:nvPr/>
        </p:nvSpPr>
        <p:spPr bwMode="auto">
          <a:xfrm>
            <a:off x="3927883" y="3707433"/>
            <a:ext cx="978060" cy="234891"/>
          </a:xfrm>
          <a:prstGeom prst="roundRect">
            <a:avLst>
              <a:gd name="adj" fmla="val 50000"/>
            </a:avLst>
          </a:prstGeom>
          <a:solidFill>
            <a:schemeClr val="accent2"/>
          </a:solidFill>
          <a:ln>
            <a:noFill/>
          </a:ln>
          <a:effectLst>
            <a:outerShdw blurRad="101600" dist="508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a:r>
              <a:rPr lang="zh-CN" altLang="en-US" sz="800" b="1" dirty="0">
                <a:solidFill>
                  <a:schemeClr val="bg1"/>
                </a:solidFill>
                <a:latin typeface="Source Sans Pro" panose="020B0503030403020204" pitchFamily="34" charset="0"/>
              </a:rPr>
              <a:t>文字内容</a:t>
            </a:r>
            <a:endParaRPr lang="en-US" altLang="zh-CN" sz="800" b="1" dirty="0">
              <a:solidFill>
                <a:schemeClr val="bg1"/>
              </a:solidFill>
              <a:latin typeface="Source Sans Pro" panose="020B0503030403020204" pitchFamily="34" charset="0"/>
            </a:endParaRPr>
          </a:p>
        </p:txBody>
      </p:sp>
      <p:sp>
        <p:nvSpPr>
          <p:cNvPr id="14" name="Rounded Rectangle 13"/>
          <p:cNvSpPr/>
          <p:nvPr/>
        </p:nvSpPr>
        <p:spPr bwMode="auto">
          <a:xfrm>
            <a:off x="7054608" y="3707434"/>
            <a:ext cx="978060" cy="234891"/>
          </a:xfrm>
          <a:prstGeom prst="roundRect">
            <a:avLst>
              <a:gd name="adj" fmla="val 50000"/>
            </a:avLst>
          </a:prstGeom>
          <a:solidFill>
            <a:schemeClr val="accent2"/>
          </a:solidFill>
          <a:ln>
            <a:noFill/>
          </a:ln>
          <a:effectLst>
            <a:outerShdw blurRad="101600" dist="508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a:r>
              <a:rPr lang="zh-CN" altLang="en-US" sz="800" b="1" dirty="0">
                <a:solidFill>
                  <a:schemeClr val="bg1"/>
                </a:solidFill>
                <a:latin typeface="Source Sans Pro" panose="020B0503030403020204" pitchFamily="34" charset="0"/>
              </a:rPr>
              <a:t>文字内容</a:t>
            </a:r>
            <a:endParaRPr lang="en-US" altLang="zh-CN" sz="800" b="1" dirty="0">
              <a:solidFill>
                <a:schemeClr val="bg1"/>
              </a:solidFill>
              <a:latin typeface="Source Sans Pro" panose="020B0503030403020204" pitchFamily="34" charset="0"/>
            </a:endParaRPr>
          </a:p>
        </p:txBody>
      </p:sp>
      <p:sp>
        <p:nvSpPr>
          <p:cNvPr id="15" name="Rounded Rectangle 14"/>
          <p:cNvSpPr/>
          <p:nvPr/>
        </p:nvSpPr>
        <p:spPr bwMode="auto">
          <a:xfrm>
            <a:off x="10181333" y="3707433"/>
            <a:ext cx="978060" cy="234891"/>
          </a:xfrm>
          <a:prstGeom prst="roundRect">
            <a:avLst>
              <a:gd name="adj" fmla="val 50000"/>
            </a:avLst>
          </a:prstGeom>
          <a:solidFill>
            <a:schemeClr val="accent2"/>
          </a:solidFill>
          <a:ln>
            <a:noFill/>
          </a:ln>
          <a:effectLst>
            <a:outerShdw blurRad="101600" dist="508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a:r>
              <a:rPr lang="zh-CN" altLang="en-US" sz="800" b="1" dirty="0">
                <a:solidFill>
                  <a:schemeClr val="bg1"/>
                </a:solidFill>
                <a:latin typeface="Source Sans Pro" panose="020B0503030403020204" pitchFamily="34" charset="0"/>
              </a:rPr>
              <a:t>文字内容</a:t>
            </a:r>
            <a:endParaRPr lang="en-US" altLang="zh-CN" sz="800" b="1" dirty="0">
              <a:solidFill>
                <a:schemeClr val="bg1"/>
              </a:solidFill>
              <a:latin typeface="Source Sans Pro" panose="020B0503030403020204" pitchFamily="34" charset="0"/>
            </a:endParaRPr>
          </a:p>
        </p:txBody>
      </p:sp>
      <p:grpSp>
        <p:nvGrpSpPr>
          <p:cNvPr id="3" name="Group 2"/>
          <p:cNvGrpSpPr/>
          <p:nvPr/>
        </p:nvGrpSpPr>
        <p:grpSpPr>
          <a:xfrm>
            <a:off x="455999" y="4241522"/>
            <a:ext cx="2081430" cy="1410248"/>
            <a:chOff x="455999" y="4077749"/>
            <a:chExt cx="2081430" cy="1410248"/>
          </a:xfrm>
        </p:grpSpPr>
        <p:sp>
          <p:nvSpPr>
            <p:cNvPr id="16" name="Rectangle 15"/>
            <p:cNvSpPr/>
            <p:nvPr/>
          </p:nvSpPr>
          <p:spPr>
            <a:xfrm>
              <a:off x="455999" y="4077749"/>
              <a:ext cx="2081430" cy="954107"/>
            </a:xfrm>
            <a:prstGeom prst="rect">
              <a:avLst/>
            </a:prstGeom>
          </p:spPr>
          <p:txBody>
            <a:bodyPr wrap="square">
              <a:spAutoFit/>
            </a:bodyPr>
            <a:lstStyle/>
            <a:p>
              <a:pPr algn="ctr"/>
              <a:r>
                <a:rPr lang="zh-CN" altLang="en-US" sz="1400" dirty="0"/>
                <a:t>此处填写文字内容此处填写文字内容此处填写文字内容此处填写文字内容此处</a:t>
              </a:r>
              <a:endParaRPr lang="id-ID" altLang="zh-CN" sz="1400" dirty="0"/>
            </a:p>
          </p:txBody>
        </p:sp>
        <p:grpSp>
          <p:nvGrpSpPr>
            <p:cNvPr id="69" name="Group 68"/>
            <p:cNvGrpSpPr/>
            <p:nvPr/>
          </p:nvGrpSpPr>
          <p:grpSpPr>
            <a:xfrm>
              <a:off x="802734" y="5205246"/>
              <a:ext cx="1391769" cy="282751"/>
              <a:chOff x="802734" y="5205246"/>
              <a:chExt cx="1391769" cy="282751"/>
            </a:xfrm>
          </p:grpSpPr>
          <p:sp>
            <p:nvSpPr>
              <p:cNvPr id="70" name="Rectangle 69"/>
              <p:cNvSpPr/>
              <p:nvPr/>
            </p:nvSpPr>
            <p:spPr>
              <a:xfrm>
                <a:off x="802734" y="5205246"/>
                <a:ext cx="415498" cy="276999"/>
              </a:xfrm>
              <a:prstGeom prst="rect">
                <a:avLst/>
              </a:prstGeom>
            </p:spPr>
            <p:txBody>
              <a:bodyPr wrap="none">
                <a:spAutoFit/>
              </a:bodyPr>
              <a:lstStyle/>
              <a:p>
                <a:pPr algn="ctr"/>
                <a:r>
                  <a:rPr lang="en-US" sz="1200" dirty="0">
                    <a:solidFill>
                      <a:srgbClr val="656D78"/>
                    </a:solidFill>
                    <a:latin typeface="FontAwesome" pitchFamily="2" charset="0"/>
                  </a:rPr>
                  <a:t> </a:t>
                </a:r>
                <a:endParaRPr lang="en-US" dirty="0">
                  <a:solidFill>
                    <a:srgbClr val="656D78"/>
                  </a:solidFill>
                </a:endParaRPr>
              </a:p>
            </p:txBody>
          </p:sp>
          <p:sp>
            <p:nvSpPr>
              <p:cNvPr id="71" name="Rectangle 70"/>
              <p:cNvSpPr/>
              <p:nvPr/>
            </p:nvSpPr>
            <p:spPr>
              <a:xfrm>
                <a:off x="1146652" y="5210998"/>
                <a:ext cx="415498" cy="276999"/>
              </a:xfrm>
              <a:prstGeom prst="rect">
                <a:avLst/>
              </a:prstGeom>
            </p:spPr>
            <p:txBody>
              <a:bodyPr wrap="none">
                <a:spAutoFit/>
              </a:bodyPr>
              <a:lstStyle/>
              <a:p>
                <a:pPr algn="ctr"/>
                <a:r>
                  <a:rPr lang="en-US" sz="1200" dirty="0">
                    <a:solidFill>
                      <a:srgbClr val="656D78"/>
                    </a:solidFill>
                    <a:latin typeface="FontAwesome" pitchFamily="2" charset="0"/>
                  </a:rPr>
                  <a:t> </a:t>
                </a:r>
                <a:endParaRPr lang="en-US" dirty="0">
                  <a:solidFill>
                    <a:srgbClr val="656D78"/>
                  </a:solidFill>
                </a:endParaRPr>
              </a:p>
            </p:txBody>
          </p:sp>
          <p:sp>
            <p:nvSpPr>
              <p:cNvPr id="72" name="Rectangle 71"/>
              <p:cNvSpPr/>
              <p:nvPr/>
            </p:nvSpPr>
            <p:spPr>
              <a:xfrm>
                <a:off x="1468974" y="5205246"/>
                <a:ext cx="415498" cy="276999"/>
              </a:xfrm>
              <a:prstGeom prst="rect">
                <a:avLst/>
              </a:prstGeom>
            </p:spPr>
            <p:txBody>
              <a:bodyPr wrap="none">
                <a:spAutoFit/>
              </a:bodyPr>
              <a:lstStyle/>
              <a:p>
                <a:pPr algn="ctr"/>
                <a:r>
                  <a:rPr lang="en-US" sz="1200" dirty="0">
                    <a:solidFill>
                      <a:srgbClr val="656D78"/>
                    </a:solidFill>
                    <a:latin typeface="FontAwesome" pitchFamily="2" charset="0"/>
                  </a:rPr>
                  <a:t> </a:t>
                </a:r>
                <a:endParaRPr lang="en-US" dirty="0">
                  <a:solidFill>
                    <a:srgbClr val="656D78"/>
                  </a:solidFill>
                </a:endParaRPr>
              </a:p>
            </p:txBody>
          </p:sp>
          <p:sp>
            <p:nvSpPr>
              <p:cNvPr id="73" name="Rectangle 72"/>
              <p:cNvSpPr/>
              <p:nvPr/>
            </p:nvSpPr>
            <p:spPr>
              <a:xfrm>
                <a:off x="1779005" y="5210998"/>
                <a:ext cx="415498" cy="276999"/>
              </a:xfrm>
              <a:prstGeom prst="rect">
                <a:avLst/>
              </a:prstGeom>
            </p:spPr>
            <p:txBody>
              <a:bodyPr wrap="none">
                <a:spAutoFit/>
              </a:bodyPr>
              <a:lstStyle/>
              <a:p>
                <a:pPr algn="ctr"/>
                <a:r>
                  <a:rPr lang="en-US" sz="1200" dirty="0">
                    <a:solidFill>
                      <a:srgbClr val="656D78"/>
                    </a:solidFill>
                    <a:latin typeface="FontAwesome" pitchFamily="2" charset="0"/>
                  </a:rPr>
                  <a:t> </a:t>
                </a:r>
                <a:endParaRPr lang="en-US" dirty="0">
                  <a:solidFill>
                    <a:srgbClr val="656D78"/>
                  </a:solidFill>
                </a:endParaRPr>
              </a:p>
            </p:txBody>
          </p:sp>
        </p:grpSp>
      </p:grpSp>
      <p:grpSp>
        <p:nvGrpSpPr>
          <p:cNvPr id="75" name="Group 74"/>
          <p:cNvGrpSpPr/>
          <p:nvPr/>
        </p:nvGrpSpPr>
        <p:grpSpPr>
          <a:xfrm>
            <a:off x="3376198" y="4267388"/>
            <a:ext cx="2081430" cy="1410248"/>
            <a:chOff x="455999" y="4077749"/>
            <a:chExt cx="2081430" cy="1410248"/>
          </a:xfrm>
        </p:grpSpPr>
        <p:sp>
          <p:nvSpPr>
            <p:cNvPr id="76" name="Rectangle 75"/>
            <p:cNvSpPr/>
            <p:nvPr/>
          </p:nvSpPr>
          <p:spPr>
            <a:xfrm>
              <a:off x="455999" y="4077749"/>
              <a:ext cx="2081430" cy="954107"/>
            </a:xfrm>
            <a:prstGeom prst="rect">
              <a:avLst/>
            </a:prstGeom>
          </p:spPr>
          <p:txBody>
            <a:bodyPr wrap="square">
              <a:spAutoFit/>
            </a:bodyPr>
            <a:lstStyle/>
            <a:p>
              <a:pPr algn="ctr"/>
              <a:r>
                <a:rPr lang="zh-CN" altLang="en-US" sz="1400" dirty="0"/>
                <a:t>此处填写文字内容此处填写文字内容此处填写文字内容此处填写文字内容此处</a:t>
              </a:r>
              <a:endParaRPr lang="id-ID" altLang="zh-CN" sz="1400" dirty="0"/>
            </a:p>
          </p:txBody>
        </p:sp>
        <p:grpSp>
          <p:nvGrpSpPr>
            <p:cNvPr id="77" name="Group 76"/>
            <p:cNvGrpSpPr/>
            <p:nvPr/>
          </p:nvGrpSpPr>
          <p:grpSpPr>
            <a:xfrm>
              <a:off x="802734" y="5205246"/>
              <a:ext cx="1391769" cy="282751"/>
              <a:chOff x="802734" y="5205246"/>
              <a:chExt cx="1391769" cy="282751"/>
            </a:xfrm>
          </p:grpSpPr>
          <p:sp>
            <p:nvSpPr>
              <p:cNvPr id="78" name="Rectangle 77"/>
              <p:cNvSpPr/>
              <p:nvPr/>
            </p:nvSpPr>
            <p:spPr>
              <a:xfrm>
                <a:off x="802734" y="5205246"/>
                <a:ext cx="415498" cy="276999"/>
              </a:xfrm>
              <a:prstGeom prst="rect">
                <a:avLst/>
              </a:prstGeom>
            </p:spPr>
            <p:txBody>
              <a:bodyPr wrap="none">
                <a:spAutoFit/>
              </a:bodyPr>
              <a:lstStyle/>
              <a:p>
                <a:pPr algn="ctr"/>
                <a:r>
                  <a:rPr lang="en-US" sz="1200" dirty="0">
                    <a:solidFill>
                      <a:srgbClr val="656D78"/>
                    </a:solidFill>
                    <a:latin typeface="FontAwesome" pitchFamily="2" charset="0"/>
                  </a:rPr>
                  <a:t> </a:t>
                </a:r>
                <a:endParaRPr lang="en-US" dirty="0">
                  <a:solidFill>
                    <a:srgbClr val="656D78"/>
                  </a:solidFill>
                </a:endParaRPr>
              </a:p>
            </p:txBody>
          </p:sp>
          <p:sp>
            <p:nvSpPr>
              <p:cNvPr id="79" name="Rectangle 78"/>
              <p:cNvSpPr/>
              <p:nvPr/>
            </p:nvSpPr>
            <p:spPr>
              <a:xfrm>
                <a:off x="1146652" y="5210998"/>
                <a:ext cx="415498" cy="276999"/>
              </a:xfrm>
              <a:prstGeom prst="rect">
                <a:avLst/>
              </a:prstGeom>
            </p:spPr>
            <p:txBody>
              <a:bodyPr wrap="none">
                <a:spAutoFit/>
              </a:bodyPr>
              <a:lstStyle/>
              <a:p>
                <a:pPr algn="ctr"/>
                <a:r>
                  <a:rPr lang="en-US" sz="1200" dirty="0">
                    <a:solidFill>
                      <a:srgbClr val="656D78"/>
                    </a:solidFill>
                    <a:latin typeface="FontAwesome" pitchFamily="2" charset="0"/>
                  </a:rPr>
                  <a:t> </a:t>
                </a:r>
                <a:endParaRPr lang="en-US" dirty="0">
                  <a:solidFill>
                    <a:srgbClr val="656D78"/>
                  </a:solidFill>
                </a:endParaRPr>
              </a:p>
            </p:txBody>
          </p:sp>
          <p:sp>
            <p:nvSpPr>
              <p:cNvPr id="80" name="Rectangle 79"/>
              <p:cNvSpPr/>
              <p:nvPr/>
            </p:nvSpPr>
            <p:spPr>
              <a:xfrm>
                <a:off x="1468974" y="5205246"/>
                <a:ext cx="415498" cy="276999"/>
              </a:xfrm>
              <a:prstGeom prst="rect">
                <a:avLst/>
              </a:prstGeom>
            </p:spPr>
            <p:txBody>
              <a:bodyPr wrap="none">
                <a:spAutoFit/>
              </a:bodyPr>
              <a:lstStyle/>
              <a:p>
                <a:pPr algn="ctr"/>
                <a:r>
                  <a:rPr lang="en-US" sz="1200" dirty="0">
                    <a:solidFill>
                      <a:srgbClr val="656D78"/>
                    </a:solidFill>
                    <a:latin typeface="FontAwesome" pitchFamily="2" charset="0"/>
                  </a:rPr>
                  <a:t> </a:t>
                </a:r>
                <a:endParaRPr lang="en-US" dirty="0">
                  <a:solidFill>
                    <a:srgbClr val="656D78"/>
                  </a:solidFill>
                </a:endParaRPr>
              </a:p>
            </p:txBody>
          </p:sp>
          <p:sp>
            <p:nvSpPr>
              <p:cNvPr id="81" name="Rectangle 80"/>
              <p:cNvSpPr/>
              <p:nvPr/>
            </p:nvSpPr>
            <p:spPr>
              <a:xfrm>
                <a:off x="1779005" y="5210998"/>
                <a:ext cx="415498" cy="276999"/>
              </a:xfrm>
              <a:prstGeom prst="rect">
                <a:avLst/>
              </a:prstGeom>
            </p:spPr>
            <p:txBody>
              <a:bodyPr wrap="none">
                <a:spAutoFit/>
              </a:bodyPr>
              <a:lstStyle/>
              <a:p>
                <a:pPr algn="ctr"/>
                <a:r>
                  <a:rPr lang="en-US" sz="1200" dirty="0">
                    <a:solidFill>
                      <a:srgbClr val="656D78"/>
                    </a:solidFill>
                    <a:latin typeface="FontAwesome" pitchFamily="2" charset="0"/>
                  </a:rPr>
                  <a:t> </a:t>
                </a:r>
                <a:endParaRPr lang="en-US" dirty="0">
                  <a:solidFill>
                    <a:srgbClr val="656D78"/>
                  </a:solidFill>
                </a:endParaRPr>
              </a:p>
            </p:txBody>
          </p:sp>
        </p:grpSp>
      </p:grpSp>
      <p:grpSp>
        <p:nvGrpSpPr>
          <p:cNvPr id="82" name="Group 81"/>
          <p:cNvGrpSpPr/>
          <p:nvPr/>
        </p:nvGrpSpPr>
        <p:grpSpPr>
          <a:xfrm>
            <a:off x="6506978" y="4267388"/>
            <a:ext cx="2081430" cy="1410248"/>
            <a:chOff x="455999" y="4077749"/>
            <a:chExt cx="2081430" cy="1410248"/>
          </a:xfrm>
        </p:grpSpPr>
        <p:sp>
          <p:nvSpPr>
            <p:cNvPr id="83" name="Rectangle 82"/>
            <p:cNvSpPr/>
            <p:nvPr/>
          </p:nvSpPr>
          <p:spPr>
            <a:xfrm>
              <a:off x="455999" y="4077749"/>
              <a:ext cx="2081430" cy="954107"/>
            </a:xfrm>
            <a:prstGeom prst="rect">
              <a:avLst/>
            </a:prstGeom>
          </p:spPr>
          <p:txBody>
            <a:bodyPr wrap="square">
              <a:spAutoFit/>
            </a:bodyPr>
            <a:lstStyle/>
            <a:p>
              <a:pPr algn="ctr"/>
              <a:r>
                <a:rPr lang="zh-CN" altLang="en-US" sz="1400" dirty="0"/>
                <a:t>此处填写文字内容此处填写文字内容此处填写文字内容此处填写文字内容此处</a:t>
              </a:r>
              <a:endParaRPr lang="id-ID" altLang="zh-CN" sz="1400" dirty="0"/>
            </a:p>
          </p:txBody>
        </p:sp>
        <p:grpSp>
          <p:nvGrpSpPr>
            <p:cNvPr id="84" name="Group 83"/>
            <p:cNvGrpSpPr/>
            <p:nvPr/>
          </p:nvGrpSpPr>
          <p:grpSpPr>
            <a:xfrm>
              <a:off x="802734" y="5205246"/>
              <a:ext cx="1391769" cy="282751"/>
              <a:chOff x="802734" y="5205246"/>
              <a:chExt cx="1391769" cy="282751"/>
            </a:xfrm>
          </p:grpSpPr>
          <p:sp>
            <p:nvSpPr>
              <p:cNvPr id="85" name="Rectangle 84"/>
              <p:cNvSpPr/>
              <p:nvPr/>
            </p:nvSpPr>
            <p:spPr>
              <a:xfrm>
                <a:off x="802734" y="5205246"/>
                <a:ext cx="415498" cy="276999"/>
              </a:xfrm>
              <a:prstGeom prst="rect">
                <a:avLst/>
              </a:prstGeom>
            </p:spPr>
            <p:txBody>
              <a:bodyPr wrap="none">
                <a:spAutoFit/>
              </a:bodyPr>
              <a:lstStyle/>
              <a:p>
                <a:pPr algn="ctr"/>
                <a:r>
                  <a:rPr lang="en-US" sz="1200" dirty="0">
                    <a:solidFill>
                      <a:srgbClr val="656D78"/>
                    </a:solidFill>
                    <a:latin typeface="FontAwesome" pitchFamily="2" charset="0"/>
                  </a:rPr>
                  <a:t> </a:t>
                </a:r>
                <a:endParaRPr lang="en-US" dirty="0">
                  <a:solidFill>
                    <a:srgbClr val="656D78"/>
                  </a:solidFill>
                </a:endParaRPr>
              </a:p>
            </p:txBody>
          </p:sp>
          <p:sp>
            <p:nvSpPr>
              <p:cNvPr id="86" name="Rectangle 85"/>
              <p:cNvSpPr/>
              <p:nvPr/>
            </p:nvSpPr>
            <p:spPr>
              <a:xfrm>
                <a:off x="1146652" y="5210998"/>
                <a:ext cx="415498" cy="276999"/>
              </a:xfrm>
              <a:prstGeom prst="rect">
                <a:avLst/>
              </a:prstGeom>
            </p:spPr>
            <p:txBody>
              <a:bodyPr wrap="none">
                <a:spAutoFit/>
              </a:bodyPr>
              <a:lstStyle/>
              <a:p>
                <a:pPr algn="ctr"/>
                <a:r>
                  <a:rPr lang="en-US" sz="1200" dirty="0">
                    <a:solidFill>
                      <a:srgbClr val="656D78"/>
                    </a:solidFill>
                    <a:latin typeface="FontAwesome" pitchFamily="2" charset="0"/>
                  </a:rPr>
                  <a:t> </a:t>
                </a:r>
                <a:endParaRPr lang="en-US" dirty="0">
                  <a:solidFill>
                    <a:srgbClr val="656D78"/>
                  </a:solidFill>
                </a:endParaRPr>
              </a:p>
            </p:txBody>
          </p:sp>
          <p:sp>
            <p:nvSpPr>
              <p:cNvPr id="87" name="Rectangle 86"/>
              <p:cNvSpPr/>
              <p:nvPr/>
            </p:nvSpPr>
            <p:spPr>
              <a:xfrm>
                <a:off x="1468974" y="5205246"/>
                <a:ext cx="415498" cy="276999"/>
              </a:xfrm>
              <a:prstGeom prst="rect">
                <a:avLst/>
              </a:prstGeom>
            </p:spPr>
            <p:txBody>
              <a:bodyPr wrap="none">
                <a:spAutoFit/>
              </a:bodyPr>
              <a:lstStyle/>
              <a:p>
                <a:pPr algn="ctr"/>
                <a:r>
                  <a:rPr lang="en-US" sz="1200" dirty="0">
                    <a:solidFill>
                      <a:srgbClr val="656D78"/>
                    </a:solidFill>
                    <a:latin typeface="FontAwesome" pitchFamily="2" charset="0"/>
                  </a:rPr>
                  <a:t> </a:t>
                </a:r>
                <a:endParaRPr lang="en-US" dirty="0">
                  <a:solidFill>
                    <a:srgbClr val="656D78"/>
                  </a:solidFill>
                </a:endParaRPr>
              </a:p>
            </p:txBody>
          </p:sp>
          <p:sp>
            <p:nvSpPr>
              <p:cNvPr id="88" name="Rectangle 87"/>
              <p:cNvSpPr/>
              <p:nvPr/>
            </p:nvSpPr>
            <p:spPr>
              <a:xfrm>
                <a:off x="1779005" y="5210998"/>
                <a:ext cx="415498" cy="276999"/>
              </a:xfrm>
              <a:prstGeom prst="rect">
                <a:avLst/>
              </a:prstGeom>
            </p:spPr>
            <p:txBody>
              <a:bodyPr wrap="none">
                <a:spAutoFit/>
              </a:bodyPr>
              <a:lstStyle/>
              <a:p>
                <a:pPr algn="ctr"/>
                <a:r>
                  <a:rPr lang="en-US" sz="1200" dirty="0">
                    <a:solidFill>
                      <a:srgbClr val="656D78"/>
                    </a:solidFill>
                    <a:latin typeface="FontAwesome" pitchFamily="2" charset="0"/>
                  </a:rPr>
                  <a:t> </a:t>
                </a:r>
                <a:endParaRPr lang="en-US" dirty="0">
                  <a:solidFill>
                    <a:srgbClr val="656D78"/>
                  </a:solidFill>
                </a:endParaRPr>
              </a:p>
            </p:txBody>
          </p:sp>
        </p:grpSp>
      </p:grpSp>
      <p:grpSp>
        <p:nvGrpSpPr>
          <p:cNvPr id="89" name="Group 88"/>
          <p:cNvGrpSpPr/>
          <p:nvPr/>
        </p:nvGrpSpPr>
        <p:grpSpPr>
          <a:xfrm>
            <a:off x="9671314" y="4267388"/>
            <a:ext cx="2081430" cy="1410248"/>
            <a:chOff x="455999" y="4077749"/>
            <a:chExt cx="2081430" cy="1410248"/>
          </a:xfrm>
        </p:grpSpPr>
        <p:sp>
          <p:nvSpPr>
            <p:cNvPr id="90" name="Rectangle 89"/>
            <p:cNvSpPr/>
            <p:nvPr/>
          </p:nvSpPr>
          <p:spPr>
            <a:xfrm>
              <a:off x="455999" y="4077749"/>
              <a:ext cx="2081430" cy="954107"/>
            </a:xfrm>
            <a:prstGeom prst="rect">
              <a:avLst/>
            </a:prstGeom>
          </p:spPr>
          <p:txBody>
            <a:bodyPr wrap="square">
              <a:spAutoFit/>
            </a:bodyPr>
            <a:lstStyle/>
            <a:p>
              <a:pPr algn="ctr"/>
              <a:r>
                <a:rPr lang="zh-CN" altLang="en-US" sz="1400" dirty="0"/>
                <a:t>此处填写文字内容此处填写文字内容此处填写文字内容此处填写文字内容此处</a:t>
              </a:r>
              <a:endParaRPr lang="id-ID" altLang="zh-CN" sz="1400" dirty="0"/>
            </a:p>
          </p:txBody>
        </p:sp>
        <p:grpSp>
          <p:nvGrpSpPr>
            <p:cNvPr id="91" name="Group 90"/>
            <p:cNvGrpSpPr/>
            <p:nvPr/>
          </p:nvGrpSpPr>
          <p:grpSpPr>
            <a:xfrm>
              <a:off x="802734" y="5205246"/>
              <a:ext cx="1391769" cy="282751"/>
              <a:chOff x="802734" y="5205246"/>
              <a:chExt cx="1391769" cy="282751"/>
            </a:xfrm>
          </p:grpSpPr>
          <p:sp>
            <p:nvSpPr>
              <p:cNvPr id="92" name="Rectangle 91"/>
              <p:cNvSpPr/>
              <p:nvPr/>
            </p:nvSpPr>
            <p:spPr>
              <a:xfrm>
                <a:off x="802734" y="5205246"/>
                <a:ext cx="415498" cy="276999"/>
              </a:xfrm>
              <a:prstGeom prst="rect">
                <a:avLst/>
              </a:prstGeom>
            </p:spPr>
            <p:txBody>
              <a:bodyPr wrap="none">
                <a:spAutoFit/>
              </a:bodyPr>
              <a:lstStyle/>
              <a:p>
                <a:pPr algn="ctr"/>
                <a:r>
                  <a:rPr lang="en-US" sz="1200" dirty="0">
                    <a:solidFill>
                      <a:srgbClr val="656D78"/>
                    </a:solidFill>
                    <a:latin typeface="FontAwesome" pitchFamily="2" charset="0"/>
                  </a:rPr>
                  <a:t> </a:t>
                </a:r>
                <a:endParaRPr lang="en-US" dirty="0">
                  <a:solidFill>
                    <a:srgbClr val="656D78"/>
                  </a:solidFill>
                </a:endParaRPr>
              </a:p>
            </p:txBody>
          </p:sp>
          <p:sp>
            <p:nvSpPr>
              <p:cNvPr id="93" name="Rectangle 92"/>
              <p:cNvSpPr/>
              <p:nvPr/>
            </p:nvSpPr>
            <p:spPr>
              <a:xfrm>
                <a:off x="1146652" y="5210998"/>
                <a:ext cx="415498" cy="276999"/>
              </a:xfrm>
              <a:prstGeom prst="rect">
                <a:avLst/>
              </a:prstGeom>
            </p:spPr>
            <p:txBody>
              <a:bodyPr wrap="none">
                <a:spAutoFit/>
              </a:bodyPr>
              <a:lstStyle/>
              <a:p>
                <a:pPr algn="ctr"/>
                <a:r>
                  <a:rPr lang="en-US" sz="1200" dirty="0">
                    <a:solidFill>
                      <a:srgbClr val="656D78"/>
                    </a:solidFill>
                    <a:latin typeface="FontAwesome" pitchFamily="2" charset="0"/>
                  </a:rPr>
                  <a:t> </a:t>
                </a:r>
                <a:endParaRPr lang="en-US" dirty="0">
                  <a:solidFill>
                    <a:srgbClr val="656D78"/>
                  </a:solidFill>
                </a:endParaRPr>
              </a:p>
            </p:txBody>
          </p:sp>
          <p:sp>
            <p:nvSpPr>
              <p:cNvPr id="94" name="Rectangle 93"/>
              <p:cNvSpPr/>
              <p:nvPr/>
            </p:nvSpPr>
            <p:spPr>
              <a:xfrm>
                <a:off x="1468974" y="5205246"/>
                <a:ext cx="415498" cy="276999"/>
              </a:xfrm>
              <a:prstGeom prst="rect">
                <a:avLst/>
              </a:prstGeom>
            </p:spPr>
            <p:txBody>
              <a:bodyPr wrap="none">
                <a:spAutoFit/>
              </a:bodyPr>
              <a:lstStyle/>
              <a:p>
                <a:pPr algn="ctr"/>
                <a:r>
                  <a:rPr lang="en-US" sz="1200" dirty="0">
                    <a:solidFill>
                      <a:srgbClr val="656D78"/>
                    </a:solidFill>
                    <a:latin typeface="FontAwesome" pitchFamily="2" charset="0"/>
                  </a:rPr>
                  <a:t> </a:t>
                </a:r>
                <a:endParaRPr lang="en-US" dirty="0">
                  <a:solidFill>
                    <a:srgbClr val="656D78"/>
                  </a:solidFill>
                </a:endParaRPr>
              </a:p>
            </p:txBody>
          </p:sp>
          <p:sp>
            <p:nvSpPr>
              <p:cNvPr id="95" name="Rectangle 94"/>
              <p:cNvSpPr/>
              <p:nvPr/>
            </p:nvSpPr>
            <p:spPr>
              <a:xfrm>
                <a:off x="1779005" y="5210998"/>
                <a:ext cx="415498" cy="276999"/>
              </a:xfrm>
              <a:prstGeom prst="rect">
                <a:avLst/>
              </a:prstGeom>
            </p:spPr>
            <p:txBody>
              <a:bodyPr wrap="none">
                <a:spAutoFit/>
              </a:bodyPr>
              <a:lstStyle/>
              <a:p>
                <a:pPr algn="ctr"/>
                <a:r>
                  <a:rPr lang="en-US" sz="1200" dirty="0">
                    <a:solidFill>
                      <a:srgbClr val="656D78"/>
                    </a:solidFill>
                    <a:latin typeface="FontAwesome" pitchFamily="2" charset="0"/>
                  </a:rPr>
                  <a:t> </a:t>
                </a:r>
                <a:endParaRPr lang="en-US" dirty="0">
                  <a:solidFill>
                    <a:srgbClr val="656D78"/>
                  </a:solidFill>
                </a:endParaRPr>
              </a:p>
            </p:txBody>
          </p:sp>
        </p:grpSp>
      </p:grpSp>
      <p:grpSp>
        <p:nvGrpSpPr>
          <p:cNvPr id="40" name="组合 39"/>
          <p:cNvGrpSpPr/>
          <p:nvPr/>
        </p:nvGrpSpPr>
        <p:grpSpPr>
          <a:xfrm>
            <a:off x="3915930" y="346684"/>
            <a:ext cx="4377070" cy="927931"/>
            <a:chOff x="3915930" y="346684"/>
            <a:chExt cx="4377070" cy="927931"/>
          </a:xfrm>
        </p:grpSpPr>
        <p:sp>
          <p:nvSpPr>
            <p:cNvPr id="41"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42"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spTree>
    <p:extLst>
      <p:ext uri="{BB962C8B-B14F-4D97-AF65-F5344CB8AC3E}">
        <p14:creationId xmlns:p14="http://schemas.microsoft.com/office/powerpoint/2010/main" val="400633574"/>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50"/>
                                        <p:tgtEl>
                                          <p:spTgt spid="12"/>
                                        </p:tgtEl>
                                        <p:attrNameLst>
                                          <p:attrName>ppt_y</p:attrName>
                                        </p:attrNameLst>
                                      </p:cBhvr>
                                      <p:tavLst>
                                        <p:tav tm="0">
                                          <p:val>
                                            <p:strVal val="#ppt_y+#ppt_h*1.125000"/>
                                          </p:val>
                                        </p:tav>
                                        <p:tav tm="100000">
                                          <p:val>
                                            <p:strVal val="#ppt_y"/>
                                          </p:val>
                                        </p:tav>
                                      </p:tavLst>
                                    </p:anim>
                                    <p:animEffect transition="in" filter="wipe(up)">
                                      <p:cBhvr>
                                        <p:cTn id="8" dur="35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350"/>
                                        <p:tgtEl>
                                          <p:spTgt spid="13"/>
                                        </p:tgtEl>
                                        <p:attrNameLst>
                                          <p:attrName>ppt_y</p:attrName>
                                        </p:attrNameLst>
                                      </p:cBhvr>
                                      <p:tavLst>
                                        <p:tav tm="0">
                                          <p:val>
                                            <p:strVal val="#ppt_y+#ppt_h*1.125000"/>
                                          </p:val>
                                        </p:tav>
                                        <p:tav tm="100000">
                                          <p:val>
                                            <p:strVal val="#ppt_y"/>
                                          </p:val>
                                        </p:tav>
                                      </p:tavLst>
                                    </p:anim>
                                    <p:animEffect transition="in" filter="wipe(up)">
                                      <p:cBhvr>
                                        <p:cTn id="17" dur="35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350"/>
                                        <p:tgtEl>
                                          <p:spTgt spid="14"/>
                                        </p:tgtEl>
                                        <p:attrNameLst>
                                          <p:attrName>ppt_y</p:attrName>
                                        </p:attrNameLst>
                                      </p:cBhvr>
                                      <p:tavLst>
                                        <p:tav tm="0">
                                          <p:val>
                                            <p:strVal val="#ppt_y+#ppt_h*1.125000"/>
                                          </p:val>
                                        </p:tav>
                                        <p:tav tm="100000">
                                          <p:val>
                                            <p:strVal val="#ppt_y"/>
                                          </p:val>
                                        </p:tav>
                                      </p:tavLst>
                                    </p:anim>
                                    <p:animEffect transition="in" filter="wipe(up)">
                                      <p:cBhvr>
                                        <p:cTn id="26" dur="35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500"/>
                                        <p:tgtEl>
                                          <p:spTgt spid="82"/>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350"/>
                                        <p:tgtEl>
                                          <p:spTgt spid="15"/>
                                        </p:tgtEl>
                                        <p:attrNameLst>
                                          <p:attrName>ppt_y</p:attrName>
                                        </p:attrNameLst>
                                      </p:cBhvr>
                                      <p:tavLst>
                                        <p:tav tm="0">
                                          <p:val>
                                            <p:strVal val="#ppt_y+#ppt_h*1.125000"/>
                                          </p:val>
                                        </p:tav>
                                        <p:tav tm="100000">
                                          <p:val>
                                            <p:strVal val="#ppt_y"/>
                                          </p:val>
                                        </p:tav>
                                      </p:tavLst>
                                    </p:anim>
                                    <p:animEffect transition="in" filter="wipe(up)">
                                      <p:cBhvr>
                                        <p:cTn id="35" dur="35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fade">
                                      <p:cBhvr>
                                        <p:cTn id="4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610294" y="3266609"/>
            <a:ext cx="3200400" cy="784772"/>
            <a:chOff x="701702" y="2634888"/>
            <a:chExt cx="2057400" cy="588579"/>
          </a:xfrm>
          <a:solidFill>
            <a:schemeClr val="accent2"/>
          </a:solidFill>
          <a:effectLst>
            <a:outerShdw blurRad="101600" dist="50800" dir="2700000" algn="tl" rotWithShape="0">
              <a:prstClr val="black">
                <a:alpha val="40000"/>
              </a:prstClr>
            </a:outerShdw>
          </a:effectLst>
        </p:grpSpPr>
        <p:sp>
          <p:nvSpPr>
            <p:cNvPr id="33" name="Rounded Rectangle 32"/>
            <p:cNvSpPr/>
            <p:nvPr/>
          </p:nvSpPr>
          <p:spPr>
            <a:xfrm>
              <a:off x="701702" y="2766267"/>
              <a:ext cx="205740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ource Sans Pro" panose="020B0503030403020204" pitchFamily="34" charset="0"/>
                <a:ea typeface="Open Sans" panose="020B0606030504020204" pitchFamily="34" charset="0"/>
                <a:cs typeface="Open Sans" panose="020B0606030504020204" pitchFamily="34" charset="0"/>
              </a:endParaRPr>
            </a:p>
          </p:txBody>
        </p:sp>
        <p:sp>
          <p:nvSpPr>
            <p:cNvPr id="34" name="Content Placeholder 2"/>
            <p:cNvSpPr txBox="1">
              <a:spLocks/>
            </p:cNvSpPr>
            <p:nvPr/>
          </p:nvSpPr>
          <p:spPr>
            <a:xfrm>
              <a:off x="965587" y="2865061"/>
              <a:ext cx="1524301" cy="275513"/>
            </a:xfrm>
            <a:prstGeom prst="rect">
              <a:avLst/>
            </a:prstGeom>
            <a:grp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67" b="1" dirty="0" smtClean="0">
                  <a:solidFill>
                    <a:schemeClr val="bg1"/>
                  </a:solidFill>
                  <a:latin typeface="Source Sans Pro" panose="020B0503030403020204" pitchFamily="34" charset="0"/>
                  <a:ea typeface="Open Sans" panose="020B0606030504020204" pitchFamily="34" charset="0"/>
                  <a:cs typeface="Open Sans" panose="020B0606030504020204" pitchFamily="34" charset="0"/>
                </a:rPr>
                <a:t>Step Number One</a:t>
              </a:r>
              <a:endParaRPr lang="en-US" sz="1067" b="1" dirty="0">
                <a:solidFill>
                  <a:schemeClr val="bg1"/>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35" name="Isosceles Triangle 34"/>
            <p:cNvSpPr/>
            <p:nvPr/>
          </p:nvSpPr>
          <p:spPr>
            <a:xfrm>
              <a:off x="1651537" y="2634888"/>
              <a:ext cx="152400" cy="13137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ource Sans Pro" panose="020B0503030403020204" pitchFamily="34" charset="0"/>
                <a:ea typeface="Open Sans" panose="020B0606030504020204" pitchFamily="34" charset="0"/>
                <a:cs typeface="Open Sans" panose="020B0606030504020204" pitchFamily="34" charset="0"/>
              </a:endParaRPr>
            </a:p>
          </p:txBody>
        </p:sp>
      </p:grpSp>
      <p:grpSp>
        <p:nvGrpSpPr>
          <p:cNvPr id="36" name="Group 35"/>
          <p:cNvGrpSpPr/>
          <p:nvPr/>
        </p:nvGrpSpPr>
        <p:grpSpPr>
          <a:xfrm>
            <a:off x="3144106" y="3441781"/>
            <a:ext cx="3200400" cy="787521"/>
            <a:chOff x="2555902" y="2766267"/>
            <a:chExt cx="2057400" cy="590641"/>
          </a:xfrm>
          <a:solidFill>
            <a:schemeClr val="accent3"/>
          </a:solidFill>
          <a:effectLst>
            <a:outerShdw blurRad="101600" dist="50800" dir="2700000" algn="tl" rotWithShape="0">
              <a:prstClr val="black">
                <a:alpha val="40000"/>
              </a:prstClr>
            </a:outerShdw>
          </a:effectLst>
        </p:grpSpPr>
        <p:sp>
          <p:nvSpPr>
            <p:cNvPr id="37" name="Rounded Rectangle 36"/>
            <p:cNvSpPr/>
            <p:nvPr/>
          </p:nvSpPr>
          <p:spPr>
            <a:xfrm>
              <a:off x="2555902" y="2766267"/>
              <a:ext cx="205740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Content Placeholder 2"/>
            <p:cNvSpPr txBox="1">
              <a:spLocks/>
            </p:cNvSpPr>
            <p:nvPr/>
          </p:nvSpPr>
          <p:spPr>
            <a:xfrm>
              <a:off x="2818479" y="2865061"/>
              <a:ext cx="1524301" cy="275513"/>
            </a:xfrm>
            <a:prstGeom prst="rect">
              <a:avLst/>
            </a:prstGeom>
            <a:grp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67" b="1" dirty="0">
                  <a:solidFill>
                    <a:schemeClr val="bg1"/>
                  </a:solidFill>
                  <a:latin typeface="Open Sans" panose="020B0606030504020204" pitchFamily="34" charset="0"/>
                  <a:ea typeface="Open Sans" panose="020B0606030504020204" pitchFamily="34" charset="0"/>
                  <a:cs typeface="Open Sans" panose="020B0606030504020204" pitchFamily="34" charset="0"/>
                </a:rPr>
                <a:t>Step Number </a:t>
              </a:r>
              <a:r>
                <a:rPr lang="en-US" sz="1467"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Two</a:t>
              </a:r>
              <a:endParaRPr lang="en-US" sz="1067"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Isosceles Triangle 38"/>
            <p:cNvSpPr/>
            <p:nvPr/>
          </p:nvSpPr>
          <p:spPr>
            <a:xfrm flipV="1">
              <a:off x="3505049" y="3225529"/>
              <a:ext cx="152400" cy="13137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40" name="Content Placeholder 2"/>
          <p:cNvSpPr txBox="1">
            <a:spLocks/>
          </p:cNvSpPr>
          <p:nvPr/>
        </p:nvSpPr>
        <p:spPr>
          <a:xfrm>
            <a:off x="907289" y="2118119"/>
            <a:ext cx="2598116" cy="108966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zh-CN" altLang="en-US" sz="1200" dirty="0"/>
              <a:t>此处填写文字内容此处填写文字内容此处填写文字内容此处填写文字内容此处</a:t>
            </a:r>
            <a:endParaRPr lang="id-ID" altLang="zh-CN" sz="1200" dirty="0"/>
          </a:p>
        </p:txBody>
      </p:sp>
      <p:sp>
        <p:nvSpPr>
          <p:cNvPr id="41" name="Content Placeholder 2"/>
          <p:cNvSpPr txBox="1">
            <a:spLocks/>
          </p:cNvSpPr>
          <p:nvPr/>
        </p:nvSpPr>
        <p:spPr>
          <a:xfrm>
            <a:off x="3404778" y="4307800"/>
            <a:ext cx="2598116" cy="108966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zh-CN" altLang="en-US" sz="1200" dirty="0"/>
              <a:t>此处填写文字内容此处填写文字内容此处填写文字内容此处填写文字内容此处</a:t>
            </a:r>
            <a:endParaRPr lang="id-ID" altLang="zh-CN" sz="1200" dirty="0"/>
          </a:p>
        </p:txBody>
      </p:sp>
      <p:sp>
        <p:nvSpPr>
          <p:cNvPr id="42" name="Content Placeholder 2"/>
          <p:cNvSpPr txBox="1">
            <a:spLocks/>
          </p:cNvSpPr>
          <p:nvPr/>
        </p:nvSpPr>
        <p:spPr>
          <a:xfrm>
            <a:off x="8688717" y="4257242"/>
            <a:ext cx="2598116" cy="108966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zh-CN" altLang="en-US" sz="1200" dirty="0"/>
              <a:t>此处填写文字内容此处填写文字内容此处填写文字内容此处填写文字内容此处</a:t>
            </a:r>
            <a:endParaRPr lang="id-ID" altLang="zh-CN" sz="1200" dirty="0"/>
          </a:p>
        </p:txBody>
      </p:sp>
      <p:sp>
        <p:nvSpPr>
          <p:cNvPr id="43" name="Content Placeholder 2"/>
          <p:cNvSpPr txBox="1">
            <a:spLocks/>
          </p:cNvSpPr>
          <p:nvPr/>
        </p:nvSpPr>
        <p:spPr>
          <a:xfrm>
            <a:off x="5986023" y="2089363"/>
            <a:ext cx="2598116" cy="108966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zh-CN" altLang="en-US" sz="1200" dirty="0"/>
              <a:t>此处填写文字内容此处填写文字内容此处填写文字内容此处填写文字内容此处</a:t>
            </a:r>
            <a:endParaRPr lang="id-ID" altLang="zh-CN" sz="1200" dirty="0"/>
          </a:p>
        </p:txBody>
      </p:sp>
      <p:sp>
        <p:nvSpPr>
          <p:cNvPr id="44" name="Title 1"/>
          <p:cNvSpPr txBox="1">
            <a:spLocks/>
          </p:cNvSpPr>
          <p:nvPr/>
        </p:nvSpPr>
        <p:spPr>
          <a:xfrm>
            <a:off x="1359528" y="4186519"/>
            <a:ext cx="1693639" cy="1231106"/>
          </a:xfrm>
          <a:prstGeom prst="rect">
            <a:avLst/>
          </a:prstGeom>
          <a:effectLst>
            <a:outerShdw blurRad="101600" dist="50800" dir="2700000" algn="tl" rotWithShape="0">
              <a:prstClr val="black">
                <a:alpha val="40000"/>
              </a:prstClr>
            </a:outerShdw>
          </a:effectLst>
        </p:spPr>
        <p:txBody>
          <a:bodyPr vert="horz" wrap="square" lIns="121920" tIns="60960" rIns="121920" bIns="6096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7200" b="1" dirty="0">
                <a:solidFill>
                  <a:schemeClr val="accent2"/>
                </a:solidFill>
                <a:latin typeface="Source Sans Pro" panose="020B0503030403020204" pitchFamily="34" charset="0"/>
                <a:ea typeface="Open Sans" panose="020B0606030504020204" pitchFamily="34" charset="0"/>
                <a:cs typeface="Open Sans" panose="020B0606030504020204" pitchFamily="34" charset="0"/>
              </a:rPr>
              <a:t>01</a:t>
            </a:r>
          </a:p>
        </p:txBody>
      </p:sp>
      <p:sp>
        <p:nvSpPr>
          <p:cNvPr id="45" name="Title 1"/>
          <p:cNvSpPr txBox="1">
            <a:spLocks/>
          </p:cNvSpPr>
          <p:nvPr/>
        </p:nvSpPr>
        <p:spPr>
          <a:xfrm>
            <a:off x="6445471" y="4186519"/>
            <a:ext cx="1693639" cy="1231106"/>
          </a:xfrm>
          <a:prstGeom prst="rect">
            <a:avLst/>
          </a:prstGeom>
          <a:effectLst>
            <a:outerShdw blurRad="101600" dist="50800" dir="2700000" algn="tl" rotWithShape="0">
              <a:prstClr val="black">
                <a:alpha val="40000"/>
              </a:prstClr>
            </a:outerShdw>
          </a:effectLst>
        </p:spPr>
        <p:txBody>
          <a:bodyPr vert="horz" wrap="square" lIns="121920" tIns="60960" rIns="121920" bIns="6096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7200" b="1" dirty="0">
                <a:solidFill>
                  <a:schemeClr val="accent4"/>
                </a:solidFill>
                <a:latin typeface="Source Sans Pro" panose="020B0503030403020204" pitchFamily="34" charset="0"/>
                <a:ea typeface="Open Sans" panose="020B0606030504020204" pitchFamily="34" charset="0"/>
                <a:cs typeface="Open Sans" panose="020B0606030504020204" pitchFamily="34" charset="0"/>
              </a:rPr>
              <a:t>03</a:t>
            </a:r>
          </a:p>
        </p:txBody>
      </p:sp>
      <p:sp>
        <p:nvSpPr>
          <p:cNvPr id="46" name="Title 1"/>
          <p:cNvSpPr txBox="1">
            <a:spLocks/>
          </p:cNvSpPr>
          <p:nvPr/>
        </p:nvSpPr>
        <p:spPr>
          <a:xfrm>
            <a:off x="3857016" y="1962295"/>
            <a:ext cx="1693639" cy="1231106"/>
          </a:xfrm>
          <a:prstGeom prst="rect">
            <a:avLst/>
          </a:prstGeom>
          <a:effectLst>
            <a:outerShdw blurRad="101600" dist="50800" dir="2700000" algn="tl" rotWithShape="0">
              <a:prstClr val="black">
                <a:alpha val="40000"/>
              </a:prstClr>
            </a:outerShdw>
          </a:effectLst>
        </p:spPr>
        <p:txBody>
          <a:bodyPr vert="horz" wrap="square" lIns="121920" tIns="60960" rIns="121920" bIns="6096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7200" b="1" dirty="0">
                <a:solidFill>
                  <a:schemeClr val="accent3"/>
                </a:solidFill>
                <a:latin typeface="Source Sans Pro" panose="020B0503030403020204" pitchFamily="34" charset="0"/>
                <a:ea typeface="Open Sans" panose="020B0606030504020204" pitchFamily="34" charset="0"/>
                <a:cs typeface="Open Sans" panose="020B0606030504020204" pitchFamily="34" charset="0"/>
              </a:rPr>
              <a:t>02</a:t>
            </a:r>
          </a:p>
        </p:txBody>
      </p:sp>
      <p:sp>
        <p:nvSpPr>
          <p:cNvPr id="47" name="Title 1"/>
          <p:cNvSpPr txBox="1">
            <a:spLocks/>
          </p:cNvSpPr>
          <p:nvPr/>
        </p:nvSpPr>
        <p:spPr>
          <a:xfrm>
            <a:off x="9140955" y="1947917"/>
            <a:ext cx="1693639" cy="1231106"/>
          </a:xfrm>
          <a:prstGeom prst="rect">
            <a:avLst/>
          </a:prstGeom>
          <a:effectLst>
            <a:outerShdw blurRad="101600" dist="50800" dir="2700000" algn="tl" rotWithShape="0">
              <a:prstClr val="black">
                <a:alpha val="40000"/>
              </a:prstClr>
            </a:outerShdw>
          </a:effectLst>
        </p:spPr>
        <p:txBody>
          <a:bodyPr vert="horz" wrap="square" lIns="121920" tIns="60960" rIns="121920" bIns="6096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7200" b="1" dirty="0">
                <a:solidFill>
                  <a:schemeClr val="accent5"/>
                </a:solidFill>
                <a:latin typeface="Source Sans Pro" panose="020B0503030403020204" pitchFamily="34" charset="0"/>
                <a:ea typeface="Open Sans" panose="020B0606030504020204" pitchFamily="34" charset="0"/>
                <a:cs typeface="Open Sans" panose="020B0606030504020204" pitchFamily="34" charset="0"/>
              </a:rPr>
              <a:t>04</a:t>
            </a:r>
          </a:p>
        </p:txBody>
      </p:sp>
      <p:grpSp>
        <p:nvGrpSpPr>
          <p:cNvPr id="48" name="Group 47"/>
          <p:cNvGrpSpPr/>
          <p:nvPr/>
        </p:nvGrpSpPr>
        <p:grpSpPr>
          <a:xfrm>
            <a:off x="5783426" y="3266609"/>
            <a:ext cx="3200400" cy="784772"/>
            <a:chOff x="4410102" y="2634888"/>
            <a:chExt cx="2057400" cy="588579"/>
          </a:xfrm>
          <a:solidFill>
            <a:schemeClr val="accent4"/>
          </a:solidFill>
          <a:effectLst>
            <a:outerShdw blurRad="101600" dist="50800" dir="2700000" algn="tl" rotWithShape="0">
              <a:prstClr val="black">
                <a:alpha val="40000"/>
              </a:prstClr>
            </a:outerShdw>
          </a:effectLst>
        </p:grpSpPr>
        <p:sp>
          <p:nvSpPr>
            <p:cNvPr id="49" name="Rounded Rectangle 48"/>
            <p:cNvSpPr/>
            <p:nvPr/>
          </p:nvSpPr>
          <p:spPr>
            <a:xfrm>
              <a:off x="4410102" y="2766267"/>
              <a:ext cx="205740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ource Sans Pro" panose="020B0503030403020204" pitchFamily="34" charset="0"/>
                <a:ea typeface="Open Sans" panose="020B0606030504020204" pitchFamily="34" charset="0"/>
                <a:cs typeface="Open Sans" panose="020B0606030504020204" pitchFamily="34" charset="0"/>
              </a:endParaRPr>
            </a:p>
          </p:txBody>
        </p:sp>
        <p:sp>
          <p:nvSpPr>
            <p:cNvPr id="50" name="Isosceles Triangle 49"/>
            <p:cNvSpPr/>
            <p:nvPr/>
          </p:nvSpPr>
          <p:spPr>
            <a:xfrm>
              <a:off x="5299252" y="2634888"/>
              <a:ext cx="152400" cy="13137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ource Sans Pro" panose="020B0503030403020204" pitchFamily="34" charset="0"/>
                <a:ea typeface="Open Sans" panose="020B0606030504020204" pitchFamily="34" charset="0"/>
                <a:cs typeface="Open Sans" panose="020B0606030504020204" pitchFamily="34" charset="0"/>
              </a:endParaRPr>
            </a:p>
          </p:txBody>
        </p:sp>
        <p:sp>
          <p:nvSpPr>
            <p:cNvPr id="51" name="Content Placeholder 2"/>
            <p:cNvSpPr txBox="1">
              <a:spLocks/>
            </p:cNvSpPr>
            <p:nvPr/>
          </p:nvSpPr>
          <p:spPr>
            <a:xfrm>
              <a:off x="4611010" y="2855038"/>
              <a:ext cx="1538153" cy="275513"/>
            </a:xfrm>
            <a:prstGeom prst="rect">
              <a:avLst/>
            </a:prstGeom>
            <a:grp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67" b="1" dirty="0">
                  <a:solidFill>
                    <a:schemeClr val="bg1"/>
                  </a:solidFill>
                  <a:latin typeface="Source Sans Pro" panose="020B0503030403020204" pitchFamily="34" charset="0"/>
                  <a:ea typeface="Open Sans" panose="020B0606030504020204" pitchFamily="34" charset="0"/>
                  <a:cs typeface="Open Sans" panose="020B0606030504020204" pitchFamily="34" charset="0"/>
                </a:rPr>
                <a:t>Step Number </a:t>
              </a:r>
              <a:r>
                <a:rPr lang="en-US" sz="1467" b="1" dirty="0" smtClean="0">
                  <a:solidFill>
                    <a:schemeClr val="bg1"/>
                  </a:solidFill>
                  <a:latin typeface="Source Sans Pro" panose="020B0503030403020204" pitchFamily="34" charset="0"/>
                  <a:ea typeface="Open Sans" panose="020B0606030504020204" pitchFamily="34" charset="0"/>
                  <a:cs typeface="Open Sans" panose="020B0606030504020204" pitchFamily="34" charset="0"/>
                </a:rPr>
                <a:t>Three</a:t>
              </a:r>
              <a:endParaRPr lang="en-US" sz="1067" b="1" dirty="0">
                <a:solidFill>
                  <a:schemeClr val="bg1"/>
                </a:solidFill>
                <a:latin typeface="Source Sans Pro" panose="020B0503030403020204" pitchFamily="34" charset="0"/>
                <a:ea typeface="Open Sans" panose="020B0606030504020204" pitchFamily="34" charset="0"/>
                <a:cs typeface="Open Sans" panose="020B0606030504020204" pitchFamily="34" charset="0"/>
              </a:endParaRPr>
            </a:p>
          </p:txBody>
        </p:sp>
      </p:grpSp>
      <p:grpSp>
        <p:nvGrpSpPr>
          <p:cNvPr id="52" name="Group 51"/>
          <p:cNvGrpSpPr/>
          <p:nvPr/>
        </p:nvGrpSpPr>
        <p:grpSpPr>
          <a:xfrm>
            <a:off x="8387575" y="3441781"/>
            <a:ext cx="3200400" cy="787521"/>
            <a:chOff x="6264302" y="2766267"/>
            <a:chExt cx="2057400" cy="590641"/>
          </a:xfrm>
          <a:solidFill>
            <a:schemeClr val="accent5"/>
          </a:solidFill>
          <a:effectLst>
            <a:outerShdw blurRad="101600" dist="50800" dir="2700000" algn="tl" rotWithShape="0">
              <a:prstClr val="black">
                <a:alpha val="40000"/>
              </a:prstClr>
            </a:outerShdw>
          </a:effectLst>
        </p:grpSpPr>
        <p:sp>
          <p:nvSpPr>
            <p:cNvPr id="53" name="Rounded Rectangle 52"/>
            <p:cNvSpPr/>
            <p:nvPr/>
          </p:nvSpPr>
          <p:spPr>
            <a:xfrm>
              <a:off x="6264302" y="2766267"/>
              <a:ext cx="205740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ource Sans Pro" panose="020B0503030403020204" pitchFamily="34" charset="0"/>
                <a:ea typeface="Open Sans" panose="020B0606030504020204" pitchFamily="34" charset="0"/>
                <a:cs typeface="Open Sans" panose="020B0606030504020204" pitchFamily="34" charset="0"/>
              </a:endParaRPr>
            </a:p>
          </p:txBody>
        </p:sp>
        <p:sp>
          <p:nvSpPr>
            <p:cNvPr id="54" name="Content Placeholder 2"/>
            <p:cNvSpPr txBox="1">
              <a:spLocks/>
            </p:cNvSpPr>
            <p:nvPr/>
          </p:nvSpPr>
          <p:spPr>
            <a:xfrm>
              <a:off x="6544114" y="2865061"/>
              <a:ext cx="1524301" cy="275513"/>
            </a:xfrm>
            <a:prstGeom prst="rect">
              <a:avLst/>
            </a:prstGeom>
            <a:grp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67" b="1" dirty="0">
                  <a:solidFill>
                    <a:schemeClr val="bg1"/>
                  </a:solidFill>
                  <a:latin typeface="Source Sans Pro" panose="020B0503030403020204" pitchFamily="34" charset="0"/>
                  <a:ea typeface="Open Sans" panose="020B0606030504020204" pitchFamily="34" charset="0"/>
                  <a:cs typeface="Open Sans" panose="020B0606030504020204" pitchFamily="34" charset="0"/>
                </a:rPr>
                <a:t>Step Number </a:t>
              </a:r>
              <a:r>
                <a:rPr lang="en-US" sz="1467" b="1" dirty="0" smtClean="0">
                  <a:solidFill>
                    <a:schemeClr val="bg1"/>
                  </a:solidFill>
                  <a:latin typeface="Source Sans Pro" panose="020B0503030403020204" pitchFamily="34" charset="0"/>
                  <a:ea typeface="Open Sans" panose="020B0606030504020204" pitchFamily="34" charset="0"/>
                  <a:cs typeface="Open Sans" panose="020B0606030504020204" pitchFamily="34" charset="0"/>
                </a:rPr>
                <a:t>Four</a:t>
              </a:r>
              <a:endParaRPr lang="en-US" sz="1067" b="1" dirty="0">
                <a:solidFill>
                  <a:schemeClr val="bg1"/>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55" name="Isosceles Triangle 54"/>
            <p:cNvSpPr/>
            <p:nvPr/>
          </p:nvSpPr>
          <p:spPr>
            <a:xfrm flipV="1">
              <a:off x="7216802" y="3225529"/>
              <a:ext cx="152400" cy="13137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ource Sans Pro" panose="020B0503030403020204" pitchFamily="34" charset="0"/>
                <a:ea typeface="Open Sans" panose="020B0606030504020204" pitchFamily="34" charset="0"/>
                <a:cs typeface="Open Sans" panose="020B0606030504020204" pitchFamily="34" charset="0"/>
              </a:endParaRPr>
            </a:p>
          </p:txBody>
        </p:sp>
      </p:grpSp>
      <p:grpSp>
        <p:nvGrpSpPr>
          <p:cNvPr id="29" name="组合 28"/>
          <p:cNvGrpSpPr/>
          <p:nvPr/>
        </p:nvGrpSpPr>
        <p:grpSpPr>
          <a:xfrm>
            <a:off x="3915930" y="346684"/>
            <a:ext cx="4377070" cy="927931"/>
            <a:chOff x="3915930" y="346684"/>
            <a:chExt cx="4377070" cy="927931"/>
          </a:xfrm>
        </p:grpSpPr>
        <p:sp>
          <p:nvSpPr>
            <p:cNvPr id="30"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56"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spTree>
    <p:extLst>
      <p:ext uri="{BB962C8B-B14F-4D97-AF65-F5344CB8AC3E}">
        <p14:creationId xmlns:p14="http://schemas.microsoft.com/office/powerpoint/2010/main" val="1150030287"/>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p:tgtEl>
                                          <p:spTgt spid="32"/>
                                        </p:tgtEl>
                                        <p:attrNameLst>
                                          <p:attrName>ppt_y</p:attrName>
                                        </p:attrNameLst>
                                      </p:cBhvr>
                                      <p:tavLst>
                                        <p:tav tm="0">
                                          <p:val>
                                            <p:strVal val="#ppt_y+#ppt_h*1.125000"/>
                                          </p:val>
                                        </p:tav>
                                        <p:tav tm="100000">
                                          <p:val>
                                            <p:strVal val="#ppt_y"/>
                                          </p:val>
                                        </p:tav>
                                      </p:tavLst>
                                    </p:anim>
                                    <p:animEffect transition="in" filter="wipe(up)">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down)">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p:tgtEl>
                                          <p:spTgt spid="36"/>
                                        </p:tgtEl>
                                        <p:attrNameLst>
                                          <p:attrName>ppt_y</p:attrName>
                                        </p:attrNameLst>
                                      </p:cBhvr>
                                      <p:tavLst>
                                        <p:tav tm="0">
                                          <p:val>
                                            <p:strVal val="#ppt_y+#ppt_h*1.125000"/>
                                          </p:val>
                                        </p:tav>
                                        <p:tav tm="100000">
                                          <p:val>
                                            <p:strVal val="#ppt_y"/>
                                          </p:val>
                                        </p:tav>
                                      </p:tavLst>
                                    </p:anim>
                                    <p:animEffect transition="in" filter="wipe(up)">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500"/>
                                        <p:tgtEl>
                                          <p:spTgt spid="48"/>
                                        </p:tgtEl>
                                        <p:attrNameLst>
                                          <p:attrName>ppt_y</p:attrName>
                                        </p:attrNameLst>
                                      </p:cBhvr>
                                      <p:tavLst>
                                        <p:tav tm="0">
                                          <p:val>
                                            <p:strVal val="#ppt_y+#ppt_h*1.125000"/>
                                          </p:val>
                                        </p:tav>
                                        <p:tav tm="100000">
                                          <p:val>
                                            <p:strVal val="#ppt_y"/>
                                          </p:val>
                                        </p:tav>
                                      </p:tavLst>
                                    </p:anim>
                                    <p:animEffect transition="in" filter="wipe(up)">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down)">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nodeType="clickEffect">
                                  <p:stCondLst>
                                    <p:cond delay="0"/>
                                  </p:stCondLst>
                                  <p:childTnLst>
                                    <p:set>
                                      <p:cBhvr>
                                        <p:cTn id="59" dur="1" fill="hold">
                                          <p:stCondLst>
                                            <p:cond delay="0"/>
                                          </p:stCondLst>
                                        </p:cTn>
                                        <p:tgtEl>
                                          <p:spTgt spid="52"/>
                                        </p:tgtEl>
                                        <p:attrNameLst>
                                          <p:attrName>style.visibility</p:attrName>
                                        </p:attrNameLst>
                                      </p:cBhvr>
                                      <p:to>
                                        <p:strVal val="visible"/>
                                      </p:to>
                                    </p:set>
                                    <p:anim calcmode="lin" valueType="num">
                                      <p:cBhvr additive="base">
                                        <p:cTn id="60" dur="500"/>
                                        <p:tgtEl>
                                          <p:spTgt spid="52"/>
                                        </p:tgtEl>
                                        <p:attrNameLst>
                                          <p:attrName>ppt_y</p:attrName>
                                        </p:attrNameLst>
                                      </p:cBhvr>
                                      <p:tavLst>
                                        <p:tav tm="0">
                                          <p:val>
                                            <p:strVal val="#ppt_y+#ppt_h*1.125000"/>
                                          </p:val>
                                        </p:tav>
                                        <p:tav tm="100000">
                                          <p:val>
                                            <p:strVal val="#ppt_y"/>
                                          </p:val>
                                        </p:tav>
                                      </p:tavLst>
                                    </p:anim>
                                    <p:animEffect transition="in" filter="wipe(up)">
                                      <p:cBhvr>
                                        <p:cTn id="61" dur="500"/>
                                        <p:tgtEl>
                                          <p:spTgt spid="5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down)">
                                      <p:cBhvr>
                                        <p:cTn id="6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4" name="Rectangle 3"/>
          <p:cNvSpPr/>
          <p:nvPr/>
        </p:nvSpPr>
        <p:spPr>
          <a:xfrm>
            <a:off x="3048" y="0"/>
            <a:ext cx="12192000" cy="4602886"/>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260" y="0"/>
            <a:ext cx="4929187" cy="6857999"/>
          </a:xfrm>
          <a:prstGeom prst="rect">
            <a:avLst/>
          </a:prstGeom>
          <a:effectLst>
            <a:outerShdw blurRad="266700" dist="571500" dir="8100000" algn="tr" rotWithShape="0">
              <a:prstClr val="black">
                <a:alpha val="24000"/>
              </a:prstClr>
            </a:outerShdw>
          </a:effectLst>
        </p:spPr>
      </p:pic>
      <p:sp>
        <p:nvSpPr>
          <p:cNvPr id="24" name="Rectangle 23"/>
          <p:cNvSpPr/>
          <p:nvPr/>
        </p:nvSpPr>
        <p:spPr>
          <a:xfrm>
            <a:off x="4300424" y="4897540"/>
            <a:ext cx="7349382" cy="1015663"/>
          </a:xfrm>
          <a:prstGeom prst="rect">
            <a:avLst/>
          </a:prstGeom>
        </p:spPr>
        <p:txBody>
          <a:bodyPr wrap="square">
            <a:spAutoFit/>
          </a:bodyPr>
          <a:lstStyle/>
          <a:p>
            <a:r>
              <a:rPr lang="zh-CN" altLang="en-US" sz="1200" dirty="0"/>
              <a:t>此处填写文字内容此处填写文字内容此处填写文字内容此处填写文字内容</a:t>
            </a:r>
            <a:r>
              <a:rPr lang="zh-CN" altLang="en-US" sz="1200" dirty="0" smtClean="0"/>
              <a:t>此处</a:t>
            </a:r>
            <a:r>
              <a:rPr lang="zh-CN" altLang="en-US" sz="1200" dirty="0"/>
              <a:t>此处填写文字内容此处填写文字内容此处填写文字内容此处填写文字内容此处</a:t>
            </a:r>
            <a:endParaRPr lang="id-ID" altLang="zh-CN" sz="1200" dirty="0"/>
          </a:p>
          <a:p>
            <a:r>
              <a:rPr lang="zh-CN" altLang="en-US" sz="1200" dirty="0"/>
              <a:t>此处填写文字内容此处填写文字内容此处填写文字内容此处填写文字内容此处</a:t>
            </a:r>
            <a:endParaRPr lang="id-ID" altLang="zh-CN" sz="1200" dirty="0"/>
          </a:p>
          <a:p>
            <a:r>
              <a:rPr lang="zh-CN" altLang="en-US" sz="1200" dirty="0"/>
              <a:t>此处填写文字内容此处填写文字内容此处填写文字内容此处填写文字内容此处</a:t>
            </a:r>
            <a:endParaRPr lang="id-ID" altLang="zh-CN" sz="1200" dirty="0"/>
          </a:p>
          <a:p>
            <a:endParaRPr lang="id-ID" altLang="zh-CN" sz="1200" dirty="0"/>
          </a:p>
        </p:txBody>
      </p:sp>
      <p:grpSp>
        <p:nvGrpSpPr>
          <p:cNvPr id="25" name="Group 24"/>
          <p:cNvGrpSpPr/>
          <p:nvPr/>
        </p:nvGrpSpPr>
        <p:grpSpPr>
          <a:xfrm>
            <a:off x="4582927" y="2095910"/>
            <a:ext cx="2948202" cy="674599"/>
            <a:chOff x="5866604" y="2095910"/>
            <a:chExt cx="2948202" cy="674599"/>
          </a:xfrm>
        </p:grpSpPr>
        <p:sp>
          <p:nvSpPr>
            <p:cNvPr id="26" name="Rounded Rectangle 25"/>
            <p:cNvSpPr/>
            <p:nvPr/>
          </p:nvSpPr>
          <p:spPr>
            <a:xfrm>
              <a:off x="5866604" y="2153820"/>
              <a:ext cx="616689" cy="616689"/>
            </a:xfrm>
            <a:prstGeom prst="roundRect">
              <a:avLst>
                <a:gd name="adj" fmla="val 50000"/>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bg1"/>
                  </a:solidFill>
                  <a:latin typeface="FontAwesome" pitchFamily="2" charset="0"/>
                </a:rPr>
                <a:t></a:t>
              </a:r>
              <a:endParaRPr lang="en-US" dirty="0">
                <a:solidFill>
                  <a:schemeClr val="bg1"/>
                </a:solidFill>
              </a:endParaRPr>
            </a:p>
          </p:txBody>
        </p:sp>
        <p:sp>
          <p:nvSpPr>
            <p:cNvPr id="27" name="Rectangle 26"/>
            <p:cNvSpPr/>
            <p:nvPr/>
          </p:nvSpPr>
          <p:spPr>
            <a:xfrm>
              <a:off x="6773916" y="2095910"/>
              <a:ext cx="2040890" cy="600164"/>
            </a:xfrm>
            <a:prstGeom prst="rect">
              <a:avLst/>
            </a:prstGeom>
          </p:spPr>
          <p:txBody>
            <a:bodyPr wrap="square">
              <a:spAutoFit/>
            </a:bodyPr>
            <a:lstStyle/>
            <a:p>
              <a:r>
                <a:rPr lang="zh-CN" altLang="en-US" sz="1100" dirty="0">
                  <a:solidFill>
                    <a:schemeClr val="bg1"/>
                  </a:solidFill>
                </a:rPr>
                <a:t>此处填写文字内容此处填写文字内容此处填写文字内容此处填写文字内容此处</a:t>
              </a:r>
              <a:endParaRPr lang="id-ID" altLang="zh-CN" sz="1100" dirty="0">
                <a:solidFill>
                  <a:schemeClr val="bg1"/>
                </a:solidFill>
              </a:endParaRPr>
            </a:p>
          </p:txBody>
        </p:sp>
      </p:grpSp>
      <p:grpSp>
        <p:nvGrpSpPr>
          <p:cNvPr id="28" name="Group 27"/>
          <p:cNvGrpSpPr/>
          <p:nvPr/>
        </p:nvGrpSpPr>
        <p:grpSpPr>
          <a:xfrm>
            <a:off x="7715157" y="2095910"/>
            <a:ext cx="2953744" cy="666703"/>
            <a:chOff x="8998834" y="2095910"/>
            <a:chExt cx="2953744" cy="666703"/>
          </a:xfrm>
        </p:grpSpPr>
        <p:sp>
          <p:nvSpPr>
            <p:cNvPr id="29" name="Rounded Rectangle 28"/>
            <p:cNvSpPr/>
            <p:nvPr/>
          </p:nvSpPr>
          <p:spPr>
            <a:xfrm>
              <a:off x="8998834" y="2145924"/>
              <a:ext cx="616689" cy="616689"/>
            </a:xfrm>
            <a:prstGeom prst="roundRect">
              <a:avLst>
                <a:gd name="adj" fmla="val 50000"/>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latin typeface="FontAwesome" pitchFamily="2" charset="0"/>
                </a:rPr>
                <a:t></a:t>
              </a:r>
              <a:endParaRPr lang="en-US" dirty="0">
                <a:solidFill>
                  <a:schemeClr val="bg1"/>
                </a:solidFill>
              </a:endParaRPr>
            </a:p>
          </p:txBody>
        </p:sp>
        <p:sp>
          <p:nvSpPr>
            <p:cNvPr id="30" name="Rectangle 29"/>
            <p:cNvSpPr/>
            <p:nvPr/>
          </p:nvSpPr>
          <p:spPr>
            <a:xfrm>
              <a:off x="9906146" y="2095910"/>
              <a:ext cx="2046432" cy="600164"/>
            </a:xfrm>
            <a:prstGeom prst="rect">
              <a:avLst/>
            </a:prstGeom>
          </p:spPr>
          <p:txBody>
            <a:bodyPr wrap="square">
              <a:spAutoFit/>
            </a:bodyPr>
            <a:lstStyle/>
            <a:p>
              <a:r>
                <a:rPr lang="zh-CN" altLang="en-US" sz="1100" dirty="0">
                  <a:solidFill>
                    <a:schemeClr val="bg1"/>
                  </a:solidFill>
                </a:rPr>
                <a:t>此处填写文字内容此处填写文字内容此处填写文字内容此处填写文字内容此处</a:t>
              </a:r>
              <a:endParaRPr lang="id-ID" altLang="zh-CN" sz="1100" dirty="0">
                <a:solidFill>
                  <a:schemeClr val="bg1"/>
                </a:solidFill>
              </a:endParaRPr>
            </a:p>
          </p:txBody>
        </p:sp>
      </p:grpSp>
      <p:grpSp>
        <p:nvGrpSpPr>
          <p:cNvPr id="31" name="Group 30"/>
          <p:cNvGrpSpPr/>
          <p:nvPr/>
        </p:nvGrpSpPr>
        <p:grpSpPr>
          <a:xfrm>
            <a:off x="4582927" y="3177639"/>
            <a:ext cx="2948202" cy="688025"/>
            <a:chOff x="5866604" y="3177639"/>
            <a:chExt cx="2948202" cy="688025"/>
          </a:xfrm>
        </p:grpSpPr>
        <p:sp>
          <p:nvSpPr>
            <p:cNvPr id="32" name="Rounded Rectangle 31"/>
            <p:cNvSpPr/>
            <p:nvPr/>
          </p:nvSpPr>
          <p:spPr>
            <a:xfrm>
              <a:off x="5866604" y="3248975"/>
              <a:ext cx="616689" cy="616689"/>
            </a:xfrm>
            <a:prstGeom prst="roundRect">
              <a:avLst>
                <a:gd name="adj" fmla="val 50000"/>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schemeClr val="bg1"/>
                  </a:solidFill>
                  <a:latin typeface="FontAwesome" pitchFamily="2" charset="0"/>
                </a:rPr>
                <a:t></a:t>
              </a:r>
              <a:endParaRPr lang="en-US" dirty="0">
                <a:solidFill>
                  <a:schemeClr val="bg1"/>
                </a:solidFill>
              </a:endParaRPr>
            </a:p>
          </p:txBody>
        </p:sp>
        <p:sp>
          <p:nvSpPr>
            <p:cNvPr id="33" name="Rectangle 32"/>
            <p:cNvSpPr/>
            <p:nvPr/>
          </p:nvSpPr>
          <p:spPr>
            <a:xfrm>
              <a:off x="6773916" y="3177639"/>
              <a:ext cx="2040890" cy="600164"/>
            </a:xfrm>
            <a:prstGeom prst="rect">
              <a:avLst/>
            </a:prstGeom>
          </p:spPr>
          <p:txBody>
            <a:bodyPr wrap="square">
              <a:spAutoFit/>
            </a:bodyPr>
            <a:lstStyle/>
            <a:p>
              <a:r>
                <a:rPr lang="zh-CN" altLang="en-US" sz="1100" dirty="0">
                  <a:solidFill>
                    <a:schemeClr val="bg1"/>
                  </a:solidFill>
                </a:rPr>
                <a:t>此处填写文字内容此处填写文字内容此处填写文字内容此处填写文字内容此处</a:t>
              </a:r>
              <a:endParaRPr lang="id-ID" altLang="zh-CN" sz="1100" dirty="0">
                <a:solidFill>
                  <a:schemeClr val="bg1"/>
                </a:solidFill>
              </a:endParaRPr>
            </a:p>
          </p:txBody>
        </p:sp>
      </p:grpSp>
      <p:grpSp>
        <p:nvGrpSpPr>
          <p:cNvPr id="34" name="Group 33"/>
          <p:cNvGrpSpPr/>
          <p:nvPr/>
        </p:nvGrpSpPr>
        <p:grpSpPr>
          <a:xfrm>
            <a:off x="7715157" y="3191065"/>
            <a:ext cx="2953744" cy="666703"/>
            <a:chOff x="8998834" y="3191065"/>
            <a:chExt cx="2953744" cy="666703"/>
          </a:xfrm>
        </p:grpSpPr>
        <p:sp>
          <p:nvSpPr>
            <p:cNvPr id="35" name="Rounded Rectangle 34"/>
            <p:cNvSpPr/>
            <p:nvPr/>
          </p:nvSpPr>
          <p:spPr>
            <a:xfrm>
              <a:off x="8998834" y="3241079"/>
              <a:ext cx="616689" cy="616689"/>
            </a:xfrm>
            <a:prstGeom prst="roundRect">
              <a:avLst>
                <a:gd name="adj"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solidFill>
                    <a:schemeClr val="bg1"/>
                  </a:solidFill>
                  <a:latin typeface="FontAwesome" pitchFamily="2" charset="0"/>
                </a:rPr>
                <a:t></a:t>
              </a:r>
              <a:endParaRPr lang="en-US" dirty="0">
                <a:solidFill>
                  <a:schemeClr val="bg1"/>
                </a:solidFill>
              </a:endParaRPr>
            </a:p>
          </p:txBody>
        </p:sp>
        <p:sp>
          <p:nvSpPr>
            <p:cNvPr id="36" name="Rectangle 35"/>
            <p:cNvSpPr/>
            <p:nvPr/>
          </p:nvSpPr>
          <p:spPr>
            <a:xfrm>
              <a:off x="9906146" y="3191065"/>
              <a:ext cx="2046432" cy="600164"/>
            </a:xfrm>
            <a:prstGeom prst="rect">
              <a:avLst/>
            </a:prstGeom>
          </p:spPr>
          <p:txBody>
            <a:bodyPr wrap="square">
              <a:spAutoFit/>
            </a:bodyPr>
            <a:lstStyle/>
            <a:p>
              <a:r>
                <a:rPr lang="zh-CN" altLang="en-US" sz="1100" dirty="0">
                  <a:solidFill>
                    <a:schemeClr val="bg1"/>
                  </a:solidFill>
                </a:rPr>
                <a:t>此处填写文字内容此处填写文字内容此处填写文字内容此处填写文字内容此处</a:t>
              </a:r>
              <a:endParaRPr lang="id-ID" altLang="zh-CN" sz="1100" dirty="0">
                <a:solidFill>
                  <a:schemeClr val="bg1"/>
                </a:solidFill>
              </a:endParaRPr>
            </a:p>
          </p:txBody>
        </p:sp>
      </p:grpSp>
      <p:grpSp>
        <p:nvGrpSpPr>
          <p:cNvPr id="42" name="组合 41"/>
          <p:cNvGrpSpPr/>
          <p:nvPr/>
        </p:nvGrpSpPr>
        <p:grpSpPr>
          <a:xfrm>
            <a:off x="3915930" y="346684"/>
            <a:ext cx="4377070" cy="927931"/>
            <a:chOff x="3915930" y="346684"/>
            <a:chExt cx="4377070" cy="927931"/>
          </a:xfrm>
        </p:grpSpPr>
        <p:sp>
          <p:nvSpPr>
            <p:cNvPr id="43"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solidFill>
                    <a:schemeClr val="bg1"/>
                  </a:solidFill>
                </a:rPr>
                <a:t>此处添加文字内容</a:t>
              </a:r>
              <a:endParaRPr lang="en-US" sz="40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44"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chemeClr val="bg1"/>
                  </a:solidFill>
                  <a:latin typeface="Source Sans Pro Light" panose="020B0403030403020204" pitchFamily="34" charset="0"/>
                </a:rPr>
                <a:t>文字内容</a:t>
              </a:r>
              <a:endParaRPr lang="en-US" sz="1100" dirty="0">
                <a:solidFill>
                  <a:schemeClr val="bg1"/>
                </a:solidFill>
                <a:latin typeface="Source Sans Pro Light" panose="020B0403030403020204" pitchFamily="34" charset="0"/>
              </a:endParaRPr>
            </a:p>
          </p:txBody>
        </p:sp>
      </p:grpSp>
    </p:spTree>
    <p:extLst>
      <p:ext uri="{BB962C8B-B14F-4D97-AF65-F5344CB8AC3E}">
        <p14:creationId xmlns:p14="http://schemas.microsoft.com/office/powerpoint/2010/main" val="3496549062"/>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1675" y="1720891"/>
            <a:ext cx="4838723" cy="4408414"/>
            <a:chOff x="601675" y="1233183"/>
            <a:chExt cx="4838723" cy="4408414"/>
          </a:xfrm>
          <a:effectLst>
            <a:outerShdw blurRad="266700" dist="228600" dir="10800000" algn="r" rotWithShape="0">
              <a:prstClr val="black">
                <a:alpha val="24000"/>
              </a:prstClr>
            </a:outerShdw>
          </a:effectLst>
        </p:grpSpPr>
        <p:sp>
          <p:nvSpPr>
            <p:cNvPr id="5" name="Line 5"/>
            <p:cNvSpPr>
              <a:spLocks noChangeShapeType="1"/>
            </p:cNvSpPr>
            <p:nvPr/>
          </p:nvSpPr>
          <p:spPr bwMode="auto">
            <a:xfrm rot="5400000" flipV="1">
              <a:off x="3411002" y="1856232"/>
              <a:ext cx="0" cy="3274374"/>
            </a:xfrm>
            <a:prstGeom prst="line">
              <a:avLst/>
            </a:prstGeom>
            <a:noFill/>
            <a:ln w="20638" cap="flat">
              <a:solidFill>
                <a:srgbClr val="BCBE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rot="5400000">
              <a:off x="1675203" y="3792617"/>
              <a:ext cx="646582" cy="606241"/>
            </a:xfrm>
            <a:custGeom>
              <a:avLst/>
              <a:gdLst>
                <a:gd name="T0" fmla="*/ 0 w 343"/>
                <a:gd name="T1" fmla="*/ 322 h 322"/>
                <a:gd name="T2" fmla="*/ 0 w 343"/>
                <a:gd name="T3" fmla="*/ 120 h 322"/>
                <a:gd name="T4" fmla="*/ 120 w 343"/>
                <a:gd name="T5" fmla="*/ 0 h 322"/>
                <a:gd name="T6" fmla="*/ 343 w 343"/>
                <a:gd name="T7" fmla="*/ 0 h 322"/>
              </a:gdLst>
              <a:ahLst/>
              <a:cxnLst>
                <a:cxn ang="0">
                  <a:pos x="T0" y="T1"/>
                </a:cxn>
                <a:cxn ang="0">
                  <a:pos x="T2" y="T3"/>
                </a:cxn>
                <a:cxn ang="0">
                  <a:pos x="T4" y="T5"/>
                </a:cxn>
                <a:cxn ang="0">
                  <a:pos x="T6" y="T7"/>
                </a:cxn>
              </a:cxnLst>
              <a:rect l="0" t="0" r="r" b="b"/>
              <a:pathLst>
                <a:path w="343" h="322">
                  <a:moveTo>
                    <a:pt x="0" y="322"/>
                  </a:moveTo>
                  <a:cubicBezTo>
                    <a:pt x="0" y="120"/>
                    <a:pt x="0" y="120"/>
                    <a:pt x="0" y="120"/>
                  </a:cubicBezTo>
                  <a:cubicBezTo>
                    <a:pt x="0" y="54"/>
                    <a:pt x="54" y="0"/>
                    <a:pt x="120" y="0"/>
                  </a:cubicBezTo>
                  <a:cubicBezTo>
                    <a:pt x="343" y="0"/>
                    <a:pt x="343" y="0"/>
                    <a:pt x="343" y="0"/>
                  </a:cubicBezTo>
                </a:path>
              </a:pathLst>
            </a:custGeom>
            <a:noFill/>
            <a:ln w="20638" cap="flat">
              <a:solidFill>
                <a:srgbClr val="BCBE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rot="5400000">
              <a:off x="1587237" y="3890669"/>
              <a:ext cx="1706664" cy="1192311"/>
            </a:xfrm>
            <a:custGeom>
              <a:avLst/>
              <a:gdLst>
                <a:gd name="T0" fmla="*/ 0 w 905"/>
                <a:gd name="T1" fmla="*/ 633 h 633"/>
                <a:gd name="T2" fmla="*/ 0 w 905"/>
                <a:gd name="T3" fmla="*/ 120 h 633"/>
                <a:gd name="T4" fmla="*/ 120 w 905"/>
                <a:gd name="T5" fmla="*/ 0 h 633"/>
                <a:gd name="T6" fmla="*/ 905 w 905"/>
                <a:gd name="T7" fmla="*/ 0 h 633"/>
              </a:gdLst>
              <a:ahLst/>
              <a:cxnLst>
                <a:cxn ang="0">
                  <a:pos x="T0" y="T1"/>
                </a:cxn>
                <a:cxn ang="0">
                  <a:pos x="T2" y="T3"/>
                </a:cxn>
                <a:cxn ang="0">
                  <a:pos x="T4" y="T5"/>
                </a:cxn>
                <a:cxn ang="0">
                  <a:pos x="T6" y="T7"/>
                </a:cxn>
              </a:cxnLst>
              <a:rect l="0" t="0" r="r" b="b"/>
              <a:pathLst>
                <a:path w="905" h="633">
                  <a:moveTo>
                    <a:pt x="0" y="633"/>
                  </a:moveTo>
                  <a:cubicBezTo>
                    <a:pt x="0" y="120"/>
                    <a:pt x="0" y="120"/>
                    <a:pt x="0" y="120"/>
                  </a:cubicBezTo>
                  <a:cubicBezTo>
                    <a:pt x="0" y="54"/>
                    <a:pt x="54" y="0"/>
                    <a:pt x="120" y="0"/>
                  </a:cubicBezTo>
                  <a:cubicBezTo>
                    <a:pt x="905" y="0"/>
                    <a:pt x="905" y="0"/>
                    <a:pt x="905" y="0"/>
                  </a:cubicBezTo>
                </a:path>
              </a:pathLst>
            </a:custGeom>
            <a:noFill/>
            <a:ln w="20638" cap="flat">
              <a:solidFill>
                <a:srgbClr val="BCBE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rot="5400000">
              <a:off x="1967678" y="1931312"/>
              <a:ext cx="1106026" cy="1493751"/>
            </a:xfrm>
            <a:custGeom>
              <a:avLst/>
              <a:gdLst>
                <a:gd name="T0" fmla="*/ 587 w 587"/>
                <a:gd name="T1" fmla="*/ 792 h 792"/>
                <a:gd name="T2" fmla="*/ 587 w 587"/>
                <a:gd name="T3" fmla="*/ 120 h 792"/>
                <a:gd name="T4" fmla="*/ 467 w 587"/>
                <a:gd name="T5" fmla="*/ 0 h 792"/>
                <a:gd name="T6" fmla="*/ 0 w 587"/>
                <a:gd name="T7" fmla="*/ 0 h 792"/>
              </a:gdLst>
              <a:ahLst/>
              <a:cxnLst>
                <a:cxn ang="0">
                  <a:pos x="T0" y="T1"/>
                </a:cxn>
                <a:cxn ang="0">
                  <a:pos x="T2" y="T3"/>
                </a:cxn>
                <a:cxn ang="0">
                  <a:pos x="T4" y="T5"/>
                </a:cxn>
                <a:cxn ang="0">
                  <a:pos x="T6" y="T7"/>
                </a:cxn>
              </a:cxnLst>
              <a:rect l="0" t="0" r="r" b="b"/>
              <a:pathLst>
                <a:path w="587" h="792">
                  <a:moveTo>
                    <a:pt x="587" y="792"/>
                  </a:moveTo>
                  <a:cubicBezTo>
                    <a:pt x="587" y="120"/>
                    <a:pt x="587" y="120"/>
                    <a:pt x="587" y="120"/>
                  </a:cubicBezTo>
                  <a:cubicBezTo>
                    <a:pt x="587" y="54"/>
                    <a:pt x="533" y="0"/>
                    <a:pt x="467" y="0"/>
                  </a:cubicBezTo>
                  <a:cubicBezTo>
                    <a:pt x="0" y="0"/>
                    <a:pt x="0" y="0"/>
                    <a:pt x="0" y="0"/>
                  </a:cubicBezTo>
                </a:path>
              </a:pathLst>
            </a:custGeom>
            <a:noFill/>
            <a:ln w="20638" cap="flat">
              <a:solidFill>
                <a:srgbClr val="BCBE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rot="5400000">
              <a:off x="1233129" y="1854551"/>
              <a:ext cx="1608051" cy="1145246"/>
            </a:xfrm>
            <a:custGeom>
              <a:avLst/>
              <a:gdLst>
                <a:gd name="T0" fmla="*/ 853 w 853"/>
                <a:gd name="T1" fmla="*/ 607 h 607"/>
                <a:gd name="T2" fmla="*/ 853 w 853"/>
                <a:gd name="T3" fmla="*/ 120 h 607"/>
                <a:gd name="T4" fmla="*/ 733 w 853"/>
                <a:gd name="T5" fmla="*/ 0 h 607"/>
                <a:gd name="T6" fmla="*/ 0 w 853"/>
                <a:gd name="T7" fmla="*/ 0 h 607"/>
              </a:gdLst>
              <a:ahLst/>
              <a:cxnLst>
                <a:cxn ang="0">
                  <a:pos x="T0" y="T1"/>
                </a:cxn>
                <a:cxn ang="0">
                  <a:pos x="T2" y="T3"/>
                </a:cxn>
                <a:cxn ang="0">
                  <a:pos x="T4" y="T5"/>
                </a:cxn>
                <a:cxn ang="0">
                  <a:pos x="T6" y="T7"/>
                </a:cxn>
              </a:cxnLst>
              <a:rect l="0" t="0" r="r" b="b"/>
              <a:pathLst>
                <a:path w="853" h="607">
                  <a:moveTo>
                    <a:pt x="853" y="607"/>
                  </a:moveTo>
                  <a:cubicBezTo>
                    <a:pt x="853" y="120"/>
                    <a:pt x="853" y="120"/>
                    <a:pt x="853" y="120"/>
                  </a:cubicBezTo>
                  <a:cubicBezTo>
                    <a:pt x="853" y="54"/>
                    <a:pt x="799" y="0"/>
                    <a:pt x="733" y="0"/>
                  </a:cubicBezTo>
                  <a:cubicBezTo>
                    <a:pt x="0" y="0"/>
                    <a:pt x="0" y="0"/>
                    <a:pt x="0" y="0"/>
                  </a:cubicBezTo>
                </a:path>
              </a:pathLst>
            </a:custGeom>
            <a:noFill/>
            <a:ln w="20638" cap="flat">
              <a:solidFill>
                <a:srgbClr val="BCBE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rot="5400000">
              <a:off x="2859671" y="3561775"/>
              <a:ext cx="1052237" cy="1195673"/>
            </a:xfrm>
            <a:custGeom>
              <a:avLst/>
              <a:gdLst>
                <a:gd name="T0" fmla="*/ 0 w 558"/>
                <a:gd name="T1" fmla="*/ 634 h 634"/>
                <a:gd name="T2" fmla="*/ 0 w 558"/>
                <a:gd name="T3" fmla="*/ 120 h 634"/>
                <a:gd name="T4" fmla="*/ 120 w 558"/>
                <a:gd name="T5" fmla="*/ 0 h 634"/>
                <a:gd name="T6" fmla="*/ 558 w 558"/>
                <a:gd name="T7" fmla="*/ 0 h 634"/>
              </a:gdLst>
              <a:ahLst/>
              <a:cxnLst>
                <a:cxn ang="0">
                  <a:pos x="T0" y="T1"/>
                </a:cxn>
                <a:cxn ang="0">
                  <a:pos x="T2" y="T3"/>
                </a:cxn>
                <a:cxn ang="0">
                  <a:pos x="T4" y="T5"/>
                </a:cxn>
                <a:cxn ang="0">
                  <a:pos x="T6" y="T7"/>
                </a:cxn>
              </a:cxnLst>
              <a:rect l="0" t="0" r="r" b="b"/>
              <a:pathLst>
                <a:path w="558" h="634">
                  <a:moveTo>
                    <a:pt x="0" y="634"/>
                  </a:moveTo>
                  <a:cubicBezTo>
                    <a:pt x="0" y="120"/>
                    <a:pt x="0" y="120"/>
                    <a:pt x="0" y="120"/>
                  </a:cubicBezTo>
                  <a:cubicBezTo>
                    <a:pt x="0" y="54"/>
                    <a:pt x="54" y="0"/>
                    <a:pt x="120" y="0"/>
                  </a:cubicBezTo>
                  <a:cubicBezTo>
                    <a:pt x="558" y="0"/>
                    <a:pt x="558" y="0"/>
                    <a:pt x="558" y="0"/>
                  </a:cubicBezTo>
                </a:path>
              </a:pathLst>
            </a:custGeom>
            <a:noFill/>
            <a:ln w="20638" cap="flat">
              <a:solidFill>
                <a:srgbClr val="BCBE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rot="5400000">
              <a:off x="2487073" y="1501564"/>
              <a:ext cx="1242738" cy="2492200"/>
            </a:xfrm>
            <a:custGeom>
              <a:avLst/>
              <a:gdLst>
                <a:gd name="T0" fmla="*/ 659 w 659"/>
                <a:gd name="T1" fmla="*/ 1322 h 1322"/>
                <a:gd name="T2" fmla="*/ 659 w 659"/>
                <a:gd name="T3" fmla="*/ 120 h 1322"/>
                <a:gd name="T4" fmla="*/ 540 w 659"/>
                <a:gd name="T5" fmla="*/ 0 h 1322"/>
                <a:gd name="T6" fmla="*/ 0 w 659"/>
                <a:gd name="T7" fmla="*/ 0 h 1322"/>
              </a:gdLst>
              <a:ahLst/>
              <a:cxnLst>
                <a:cxn ang="0">
                  <a:pos x="T0" y="T1"/>
                </a:cxn>
                <a:cxn ang="0">
                  <a:pos x="T2" y="T3"/>
                </a:cxn>
                <a:cxn ang="0">
                  <a:pos x="T4" y="T5"/>
                </a:cxn>
                <a:cxn ang="0">
                  <a:pos x="T6" y="T7"/>
                </a:cxn>
              </a:cxnLst>
              <a:rect l="0" t="0" r="r" b="b"/>
              <a:pathLst>
                <a:path w="659" h="1322">
                  <a:moveTo>
                    <a:pt x="659" y="1322"/>
                  </a:moveTo>
                  <a:cubicBezTo>
                    <a:pt x="659" y="120"/>
                    <a:pt x="659" y="120"/>
                    <a:pt x="659" y="120"/>
                  </a:cubicBezTo>
                  <a:cubicBezTo>
                    <a:pt x="659" y="54"/>
                    <a:pt x="605" y="0"/>
                    <a:pt x="540" y="0"/>
                  </a:cubicBezTo>
                  <a:cubicBezTo>
                    <a:pt x="0" y="0"/>
                    <a:pt x="0" y="0"/>
                    <a:pt x="0" y="0"/>
                  </a:cubicBezTo>
                </a:path>
              </a:pathLst>
            </a:custGeom>
            <a:noFill/>
            <a:ln w="20638" cap="flat">
              <a:solidFill>
                <a:srgbClr val="BCBE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Oval 20"/>
            <p:cNvSpPr>
              <a:spLocks noChangeArrowheads="1"/>
            </p:cNvSpPr>
            <p:nvPr/>
          </p:nvSpPr>
          <p:spPr bwMode="auto">
            <a:xfrm rot="5400000">
              <a:off x="3926475" y="3967430"/>
              <a:ext cx="107577" cy="10757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21"/>
            <p:cNvSpPr>
              <a:spLocks noChangeArrowheads="1"/>
            </p:cNvSpPr>
            <p:nvPr/>
          </p:nvSpPr>
          <p:spPr bwMode="auto">
            <a:xfrm rot="5400000">
              <a:off x="2986858" y="4418468"/>
              <a:ext cx="106456" cy="10757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22"/>
            <p:cNvSpPr>
              <a:spLocks noChangeArrowheads="1"/>
            </p:cNvSpPr>
            <p:nvPr/>
          </p:nvSpPr>
          <p:spPr bwMode="auto">
            <a:xfrm rot="5400000">
              <a:off x="2530216" y="3578584"/>
              <a:ext cx="105336" cy="10533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Oval 23"/>
            <p:cNvSpPr>
              <a:spLocks noChangeArrowheads="1"/>
            </p:cNvSpPr>
            <p:nvPr/>
          </p:nvSpPr>
          <p:spPr bwMode="auto">
            <a:xfrm rot="5400000">
              <a:off x="3470394" y="3439630"/>
              <a:ext cx="105336" cy="10757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Oval 24"/>
            <p:cNvSpPr>
              <a:spLocks noChangeArrowheads="1"/>
            </p:cNvSpPr>
            <p:nvPr/>
          </p:nvSpPr>
          <p:spPr bwMode="auto">
            <a:xfrm rot="5400000">
              <a:off x="2914580" y="3314124"/>
              <a:ext cx="107577" cy="10757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Oval 25"/>
            <p:cNvSpPr>
              <a:spLocks noChangeArrowheads="1"/>
            </p:cNvSpPr>
            <p:nvPr/>
          </p:nvSpPr>
          <p:spPr bwMode="auto">
            <a:xfrm rot="5400000">
              <a:off x="2225415" y="3849767"/>
              <a:ext cx="107577" cy="10533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Oval 26"/>
            <p:cNvSpPr>
              <a:spLocks noChangeArrowheads="1"/>
            </p:cNvSpPr>
            <p:nvPr/>
          </p:nvSpPr>
          <p:spPr bwMode="auto">
            <a:xfrm rot="5400000">
              <a:off x="4416175" y="3439630"/>
              <a:ext cx="105336" cy="10757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Oval 27"/>
            <p:cNvSpPr>
              <a:spLocks noChangeArrowheads="1"/>
            </p:cNvSpPr>
            <p:nvPr/>
          </p:nvSpPr>
          <p:spPr bwMode="auto">
            <a:xfrm rot="5400000">
              <a:off x="4299633" y="2721330"/>
              <a:ext cx="105336" cy="10757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Oval 28"/>
            <p:cNvSpPr>
              <a:spLocks noChangeArrowheads="1"/>
            </p:cNvSpPr>
            <p:nvPr/>
          </p:nvSpPr>
          <p:spPr bwMode="auto">
            <a:xfrm rot="5400000">
              <a:off x="3212657" y="2835630"/>
              <a:ext cx="107577" cy="10757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29"/>
            <p:cNvSpPr>
              <a:spLocks noChangeArrowheads="1"/>
            </p:cNvSpPr>
            <p:nvPr/>
          </p:nvSpPr>
          <p:spPr bwMode="auto">
            <a:xfrm rot="5400000">
              <a:off x="2557110" y="2234992"/>
              <a:ext cx="105336" cy="10757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30"/>
            <p:cNvSpPr>
              <a:spLocks noChangeArrowheads="1"/>
            </p:cNvSpPr>
            <p:nvPr/>
          </p:nvSpPr>
          <p:spPr bwMode="auto">
            <a:xfrm rot="5400000">
              <a:off x="2134647" y="3172929"/>
              <a:ext cx="107577" cy="10757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Line 31"/>
            <p:cNvSpPr>
              <a:spLocks noChangeShapeType="1"/>
            </p:cNvSpPr>
            <p:nvPr/>
          </p:nvSpPr>
          <p:spPr bwMode="auto">
            <a:xfrm rot="5400000">
              <a:off x="2146973" y="45288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Line 32"/>
            <p:cNvSpPr>
              <a:spLocks noChangeShapeType="1"/>
            </p:cNvSpPr>
            <p:nvPr/>
          </p:nvSpPr>
          <p:spPr bwMode="auto">
            <a:xfrm rot="5400000">
              <a:off x="2146973" y="45288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Line 33"/>
            <p:cNvSpPr>
              <a:spLocks noChangeShapeType="1"/>
            </p:cNvSpPr>
            <p:nvPr/>
          </p:nvSpPr>
          <p:spPr bwMode="auto">
            <a:xfrm rot="5400000">
              <a:off x="2275841" y="460392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Line 34"/>
            <p:cNvSpPr>
              <a:spLocks noChangeShapeType="1"/>
            </p:cNvSpPr>
            <p:nvPr/>
          </p:nvSpPr>
          <p:spPr bwMode="auto">
            <a:xfrm rot="5400000">
              <a:off x="2275841" y="460392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4" name="Group 83"/>
            <p:cNvGrpSpPr/>
            <p:nvPr/>
          </p:nvGrpSpPr>
          <p:grpSpPr>
            <a:xfrm>
              <a:off x="4049741" y="1785634"/>
              <a:ext cx="602879" cy="602879"/>
              <a:chOff x="4049741" y="1785634"/>
              <a:chExt cx="602879" cy="602879"/>
            </a:xfrm>
          </p:grpSpPr>
          <p:sp>
            <p:nvSpPr>
              <p:cNvPr id="17" name="Oval 17"/>
              <p:cNvSpPr>
                <a:spLocks noChangeArrowheads="1"/>
              </p:cNvSpPr>
              <p:nvPr/>
            </p:nvSpPr>
            <p:spPr bwMode="auto">
              <a:xfrm rot="5400000">
                <a:off x="4049741" y="1785634"/>
                <a:ext cx="602879" cy="602879"/>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1" name="Group 40"/>
              <p:cNvGrpSpPr/>
              <p:nvPr/>
            </p:nvGrpSpPr>
            <p:grpSpPr>
              <a:xfrm>
                <a:off x="4240639" y="1980138"/>
                <a:ext cx="236267" cy="186980"/>
                <a:chOff x="6924865" y="2524853"/>
                <a:chExt cx="479425" cy="379413"/>
              </a:xfrm>
            </p:grpSpPr>
            <p:sp>
              <p:nvSpPr>
                <p:cNvPr id="42" name="Freeform 80"/>
                <p:cNvSpPr>
                  <a:spLocks/>
                </p:cNvSpPr>
                <p:nvPr/>
              </p:nvSpPr>
              <p:spPr bwMode="auto">
                <a:xfrm>
                  <a:off x="6924865" y="2589941"/>
                  <a:ext cx="479425" cy="314325"/>
                </a:xfrm>
                <a:custGeom>
                  <a:avLst/>
                  <a:gdLst>
                    <a:gd name="T0" fmla="*/ 176 w 232"/>
                    <a:gd name="T1" fmla="*/ 0 h 152"/>
                    <a:gd name="T2" fmla="*/ 217 w 232"/>
                    <a:gd name="T3" fmla="*/ 0 h 152"/>
                    <a:gd name="T4" fmla="*/ 232 w 232"/>
                    <a:gd name="T5" fmla="*/ 15 h 152"/>
                    <a:gd name="T6" fmla="*/ 232 w 232"/>
                    <a:gd name="T7" fmla="*/ 137 h 152"/>
                    <a:gd name="T8" fmla="*/ 217 w 232"/>
                    <a:gd name="T9" fmla="*/ 152 h 152"/>
                    <a:gd name="T10" fmla="*/ 15 w 232"/>
                    <a:gd name="T11" fmla="*/ 152 h 152"/>
                    <a:gd name="T12" fmla="*/ 0 w 232"/>
                    <a:gd name="T13" fmla="*/ 137 h 152"/>
                    <a:gd name="T14" fmla="*/ 0 w 232"/>
                    <a:gd name="T15" fmla="*/ 15 h 152"/>
                    <a:gd name="T16" fmla="*/ 15 w 232"/>
                    <a:gd name="T17" fmla="*/ 0 h 152"/>
                    <a:gd name="T18" fmla="*/ 56 w 232"/>
                    <a:gd name="T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152">
                      <a:moveTo>
                        <a:pt x="176" y="0"/>
                      </a:moveTo>
                      <a:cubicBezTo>
                        <a:pt x="217" y="0"/>
                        <a:pt x="217" y="0"/>
                        <a:pt x="217" y="0"/>
                      </a:cubicBezTo>
                      <a:cubicBezTo>
                        <a:pt x="225" y="0"/>
                        <a:pt x="232" y="7"/>
                        <a:pt x="232" y="15"/>
                      </a:cubicBezTo>
                      <a:cubicBezTo>
                        <a:pt x="232" y="137"/>
                        <a:pt x="232" y="137"/>
                        <a:pt x="232" y="137"/>
                      </a:cubicBezTo>
                      <a:cubicBezTo>
                        <a:pt x="232" y="145"/>
                        <a:pt x="225" y="152"/>
                        <a:pt x="217" y="152"/>
                      </a:cubicBezTo>
                      <a:cubicBezTo>
                        <a:pt x="15" y="152"/>
                        <a:pt x="15" y="152"/>
                        <a:pt x="15" y="152"/>
                      </a:cubicBezTo>
                      <a:cubicBezTo>
                        <a:pt x="7" y="152"/>
                        <a:pt x="0" y="145"/>
                        <a:pt x="0" y="137"/>
                      </a:cubicBezTo>
                      <a:cubicBezTo>
                        <a:pt x="0" y="15"/>
                        <a:pt x="0" y="15"/>
                        <a:pt x="0" y="15"/>
                      </a:cubicBezTo>
                      <a:cubicBezTo>
                        <a:pt x="0" y="7"/>
                        <a:pt x="7" y="0"/>
                        <a:pt x="15" y="0"/>
                      </a:cubicBezTo>
                      <a:cubicBezTo>
                        <a:pt x="56" y="0"/>
                        <a:pt x="56" y="0"/>
                        <a:pt x="56" y="0"/>
                      </a:cubicBezTo>
                    </a:path>
                  </a:pathLst>
                </a:cu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Oval 81"/>
                <p:cNvSpPr>
                  <a:spLocks noChangeArrowheads="1"/>
                </p:cNvSpPr>
                <p:nvPr/>
              </p:nvSpPr>
              <p:spPr bwMode="auto">
                <a:xfrm>
                  <a:off x="7066152" y="2632803"/>
                  <a:ext cx="198438" cy="198438"/>
                </a:xfrm>
                <a:prstGeom prst="ellipse">
                  <a:avLst/>
                </a:pr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82"/>
                <p:cNvSpPr>
                  <a:spLocks/>
                </p:cNvSpPr>
                <p:nvPr/>
              </p:nvSpPr>
              <p:spPr bwMode="auto">
                <a:xfrm>
                  <a:off x="7040752" y="2524853"/>
                  <a:ext cx="249238" cy="65088"/>
                </a:xfrm>
                <a:custGeom>
                  <a:avLst/>
                  <a:gdLst>
                    <a:gd name="T0" fmla="*/ 0 w 157"/>
                    <a:gd name="T1" fmla="*/ 41 h 41"/>
                    <a:gd name="T2" fmla="*/ 21 w 157"/>
                    <a:gd name="T3" fmla="*/ 0 h 41"/>
                    <a:gd name="T4" fmla="*/ 136 w 157"/>
                    <a:gd name="T5" fmla="*/ 0 h 41"/>
                    <a:gd name="T6" fmla="*/ 157 w 157"/>
                    <a:gd name="T7" fmla="*/ 41 h 41"/>
                  </a:gdLst>
                  <a:ahLst/>
                  <a:cxnLst>
                    <a:cxn ang="0">
                      <a:pos x="T0" y="T1"/>
                    </a:cxn>
                    <a:cxn ang="0">
                      <a:pos x="T2" y="T3"/>
                    </a:cxn>
                    <a:cxn ang="0">
                      <a:pos x="T4" y="T5"/>
                    </a:cxn>
                    <a:cxn ang="0">
                      <a:pos x="T6" y="T7"/>
                    </a:cxn>
                  </a:cxnLst>
                  <a:rect l="0" t="0" r="r" b="b"/>
                  <a:pathLst>
                    <a:path w="157" h="41">
                      <a:moveTo>
                        <a:pt x="0" y="41"/>
                      </a:moveTo>
                      <a:lnTo>
                        <a:pt x="21" y="0"/>
                      </a:lnTo>
                      <a:lnTo>
                        <a:pt x="136" y="0"/>
                      </a:lnTo>
                      <a:lnTo>
                        <a:pt x="157" y="41"/>
                      </a:lnTo>
                    </a:path>
                  </a:pathLst>
                </a:cu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6" name="Group 85"/>
            <p:cNvGrpSpPr/>
            <p:nvPr/>
          </p:nvGrpSpPr>
          <p:grpSpPr>
            <a:xfrm>
              <a:off x="3710202" y="4332742"/>
              <a:ext cx="605120" cy="602879"/>
              <a:chOff x="3710202" y="4332742"/>
              <a:chExt cx="605120" cy="602879"/>
            </a:xfrm>
          </p:grpSpPr>
          <p:sp>
            <p:nvSpPr>
              <p:cNvPr id="15" name="Oval 15"/>
              <p:cNvSpPr>
                <a:spLocks noChangeArrowheads="1"/>
              </p:cNvSpPr>
              <p:nvPr/>
            </p:nvSpPr>
            <p:spPr bwMode="auto">
              <a:xfrm rot="5400000">
                <a:off x="3711322" y="4331622"/>
                <a:ext cx="602879" cy="605120"/>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893451" y="4549017"/>
                <a:ext cx="270500" cy="177347"/>
                <a:chOff x="7834502" y="2558191"/>
                <a:chExt cx="479426" cy="314325"/>
              </a:xfrm>
            </p:grpSpPr>
            <p:sp>
              <p:nvSpPr>
                <p:cNvPr id="46" name="Freeform 94"/>
                <p:cNvSpPr>
                  <a:spLocks/>
                </p:cNvSpPr>
                <p:nvPr/>
              </p:nvSpPr>
              <p:spPr bwMode="auto">
                <a:xfrm>
                  <a:off x="7834502" y="2558191"/>
                  <a:ext cx="331788" cy="314325"/>
                </a:xfrm>
                <a:custGeom>
                  <a:avLst/>
                  <a:gdLst>
                    <a:gd name="T0" fmla="*/ 160 w 160"/>
                    <a:gd name="T1" fmla="*/ 108 h 152"/>
                    <a:gd name="T2" fmla="*/ 160 w 160"/>
                    <a:gd name="T3" fmla="*/ 148 h 152"/>
                    <a:gd name="T4" fmla="*/ 156 w 160"/>
                    <a:gd name="T5" fmla="*/ 152 h 152"/>
                    <a:gd name="T6" fmla="*/ 4 w 160"/>
                    <a:gd name="T7" fmla="*/ 152 h 152"/>
                    <a:gd name="T8" fmla="*/ 0 w 160"/>
                    <a:gd name="T9" fmla="*/ 148 h 152"/>
                    <a:gd name="T10" fmla="*/ 0 w 160"/>
                    <a:gd name="T11" fmla="*/ 4 h 152"/>
                    <a:gd name="T12" fmla="*/ 4 w 160"/>
                    <a:gd name="T13" fmla="*/ 0 h 152"/>
                    <a:gd name="T14" fmla="*/ 156 w 160"/>
                    <a:gd name="T15" fmla="*/ 0 h 152"/>
                    <a:gd name="T16" fmla="*/ 160 w 160"/>
                    <a:gd name="T17" fmla="*/ 4 h 152"/>
                    <a:gd name="T18" fmla="*/ 160 w 160"/>
                    <a:gd name="T19" fmla="*/ 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52">
                      <a:moveTo>
                        <a:pt x="160" y="108"/>
                      </a:moveTo>
                      <a:cubicBezTo>
                        <a:pt x="160" y="148"/>
                        <a:pt x="160" y="148"/>
                        <a:pt x="160" y="148"/>
                      </a:cubicBezTo>
                      <a:cubicBezTo>
                        <a:pt x="160" y="150"/>
                        <a:pt x="158" y="152"/>
                        <a:pt x="156" y="152"/>
                      </a:cubicBezTo>
                      <a:cubicBezTo>
                        <a:pt x="4" y="152"/>
                        <a:pt x="4" y="152"/>
                        <a:pt x="4" y="152"/>
                      </a:cubicBezTo>
                      <a:cubicBezTo>
                        <a:pt x="2" y="152"/>
                        <a:pt x="0" y="150"/>
                        <a:pt x="0" y="148"/>
                      </a:cubicBezTo>
                      <a:cubicBezTo>
                        <a:pt x="0" y="4"/>
                        <a:pt x="0" y="4"/>
                        <a:pt x="0" y="4"/>
                      </a:cubicBezTo>
                      <a:cubicBezTo>
                        <a:pt x="0" y="2"/>
                        <a:pt x="2" y="0"/>
                        <a:pt x="4" y="0"/>
                      </a:cubicBezTo>
                      <a:cubicBezTo>
                        <a:pt x="156" y="0"/>
                        <a:pt x="156" y="0"/>
                        <a:pt x="156" y="0"/>
                      </a:cubicBezTo>
                      <a:cubicBezTo>
                        <a:pt x="158" y="0"/>
                        <a:pt x="160" y="2"/>
                        <a:pt x="160" y="4"/>
                      </a:cubicBezTo>
                      <a:cubicBezTo>
                        <a:pt x="160" y="44"/>
                        <a:pt x="160" y="44"/>
                        <a:pt x="160" y="44"/>
                      </a:cubicBezTo>
                    </a:path>
                  </a:pathLst>
                </a:cu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95"/>
                <p:cNvSpPr>
                  <a:spLocks/>
                </p:cNvSpPr>
                <p:nvPr/>
              </p:nvSpPr>
              <p:spPr bwMode="auto">
                <a:xfrm>
                  <a:off x="8166290" y="2558191"/>
                  <a:ext cx="147638" cy="314325"/>
                </a:xfrm>
                <a:custGeom>
                  <a:avLst/>
                  <a:gdLst>
                    <a:gd name="T0" fmla="*/ 0 w 93"/>
                    <a:gd name="T1" fmla="*/ 140 h 198"/>
                    <a:gd name="T2" fmla="*/ 93 w 93"/>
                    <a:gd name="T3" fmla="*/ 198 h 198"/>
                    <a:gd name="T4" fmla="*/ 93 w 93"/>
                    <a:gd name="T5" fmla="*/ 0 h 198"/>
                    <a:gd name="T6" fmla="*/ 0 w 93"/>
                    <a:gd name="T7" fmla="*/ 57 h 198"/>
                  </a:gdLst>
                  <a:ahLst/>
                  <a:cxnLst>
                    <a:cxn ang="0">
                      <a:pos x="T0" y="T1"/>
                    </a:cxn>
                    <a:cxn ang="0">
                      <a:pos x="T2" y="T3"/>
                    </a:cxn>
                    <a:cxn ang="0">
                      <a:pos x="T4" y="T5"/>
                    </a:cxn>
                    <a:cxn ang="0">
                      <a:pos x="T6" y="T7"/>
                    </a:cxn>
                  </a:cxnLst>
                  <a:rect l="0" t="0" r="r" b="b"/>
                  <a:pathLst>
                    <a:path w="93" h="198">
                      <a:moveTo>
                        <a:pt x="0" y="140"/>
                      </a:moveTo>
                      <a:lnTo>
                        <a:pt x="93" y="198"/>
                      </a:lnTo>
                      <a:lnTo>
                        <a:pt x="93" y="0"/>
                      </a:lnTo>
                      <a:lnTo>
                        <a:pt x="0" y="57"/>
                      </a:lnTo>
                    </a:path>
                  </a:pathLst>
                </a:cu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 name="Group 3"/>
            <p:cNvGrpSpPr/>
            <p:nvPr/>
          </p:nvGrpSpPr>
          <p:grpSpPr>
            <a:xfrm>
              <a:off x="2306642" y="1233183"/>
              <a:ext cx="602879" cy="605120"/>
              <a:chOff x="2306642" y="1233183"/>
              <a:chExt cx="602879" cy="605120"/>
            </a:xfrm>
          </p:grpSpPr>
          <p:sp>
            <p:nvSpPr>
              <p:cNvPr id="19" name="Oval 19"/>
              <p:cNvSpPr>
                <a:spLocks noChangeArrowheads="1"/>
              </p:cNvSpPr>
              <p:nvPr/>
            </p:nvSpPr>
            <p:spPr bwMode="auto">
              <a:xfrm rot="5400000">
                <a:off x="2305522" y="1234303"/>
                <a:ext cx="605120" cy="602879"/>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2480417" y="1433905"/>
                <a:ext cx="227345" cy="227345"/>
                <a:chOff x="6015227" y="2475641"/>
                <a:chExt cx="479425" cy="479425"/>
              </a:xfrm>
            </p:grpSpPr>
            <p:sp>
              <p:nvSpPr>
                <p:cNvPr id="49" name="Oval 119"/>
                <p:cNvSpPr>
                  <a:spLocks noChangeArrowheads="1"/>
                </p:cNvSpPr>
                <p:nvPr/>
              </p:nvSpPr>
              <p:spPr bwMode="auto">
                <a:xfrm>
                  <a:off x="6015227" y="2475641"/>
                  <a:ext cx="479425" cy="479425"/>
                </a:xfrm>
                <a:prstGeom prst="ellipse">
                  <a:avLst/>
                </a:pr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120"/>
                <p:cNvSpPr>
                  <a:spLocks noChangeShapeType="1"/>
                </p:cNvSpPr>
                <p:nvPr/>
              </p:nvSpPr>
              <p:spPr bwMode="auto">
                <a:xfrm flipV="1">
                  <a:off x="6254940" y="2566128"/>
                  <a:ext cx="0" cy="149225"/>
                </a:xfrm>
                <a:prstGeom prst="line">
                  <a:avLst/>
                </a:prstGeom>
                <a:noFill/>
                <a:ln w="17463"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121"/>
                <p:cNvSpPr>
                  <a:spLocks noChangeShapeType="1"/>
                </p:cNvSpPr>
                <p:nvPr/>
              </p:nvSpPr>
              <p:spPr bwMode="auto">
                <a:xfrm>
                  <a:off x="6254940" y="2715353"/>
                  <a:ext cx="82550" cy="98425"/>
                </a:xfrm>
                <a:prstGeom prst="line">
                  <a:avLst/>
                </a:prstGeom>
                <a:noFill/>
                <a:ln w="17463"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5" name="Group 84"/>
            <p:cNvGrpSpPr/>
            <p:nvPr/>
          </p:nvGrpSpPr>
          <p:grpSpPr>
            <a:xfrm>
              <a:off x="4892428" y="3233440"/>
              <a:ext cx="547970" cy="549091"/>
              <a:chOff x="4892428" y="3233440"/>
              <a:chExt cx="547970" cy="549091"/>
            </a:xfrm>
          </p:grpSpPr>
          <p:sp>
            <p:nvSpPr>
              <p:cNvPr id="16" name="Oval 16"/>
              <p:cNvSpPr>
                <a:spLocks noChangeArrowheads="1"/>
              </p:cNvSpPr>
              <p:nvPr/>
            </p:nvSpPr>
            <p:spPr bwMode="auto">
              <a:xfrm rot="5400000">
                <a:off x="4891867" y="3234001"/>
                <a:ext cx="549091" cy="547970"/>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2" name="Group 51"/>
              <p:cNvGrpSpPr/>
              <p:nvPr/>
            </p:nvGrpSpPr>
            <p:grpSpPr>
              <a:xfrm>
                <a:off x="5056165" y="3374149"/>
                <a:ext cx="228600" cy="228600"/>
                <a:chOff x="7834503" y="3436791"/>
                <a:chExt cx="479425" cy="479425"/>
              </a:xfrm>
            </p:grpSpPr>
            <p:sp>
              <p:nvSpPr>
                <p:cNvPr id="53" name="Oval 56"/>
                <p:cNvSpPr>
                  <a:spLocks noChangeArrowheads="1"/>
                </p:cNvSpPr>
                <p:nvPr/>
              </p:nvSpPr>
              <p:spPr bwMode="auto">
                <a:xfrm>
                  <a:off x="7983728" y="3586016"/>
                  <a:ext cx="182563" cy="182563"/>
                </a:xfrm>
                <a:prstGeom prst="ellipse">
                  <a:avLst/>
                </a:pr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57"/>
                <p:cNvSpPr>
                  <a:spLocks/>
                </p:cNvSpPr>
                <p:nvPr/>
              </p:nvSpPr>
              <p:spPr bwMode="auto">
                <a:xfrm>
                  <a:off x="7834503" y="3436791"/>
                  <a:ext cx="479425" cy="479425"/>
                </a:xfrm>
                <a:custGeom>
                  <a:avLst/>
                  <a:gdLst>
                    <a:gd name="T0" fmla="*/ 201 w 232"/>
                    <a:gd name="T1" fmla="*/ 136 h 232"/>
                    <a:gd name="T2" fmla="*/ 232 w 232"/>
                    <a:gd name="T3" fmla="*/ 131 h 232"/>
                    <a:gd name="T4" fmla="*/ 232 w 232"/>
                    <a:gd name="T5" fmla="*/ 101 h 232"/>
                    <a:gd name="T6" fmla="*/ 201 w 232"/>
                    <a:gd name="T7" fmla="*/ 96 h 232"/>
                    <a:gd name="T8" fmla="*/ 190 w 232"/>
                    <a:gd name="T9" fmla="*/ 69 h 232"/>
                    <a:gd name="T10" fmla="*/ 208 w 232"/>
                    <a:gd name="T11" fmla="*/ 44 h 232"/>
                    <a:gd name="T12" fmla="*/ 187 w 232"/>
                    <a:gd name="T13" fmla="*/ 23 h 232"/>
                    <a:gd name="T14" fmla="*/ 162 w 232"/>
                    <a:gd name="T15" fmla="*/ 42 h 232"/>
                    <a:gd name="T16" fmla="*/ 135 w 232"/>
                    <a:gd name="T17" fmla="*/ 31 h 232"/>
                    <a:gd name="T18" fmla="*/ 131 w 232"/>
                    <a:gd name="T19" fmla="*/ 0 h 232"/>
                    <a:gd name="T20" fmla="*/ 100 w 232"/>
                    <a:gd name="T21" fmla="*/ 0 h 232"/>
                    <a:gd name="T22" fmla="*/ 96 w 232"/>
                    <a:gd name="T23" fmla="*/ 31 h 232"/>
                    <a:gd name="T24" fmla="*/ 69 w 232"/>
                    <a:gd name="T25" fmla="*/ 43 h 232"/>
                    <a:gd name="T26" fmla="*/ 44 w 232"/>
                    <a:gd name="T27" fmla="*/ 24 h 232"/>
                    <a:gd name="T28" fmla="*/ 23 w 232"/>
                    <a:gd name="T29" fmla="*/ 45 h 232"/>
                    <a:gd name="T30" fmla="*/ 42 w 232"/>
                    <a:gd name="T31" fmla="*/ 70 h 232"/>
                    <a:gd name="T32" fmla="*/ 31 w 232"/>
                    <a:gd name="T33" fmla="*/ 97 h 232"/>
                    <a:gd name="T34" fmla="*/ 0 w 232"/>
                    <a:gd name="T35" fmla="*/ 101 h 232"/>
                    <a:gd name="T36" fmla="*/ 0 w 232"/>
                    <a:gd name="T37" fmla="*/ 131 h 232"/>
                    <a:gd name="T38" fmla="*/ 31 w 232"/>
                    <a:gd name="T39" fmla="*/ 135 h 232"/>
                    <a:gd name="T40" fmla="*/ 42 w 232"/>
                    <a:gd name="T41" fmla="*/ 162 h 232"/>
                    <a:gd name="T42" fmla="*/ 24 w 232"/>
                    <a:gd name="T43" fmla="*/ 188 h 232"/>
                    <a:gd name="T44" fmla="*/ 45 w 232"/>
                    <a:gd name="T45" fmla="*/ 209 h 232"/>
                    <a:gd name="T46" fmla="*/ 70 w 232"/>
                    <a:gd name="T47" fmla="*/ 190 h 232"/>
                    <a:gd name="T48" fmla="*/ 97 w 232"/>
                    <a:gd name="T49" fmla="*/ 201 h 232"/>
                    <a:gd name="T50" fmla="*/ 101 w 232"/>
                    <a:gd name="T51" fmla="*/ 232 h 232"/>
                    <a:gd name="T52" fmla="*/ 131 w 232"/>
                    <a:gd name="T53" fmla="*/ 232 h 232"/>
                    <a:gd name="T54" fmla="*/ 136 w 232"/>
                    <a:gd name="T55" fmla="*/ 201 h 232"/>
                    <a:gd name="T56" fmla="*/ 162 w 232"/>
                    <a:gd name="T57" fmla="*/ 190 h 232"/>
                    <a:gd name="T58" fmla="*/ 188 w 232"/>
                    <a:gd name="T59" fmla="*/ 208 h 232"/>
                    <a:gd name="T60" fmla="*/ 209 w 232"/>
                    <a:gd name="T61" fmla="*/ 187 h 232"/>
                    <a:gd name="T62" fmla="*/ 190 w 232"/>
                    <a:gd name="T63" fmla="*/ 162 h 232"/>
                    <a:gd name="T64" fmla="*/ 201 w 232"/>
                    <a:gd name="T65" fmla="*/ 13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32">
                      <a:moveTo>
                        <a:pt x="201" y="136"/>
                      </a:moveTo>
                      <a:cubicBezTo>
                        <a:pt x="232" y="131"/>
                        <a:pt x="232" y="131"/>
                        <a:pt x="232" y="131"/>
                      </a:cubicBezTo>
                      <a:cubicBezTo>
                        <a:pt x="232" y="101"/>
                        <a:pt x="232" y="101"/>
                        <a:pt x="232" y="101"/>
                      </a:cubicBezTo>
                      <a:cubicBezTo>
                        <a:pt x="201" y="96"/>
                        <a:pt x="201" y="96"/>
                        <a:pt x="201" y="96"/>
                      </a:cubicBezTo>
                      <a:cubicBezTo>
                        <a:pt x="199" y="87"/>
                        <a:pt x="195" y="78"/>
                        <a:pt x="190" y="69"/>
                      </a:cubicBezTo>
                      <a:cubicBezTo>
                        <a:pt x="208" y="44"/>
                        <a:pt x="208" y="44"/>
                        <a:pt x="208" y="44"/>
                      </a:cubicBezTo>
                      <a:cubicBezTo>
                        <a:pt x="187" y="23"/>
                        <a:pt x="187" y="23"/>
                        <a:pt x="187" y="23"/>
                      </a:cubicBezTo>
                      <a:cubicBezTo>
                        <a:pt x="162" y="42"/>
                        <a:pt x="162" y="42"/>
                        <a:pt x="162" y="42"/>
                      </a:cubicBezTo>
                      <a:cubicBezTo>
                        <a:pt x="154" y="37"/>
                        <a:pt x="145" y="33"/>
                        <a:pt x="135" y="31"/>
                      </a:cubicBezTo>
                      <a:cubicBezTo>
                        <a:pt x="131" y="0"/>
                        <a:pt x="131" y="0"/>
                        <a:pt x="131" y="0"/>
                      </a:cubicBezTo>
                      <a:cubicBezTo>
                        <a:pt x="100" y="0"/>
                        <a:pt x="100" y="0"/>
                        <a:pt x="100" y="0"/>
                      </a:cubicBezTo>
                      <a:cubicBezTo>
                        <a:pt x="96" y="31"/>
                        <a:pt x="96" y="31"/>
                        <a:pt x="96" y="31"/>
                      </a:cubicBezTo>
                      <a:cubicBezTo>
                        <a:pt x="87" y="34"/>
                        <a:pt x="78" y="37"/>
                        <a:pt x="69" y="43"/>
                      </a:cubicBezTo>
                      <a:cubicBezTo>
                        <a:pt x="44" y="24"/>
                        <a:pt x="44" y="24"/>
                        <a:pt x="44" y="24"/>
                      </a:cubicBezTo>
                      <a:cubicBezTo>
                        <a:pt x="23" y="45"/>
                        <a:pt x="23" y="45"/>
                        <a:pt x="23" y="45"/>
                      </a:cubicBezTo>
                      <a:cubicBezTo>
                        <a:pt x="42" y="70"/>
                        <a:pt x="42" y="70"/>
                        <a:pt x="42" y="70"/>
                      </a:cubicBezTo>
                      <a:cubicBezTo>
                        <a:pt x="37" y="78"/>
                        <a:pt x="33" y="87"/>
                        <a:pt x="31" y="97"/>
                      </a:cubicBezTo>
                      <a:cubicBezTo>
                        <a:pt x="0" y="101"/>
                        <a:pt x="0" y="101"/>
                        <a:pt x="0" y="101"/>
                      </a:cubicBezTo>
                      <a:cubicBezTo>
                        <a:pt x="0" y="131"/>
                        <a:pt x="0" y="131"/>
                        <a:pt x="0" y="131"/>
                      </a:cubicBezTo>
                      <a:cubicBezTo>
                        <a:pt x="31" y="135"/>
                        <a:pt x="31" y="135"/>
                        <a:pt x="31" y="135"/>
                      </a:cubicBezTo>
                      <a:cubicBezTo>
                        <a:pt x="33" y="145"/>
                        <a:pt x="37" y="154"/>
                        <a:pt x="42" y="162"/>
                      </a:cubicBezTo>
                      <a:cubicBezTo>
                        <a:pt x="24" y="188"/>
                        <a:pt x="24" y="188"/>
                        <a:pt x="24" y="188"/>
                      </a:cubicBezTo>
                      <a:cubicBezTo>
                        <a:pt x="45" y="209"/>
                        <a:pt x="45" y="209"/>
                        <a:pt x="45" y="209"/>
                      </a:cubicBezTo>
                      <a:cubicBezTo>
                        <a:pt x="70" y="190"/>
                        <a:pt x="70" y="190"/>
                        <a:pt x="70" y="190"/>
                      </a:cubicBezTo>
                      <a:cubicBezTo>
                        <a:pt x="78" y="195"/>
                        <a:pt x="87" y="199"/>
                        <a:pt x="97" y="201"/>
                      </a:cubicBezTo>
                      <a:cubicBezTo>
                        <a:pt x="101" y="232"/>
                        <a:pt x="101" y="232"/>
                        <a:pt x="101" y="232"/>
                      </a:cubicBezTo>
                      <a:cubicBezTo>
                        <a:pt x="131" y="232"/>
                        <a:pt x="131" y="232"/>
                        <a:pt x="131" y="232"/>
                      </a:cubicBezTo>
                      <a:cubicBezTo>
                        <a:pt x="136" y="201"/>
                        <a:pt x="136" y="201"/>
                        <a:pt x="136" y="201"/>
                      </a:cubicBezTo>
                      <a:cubicBezTo>
                        <a:pt x="145" y="199"/>
                        <a:pt x="154" y="195"/>
                        <a:pt x="162" y="190"/>
                      </a:cubicBezTo>
                      <a:cubicBezTo>
                        <a:pt x="188" y="208"/>
                        <a:pt x="188" y="208"/>
                        <a:pt x="188" y="208"/>
                      </a:cubicBezTo>
                      <a:cubicBezTo>
                        <a:pt x="209" y="187"/>
                        <a:pt x="209" y="187"/>
                        <a:pt x="209" y="187"/>
                      </a:cubicBezTo>
                      <a:cubicBezTo>
                        <a:pt x="190" y="162"/>
                        <a:pt x="190" y="162"/>
                        <a:pt x="190" y="162"/>
                      </a:cubicBezTo>
                      <a:cubicBezTo>
                        <a:pt x="195" y="154"/>
                        <a:pt x="199" y="145"/>
                        <a:pt x="201" y="136"/>
                      </a:cubicBezTo>
                      <a:close/>
                    </a:path>
                  </a:pathLst>
                </a:cu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3" name="Group 82"/>
            <p:cNvGrpSpPr/>
            <p:nvPr/>
          </p:nvGrpSpPr>
          <p:grpSpPr>
            <a:xfrm>
              <a:off x="2994142" y="1938035"/>
              <a:ext cx="605120" cy="604000"/>
              <a:chOff x="2994142" y="1938035"/>
              <a:chExt cx="605120" cy="604000"/>
            </a:xfrm>
          </p:grpSpPr>
          <p:sp>
            <p:nvSpPr>
              <p:cNvPr id="18" name="Oval 18"/>
              <p:cNvSpPr>
                <a:spLocks noChangeArrowheads="1"/>
              </p:cNvSpPr>
              <p:nvPr/>
            </p:nvSpPr>
            <p:spPr bwMode="auto">
              <a:xfrm rot="5400000">
                <a:off x="2994702" y="1937475"/>
                <a:ext cx="604000" cy="605120"/>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62"/>
              <p:cNvSpPr>
                <a:spLocks/>
              </p:cNvSpPr>
              <p:nvPr/>
            </p:nvSpPr>
            <p:spPr bwMode="auto">
              <a:xfrm>
                <a:off x="3179041" y="2121812"/>
                <a:ext cx="228600" cy="228600"/>
              </a:xfrm>
              <a:custGeom>
                <a:avLst/>
                <a:gdLst>
                  <a:gd name="T0" fmla="*/ 0 w 302"/>
                  <a:gd name="T1" fmla="*/ 133 h 302"/>
                  <a:gd name="T2" fmla="*/ 302 w 302"/>
                  <a:gd name="T3" fmla="*/ 0 h 302"/>
                  <a:gd name="T4" fmla="*/ 172 w 302"/>
                  <a:gd name="T5" fmla="*/ 302 h 302"/>
                  <a:gd name="T6" fmla="*/ 106 w 302"/>
                  <a:gd name="T7" fmla="*/ 197 h 302"/>
                  <a:gd name="T8" fmla="*/ 0 w 302"/>
                  <a:gd name="T9" fmla="*/ 133 h 302"/>
                </a:gdLst>
                <a:ahLst/>
                <a:cxnLst>
                  <a:cxn ang="0">
                    <a:pos x="T0" y="T1"/>
                  </a:cxn>
                  <a:cxn ang="0">
                    <a:pos x="T2" y="T3"/>
                  </a:cxn>
                  <a:cxn ang="0">
                    <a:pos x="T4" y="T5"/>
                  </a:cxn>
                  <a:cxn ang="0">
                    <a:pos x="T6" y="T7"/>
                  </a:cxn>
                  <a:cxn ang="0">
                    <a:pos x="T8" y="T9"/>
                  </a:cxn>
                </a:cxnLst>
                <a:rect l="0" t="0" r="r" b="b"/>
                <a:pathLst>
                  <a:path w="302" h="302">
                    <a:moveTo>
                      <a:pt x="0" y="133"/>
                    </a:moveTo>
                    <a:lnTo>
                      <a:pt x="302" y="0"/>
                    </a:lnTo>
                    <a:lnTo>
                      <a:pt x="172" y="302"/>
                    </a:lnTo>
                    <a:lnTo>
                      <a:pt x="106" y="197"/>
                    </a:lnTo>
                    <a:lnTo>
                      <a:pt x="0" y="133"/>
                    </a:lnTo>
                    <a:close/>
                  </a:path>
                </a:pathLst>
              </a:cu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 name="Group 1"/>
            <p:cNvGrpSpPr/>
            <p:nvPr/>
          </p:nvGrpSpPr>
          <p:grpSpPr>
            <a:xfrm>
              <a:off x="601675" y="2805374"/>
              <a:ext cx="1392898" cy="1391777"/>
              <a:chOff x="601675" y="2805374"/>
              <a:chExt cx="1392898" cy="1391777"/>
            </a:xfrm>
          </p:grpSpPr>
          <p:sp>
            <p:nvSpPr>
              <p:cNvPr id="12" name="Oval 12"/>
              <p:cNvSpPr>
                <a:spLocks noChangeArrowheads="1"/>
              </p:cNvSpPr>
              <p:nvPr/>
            </p:nvSpPr>
            <p:spPr bwMode="auto">
              <a:xfrm rot="5400000">
                <a:off x="602235" y="2804814"/>
                <a:ext cx="1391777" cy="1392898"/>
              </a:xfrm>
              <a:prstGeom prst="roundRect">
                <a:avLst>
                  <a:gd name="adj" fmla="val 50000"/>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7" name="Group 56"/>
              <p:cNvGrpSpPr/>
              <p:nvPr/>
            </p:nvGrpSpPr>
            <p:grpSpPr>
              <a:xfrm>
                <a:off x="1058679" y="3233440"/>
                <a:ext cx="479425" cy="447676"/>
                <a:chOff x="1237129" y="1616133"/>
                <a:chExt cx="479425" cy="447676"/>
              </a:xfrm>
            </p:grpSpPr>
            <p:sp>
              <p:nvSpPr>
                <p:cNvPr id="58" name="Freeform 23"/>
                <p:cNvSpPr>
                  <a:spLocks/>
                </p:cNvSpPr>
                <p:nvPr/>
              </p:nvSpPr>
              <p:spPr bwMode="auto">
                <a:xfrm>
                  <a:off x="1237129" y="1732021"/>
                  <a:ext cx="479425" cy="92075"/>
                </a:xfrm>
                <a:custGeom>
                  <a:avLst/>
                  <a:gdLst>
                    <a:gd name="T0" fmla="*/ 232 w 232"/>
                    <a:gd name="T1" fmla="*/ 44 h 44"/>
                    <a:gd name="T2" fmla="*/ 0 w 232"/>
                    <a:gd name="T3" fmla="*/ 44 h 44"/>
                    <a:gd name="T4" fmla="*/ 0 w 232"/>
                    <a:gd name="T5" fmla="*/ 8 h 44"/>
                    <a:gd name="T6" fmla="*/ 8 w 232"/>
                    <a:gd name="T7" fmla="*/ 0 h 44"/>
                    <a:gd name="T8" fmla="*/ 226 w 232"/>
                    <a:gd name="T9" fmla="*/ 0 h 44"/>
                    <a:gd name="T10" fmla="*/ 232 w 232"/>
                    <a:gd name="T11" fmla="*/ 6 h 44"/>
                    <a:gd name="T12" fmla="*/ 232 w 23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232" h="44">
                      <a:moveTo>
                        <a:pt x="232" y="44"/>
                      </a:moveTo>
                      <a:cubicBezTo>
                        <a:pt x="0" y="44"/>
                        <a:pt x="0" y="44"/>
                        <a:pt x="0" y="44"/>
                      </a:cubicBezTo>
                      <a:cubicBezTo>
                        <a:pt x="0" y="8"/>
                        <a:pt x="0" y="8"/>
                        <a:pt x="0" y="8"/>
                      </a:cubicBezTo>
                      <a:cubicBezTo>
                        <a:pt x="0" y="3"/>
                        <a:pt x="4" y="0"/>
                        <a:pt x="8" y="0"/>
                      </a:cubicBezTo>
                      <a:cubicBezTo>
                        <a:pt x="226" y="0"/>
                        <a:pt x="226" y="0"/>
                        <a:pt x="226" y="0"/>
                      </a:cubicBezTo>
                      <a:cubicBezTo>
                        <a:pt x="230" y="0"/>
                        <a:pt x="232" y="2"/>
                        <a:pt x="232" y="6"/>
                      </a:cubicBezTo>
                      <a:lnTo>
                        <a:pt x="232" y="44"/>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4"/>
                <p:cNvSpPr>
                  <a:spLocks/>
                </p:cNvSpPr>
                <p:nvPr/>
              </p:nvSpPr>
              <p:spPr bwMode="auto">
                <a:xfrm>
                  <a:off x="1262529" y="1824096"/>
                  <a:ext cx="428625" cy="239713"/>
                </a:xfrm>
                <a:custGeom>
                  <a:avLst/>
                  <a:gdLst>
                    <a:gd name="T0" fmla="*/ 201 w 208"/>
                    <a:gd name="T1" fmla="*/ 116 h 116"/>
                    <a:gd name="T2" fmla="*/ 8 w 208"/>
                    <a:gd name="T3" fmla="*/ 116 h 116"/>
                    <a:gd name="T4" fmla="*/ 0 w 208"/>
                    <a:gd name="T5" fmla="*/ 108 h 116"/>
                    <a:gd name="T6" fmla="*/ 0 w 208"/>
                    <a:gd name="T7" fmla="*/ 0 h 116"/>
                    <a:gd name="T8" fmla="*/ 208 w 208"/>
                    <a:gd name="T9" fmla="*/ 0 h 116"/>
                    <a:gd name="T10" fmla="*/ 208 w 208"/>
                    <a:gd name="T11" fmla="*/ 108 h 116"/>
                    <a:gd name="T12" fmla="*/ 201 w 208"/>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08" h="116">
                      <a:moveTo>
                        <a:pt x="201" y="116"/>
                      </a:moveTo>
                      <a:cubicBezTo>
                        <a:pt x="8" y="116"/>
                        <a:pt x="8" y="116"/>
                        <a:pt x="8" y="116"/>
                      </a:cubicBezTo>
                      <a:cubicBezTo>
                        <a:pt x="4" y="116"/>
                        <a:pt x="0" y="112"/>
                        <a:pt x="0" y="108"/>
                      </a:cubicBezTo>
                      <a:cubicBezTo>
                        <a:pt x="0" y="0"/>
                        <a:pt x="0" y="0"/>
                        <a:pt x="0" y="0"/>
                      </a:cubicBezTo>
                      <a:cubicBezTo>
                        <a:pt x="208" y="0"/>
                        <a:pt x="208" y="0"/>
                        <a:pt x="208" y="0"/>
                      </a:cubicBezTo>
                      <a:cubicBezTo>
                        <a:pt x="208" y="108"/>
                        <a:pt x="208" y="108"/>
                        <a:pt x="208" y="108"/>
                      </a:cubicBezTo>
                      <a:cubicBezTo>
                        <a:pt x="208" y="112"/>
                        <a:pt x="205" y="116"/>
                        <a:pt x="201" y="116"/>
                      </a:cubicBez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25"/>
                <p:cNvSpPr>
                  <a:spLocks noChangeShapeType="1"/>
                </p:cNvSpPr>
                <p:nvPr/>
              </p:nvSpPr>
              <p:spPr bwMode="auto">
                <a:xfrm>
                  <a:off x="1476842" y="1728846"/>
                  <a:ext cx="0" cy="334963"/>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6"/>
                <p:cNvSpPr>
                  <a:spLocks/>
                </p:cNvSpPr>
                <p:nvPr/>
              </p:nvSpPr>
              <p:spPr bwMode="auto">
                <a:xfrm>
                  <a:off x="1481604" y="1616133"/>
                  <a:ext cx="173038" cy="115888"/>
                </a:xfrm>
                <a:custGeom>
                  <a:avLst/>
                  <a:gdLst>
                    <a:gd name="T0" fmla="*/ 44 w 84"/>
                    <a:gd name="T1" fmla="*/ 56 h 56"/>
                    <a:gd name="T2" fmla="*/ 84 w 84"/>
                    <a:gd name="T3" fmla="*/ 20 h 56"/>
                    <a:gd name="T4" fmla="*/ 60 w 84"/>
                    <a:gd name="T5" fmla="*/ 0 h 56"/>
                    <a:gd name="T6" fmla="*/ 0 w 84"/>
                    <a:gd name="T7" fmla="*/ 56 h 56"/>
                  </a:gdLst>
                  <a:ahLst/>
                  <a:cxnLst>
                    <a:cxn ang="0">
                      <a:pos x="T0" y="T1"/>
                    </a:cxn>
                    <a:cxn ang="0">
                      <a:pos x="T2" y="T3"/>
                    </a:cxn>
                    <a:cxn ang="0">
                      <a:pos x="T4" y="T5"/>
                    </a:cxn>
                    <a:cxn ang="0">
                      <a:pos x="T6" y="T7"/>
                    </a:cxn>
                  </a:cxnLst>
                  <a:rect l="0" t="0" r="r" b="b"/>
                  <a:pathLst>
                    <a:path w="84" h="56">
                      <a:moveTo>
                        <a:pt x="44" y="56"/>
                      </a:moveTo>
                      <a:cubicBezTo>
                        <a:pt x="59" y="56"/>
                        <a:pt x="84" y="43"/>
                        <a:pt x="84" y="20"/>
                      </a:cubicBezTo>
                      <a:cubicBezTo>
                        <a:pt x="84" y="0"/>
                        <a:pt x="68" y="0"/>
                        <a:pt x="60" y="0"/>
                      </a:cubicBezTo>
                      <a:cubicBezTo>
                        <a:pt x="48" y="0"/>
                        <a:pt x="23" y="10"/>
                        <a:pt x="0" y="56"/>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7"/>
                <p:cNvSpPr>
                  <a:spLocks/>
                </p:cNvSpPr>
                <p:nvPr/>
              </p:nvSpPr>
              <p:spPr bwMode="auto">
                <a:xfrm>
                  <a:off x="1306979" y="1616133"/>
                  <a:ext cx="174625" cy="115888"/>
                </a:xfrm>
                <a:custGeom>
                  <a:avLst/>
                  <a:gdLst>
                    <a:gd name="T0" fmla="*/ 40 w 84"/>
                    <a:gd name="T1" fmla="*/ 56 h 56"/>
                    <a:gd name="T2" fmla="*/ 0 w 84"/>
                    <a:gd name="T3" fmla="*/ 20 h 56"/>
                    <a:gd name="T4" fmla="*/ 24 w 84"/>
                    <a:gd name="T5" fmla="*/ 0 h 56"/>
                    <a:gd name="T6" fmla="*/ 84 w 84"/>
                    <a:gd name="T7" fmla="*/ 56 h 56"/>
                  </a:gdLst>
                  <a:ahLst/>
                  <a:cxnLst>
                    <a:cxn ang="0">
                      <a:pos x="T0" y="T1"/>
                    </a:cxn>
                    <a:cxn ang="0">
                      <a:pos x="T2" y="T3"/>
                    </a:cxn>
                    <a:cxn ang="0">
                      <a:pos x="T4" y="T5"/>
                    </a:cxn>
                    <a:cxn ang="0">
                      <a:pos x="T6" y="T7"/>
                    </a:cxn>
                  </a:cxnLst>
                  <a:rect l="0" t="0" r="r" b="b"/>
                  <a:pathLst>
                    <a:path w="84" h="56">
                      <a:moveTo>
                        <a:pt x="40" y="56"/>
                      </a:moveTo>
                      <a:cubicBezTo>
                        <a:pt x="25" y="56"/>
                        <a:pt x="0" y="43"/>
                        <a:pt x="0" y="20"/>
                      </a:cubicBezTo>
                      <a:cubicBezTo>
                        <a:pt x="0" y="0"/>
                        <a:pt x="16" y="0"/>
                        <a:pt x="24" y="0"/>
                      </a:cubicBezTo>
                      <a:cubicBezTo>
                        <a:pt x="36" y="0"/>
                        <a:pt x="61" y="10"/>
                        <a:pt x="84" y="56"/>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7" name="Group 86"/>
            <p:cNvGrpSpPr/>
            <p:nvPr/>
          </p:nvGrpSpPr>
          <p:grpSpPr>
            <a:xfrm>
              <a:off x="2726320" y="5037597"/>
              <a:ext cx="602879" cy="604000"/>
              <a:chOff x="2726320" y="5037597"/>
              <a:chExt cx="602879" cy="604000"/>
            </a:xfrm>
          </p:grpSpPr>
          <p:sp>
            <p:nvSpPr>
              <p:cNvPr id="14" name="Oval 14"/>
              <p:cNvSpPr>
                <a:spLocks noChangeArrowheads="1"/>
              </p:cNvSpPr>
              <p:nvPr/>
            </p:nvSpPr>
            <p:spPr bwMode="auto">
              <a:xfrm rot="5400000">
                <a:off x="2725760" y="5038157"/>
                <a:ext cx="604000" cy="602879"/>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0" name="Group 69"/>
              <p:cNvGrpSpPr/>
              <p:nvPr/>
            </p:nvGrpSpPr>
            <p:grpSpPr>
              <a:xfrm>
                <a:off x="2876705" y="5225296"/>
                <a:ext cx="320040" cy="228600"/>
                <a:chOff x="8627017" y="2571124"/>
                <a:chExt cx="479425" cy="379413"/>
              </a:xfrm>
            </p:grpSpPr>
            <p:sp>
              <p:nvSpPr>
                <p:cNvPr id="71" name="Freeform 124"/>
                <p:cNvSpPr>
                  <a:spLocks/>
                </p:cNvSpPr>
                <p:nvPr/>
              </p:nvSpPr>
              <p:spPr bwMode="auto">
                <a:xfrm>
                  <a:off x="8627017" y="2571124"/>
                  <a:ext cx="479425" cy="379413"/>
                </a:xfrm>
                <a:custGeom>
                  <a:avLst/>
                  <a:gdLst>
                    <a:gd name="T0" fmla="*/ 232 w 232"/>
                    <a:gd name="T1" fmla="*/ 176 h 184"/>
                    <a:gd name="T2" fmla="*/ 224 w 232"/>
                    <a:gd name="T3" fmla="*/ 184 h 184"/>
                    <a:gd name="T4" fmla="*/ 8 w 232"/>
                    <a:gd name="T5" fmla="*/ 184 h 184"/>
                    <a:gd name="T6" fmla="*/ 0 w 232"/>
                    <a:gd name="T7" fmla="*/ 176 h 184"/>
                    <a:gd name="T8" fmla="*/ 0 w 232"/>
                    <a:gd name="T9" fmla="*/ 8 h 184"/>
                    <a:gd name="T10" fmla="*/ 8 w 232"/>
                    <a:gd name="T11" fmla="*/ 0 h 184"/>
                    <a:gd name="T12" fmla="*/ 224 w 232"/>
                    <a:gd name="T13" fmla="*/ 0 h 184"/>
                    <a:gd name="T14" fmla="*/ 232 w 232"/>
                    <a:gd name="T15" fmla="*/ 8 h 184"/>
                    <a:gd name="T16" fmla="*/ 232 w 232"/>
                    <a:gd name="T17"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84">
                      <a:moveTo>
                        <a:pt x="232" y="176"/>
                      </a:moveTo>
                      <a:cubicBezTo>
                        <a:pt x="232" y="180"/>
                        <a:pt x="228" y="184"/>
                        <a:pt x="224" y="184"/>
                      </a:cubicBezTo>
                      <a:cubicBezTo>
                        <a:pt x="8" y="184"/>
                        <a:pt x="8" y="184"/>
                        <a:pt x="8" y="184"/>
                      </a:cubicBezTo>
                      <a:cubicBezTo>
                        <a:pt x="4" y="184"/>
                        <a:pt x="0" y="180"/>
                        <a:pt x="0" y="176"/>
                      </a:cubicBezTo>
                      <a:cubicBezTo>
                        <a:pt x="0" y="8"/>
                        <a:pt x="0" y="8"/>
                        <a:pt x="0" y="8"/>
                      </a:cubicBezTo>
                      <a:cubicBezTo>
                        <a:pt x="0" y="4"/>
                        <a:pt x="4" y="0"/>
                        <a:pt x="8" y="0"/>
                      </a:cubicBezTo>
                      <a:cubicBezTo>
                        <a:pt x="224" y="0"/>
                        <a:pt x="224" y="0"/>
                        <a:pt x="224" y="0"/>
                      </a:cubicBezTo>
                      <a:cubicBezTo>
                        <a:pt x="228" y="0"/>
                        <a:pt x="232" y="4"/>
                        <a:pt x="232" y="8"/>
                      </a:cubicBezTo>
                      <a:lnTo>
                        <a:pt x="232" y="176"/>
                      </a:lnTo>
                      <a:close/>
                    </a:path>
                  </a:pathLst>
                </a:custGeom>
                <a:noFill/>
                <a:ln w="15875"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125"/>
                <p:cNvSpPr>
                  <a:spLocks/>
                </p:cNvSpPr>
                <p:nvPr/>
              </p:nvSpPr>
              <p:spPr bwMode="auto">
                <a:xfrm>
                  <a:off x="8627017" y="2710824"/>
                  <a:ext cx="479425" cy="195263"/>
                </a:xfrm>
                <a:custGeom>
                  <a:avLst/>
                  <a:gdLst>
                    <a:gd name="T0" fmla="*/ 0 w 302"/>
                    <a:gd name="T1" fmla="*/ 82 h 123"/>
                    <a:gd name="T2" fmla="*/ 89 w 302"/>
                    <a:gd name="T3" fmla="*/ 0 h 123"/>
                    <a:gd name="T4" fmla="*/ 172 w 302"/>
                    <a:gd name="T5" fmla="*/ 84 h 123"/>
                    <a:gd name="T6" fmla="*/ 224 w 302"/>
                    <a:gd name="T7" fmla="*/ 42 h 123"/>
                    <a:gd name="T8" fmla="*/ 302 w 302"/>
                    <a:gd name="T9" fmla="*/ 123 h 123"/>
                  </a:gdLst>
                  <a:ahLst/>
                  <a:cxnLst>
                    <a:cxn ang="0">
                      <a:pos x="T0" y="T1"/>
                    </a:cxn>
                    <a:cxn ang="0">
                      <a:pos x="T2" y="T3"/>
                    </a:cxn>
                    <a:cxn ang="0">
                      <a:pos x="T4" y="T5"/>
                    </a:cxn>
                    <a:cxn ang="0">
                      <a:pos x="T6" y="T7"/>
                    </a:cxn>
                    <a:cxn ang="0">
                      <a:pos x="T8" y="T9"/>
                    </a:cxn>
                  </a:cxnLst>
                  <a:rect l="0" t="0" r="r" b="b"/>
                  <a:pathLst>
                    <a:path w="302" h="123">
                      <a:moveTo>
                        <a:pt x="0" y="82"/>
                      </a:moveTo>
                      <a:lnTo>
                        <a:pt x="89" y="0"/>
                      </a:lnTo>
                      <a:lnTo>
                        <a:pt x="172" y="84"/>
                      </a:lnTo>
                      <a:lnTo>
                        <a:pt x="224" y="42"/>
                      </a:lnTo>
                      <a:lnTo>
                        <a:pt x="302" y="123"/>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Oval 126"/>
                <p:cNvSpPr>
                  <a:spLocks noChangeArrowheads="1"/>
                </p:cNvSpPr>
                <p:nvPr/>
              </p:nvSpPr>
              <p:spPr bwMode="auto">
                <a:xfrm>
                  <a:off x="8957217" y="2661612"/>
                  <a:ext cx="33338" cy="33338"/>
                </a:xfrm>
                <a:prstGeom prst="ellips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8" name="Group 87"/>
            <p:cNvGrpSpPr/>
            <p:nvPr/>
          </p:nvGrpSpPr>
          <p:grpSpPr>
            <a:xfrm>
              <a:off x="1991210" y="4147845"/>
              <a:ext cx="602879" cy="604000"/>
              <a:chOff x="1991210" y="4147845"/>
              <a:chExt cx="602879" cy="604000"/>
            </a:xfrm>
          </p:grpSpPr>
          <p:sp>
            <p:nvSpPr>
              <p:cNvPr id="13" name="Oval 13"/>
              <p:cNvSpPr>
                <a:spLocks noChangeArrowheads="1"/>
              </p:cNvSpPr>
              <p:nvPr/>
            </p:nvSpPr>
            <p:spPr bwMode="auto">
              <a:xfrm rot="5400000">
                <a:off x="1990650" y="4148405"/>
                <a:ext cx="604000" cy="602879"/>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4" name="Group 73"/>
              <p:cNvGrpSpPr/>
              <p:nvPr/>
            </p:nvGrpSpPr>
            <p:grpSpPr>
              <a:xfrm>
                <a:off x="2188435" y="4336106"/>
                <a:ext cx="228600" cy="228600"/>
                <a:chOff x="3056404" y="3434042"/>
                <a:chExt cx="479425" cy="481013"/>
              </a:xfrm>
            </p:grpSpPr>
            <p:sp>
              <p:nvSpPr>
                <p:cNvPr id="75" name="Oval 30"/>
                <p:cNvSpPr>
                  <a:spLocks noChangeArrowheads="1"/>
                </p:cNvSpPr>
                <p:nvPr/>
              </p:nvSpPr>
              <p:spPr bwMode="auto">
                <a:xfrm>
                  <a:off x="3056404" y="3434042"/>
                  <a:ext cx="479425" cy="481013"/>
                </a:xfrm>
                <a:prstGeom prst="ellips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31"/>
                <p:cNvSpPr>
                  <a:spLocks/>
                </p:cNvSpPr>
                <p:nvPr/>
              </p:nvSpPr>
              <p:spPr bwMode="auto">
                <a:xfrm>
                  <a:off x="3316754" y="3437217"/>
                  <a:ext cx="111125" cy="474663"/>
                </a:xfrm>
                <a:custGeom>
                  <a:avLst/>
                  <a:gdLst>
                    <a:gd name="T0" fmla="*/ 0 w 54"/>
                    <a:gd name="T1" fmla="*/ 0 h 230"/>
                    <a:gd name="T2" fmla="*/ 54 w 54"/>
                    <a:gd name="T3" fmla="*/ 115 h 230"/>
                    <a:gd name="T4" fmla="*/ 0 w 54"/>
                    <a:gd name="T5" fmla="*/ 230 h 230"/>
                  </a:gdLst>
                  <a:ahLst/>
                  <a:cxnLst>
                    <a:cxn ang="0">
                      <a:pos x="T0" y="T1"/>
                    </a:cxn>
                    <a:cxn ang="0">
                      <a:pos x="T2" y="T3"/>
                    </a:cxn>
                    <a:cxn ang="0">
                      <a:pos x="T4" y="T5"/>
                    </a:cxn>
                  </a:cxnLst>
                  <a:rect l="0" t="0" r="r" b="b"/>
                  <a:pathLst>
                    <a:path w="54" h="230">
                      <a:moveTo>
                        <a:pt x="0" y="0"/>
                      </a:moveTo>
                      <a:cubicBezTo>
                        <a:pt x="32" y="28"/>
                        <a:pt x="54" y="69"/>
                        <a:pt x="54" y="115"/>
                      </a:cubicBezTo>
                      <a:cubicBezTo>
                        <a:pt x="54" y="161"/>
                        <a:pt x="32" y="202"/>
                        <a:pt x="0" y="23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32"/>
                <p:cNvSpPr>
                  <a:spLocks/>
                </p:cNvSpPr>
                <p:nvPr/>
              </p:nvSpPr>
              <p:spPr bwMode="auto">
                <a:xfrm>
                  <a:off x="3164354" y="3437217"/>
                  <a:ext cx="111125" cy="474663"/>
                </a:xfrm>
                <a:custGeom>
                  <a:avLst/>
                  <a:gdLst>
                    <a:gd name="T0" fmla="*/ 54 w 54"/>
                    <a:gd name="T1" fmla="*/ 230 h 230"/>
                    <a:gd name="T2" fmla="*/ 0 w 54"/>
                    <a:gd name="T3" fmla="*/ 115 h 230"/>
                    <a:gd name="T4" fmla="*/ 54 w 54"/>
                    <a:gd name="T5" fmla="*/ 0 h 230"/>
                  </a:gdLst>
                  <a:ahLst/>
                  <a:cxnLst>
                    <a:cxn ang="0">
                      <a:pos x="T0" y="T1"/>
                    </a:cxn>
                    <a:cxn ang="0">
                      <a:pos x="T2" y="T3"/>
                    </a:cxn>
                    <a:cxn ang="0">
                      <a:pos x="T4" y="T5"/>
                    </a:cxn>
                  </a:cxnLst>
                  <a:rect l="0" t="0" r="r" b="b"/>
                  <a:pathLst>
                    <a:path w="54" h="230">
                      <a:moveTo>
                        <a:pt x="54" y="230"/>
                      </a:moveTo>
                      <a:cubicBezTo>
                        <a:pt x="22" y="202"/>
                        <a:pt x="0" y="161"/>
                        <a:pt x="0" y="115"/>
                      </a:cubicBezTo>
                      <a:cubicBezTo>
                        <a:pt x="0" y="69"/>
                        <a:pt x="22" y="28"/>
                        <a:pt x="54"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33"/>
                <p:cNvSpPr>
                  <a:spLocks noChangeShapeType="1"/>
                </p:cNvSpPr>
                <p:nvPr/>
              </p:nvSpPr>
              <p:spPr bwMode="auto">
                <a:xfrm>
                  <a:off x="3296117" y="3434042"/>
                  <a:ext cx="0" cy="481013"/>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34"/>
                <p:cNvSpPr>
                  <a:spLocks noChangeShapeType="1"/>
                </p:cNvSpPr>
                <p:nvPr/>
              </p:nvSpPr>
              <p:spPr bwMode="auto">
                <a:xfrm>
                  <a:off x="3097679" y="3799167"/>
                  <a:ext cx="39687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35"/>
                <p:cNvSpPr>
                  <a:spLocks noChangeShapeType="1"/>
                </p:cNvSpPr>
                <p:nvPr/>
              </p:nvSpPr>
              <p:spPr bwMode="auto">
                <a:xfrm>
                  <a:off x="3097679" y="3549929"/>
                  <a:ext cx="39687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36"/>
                <p:cNvSpPr>
                  <a:spLocks noChangeShapeType="1"/>
                </p:cNvSpPr>
                <p:nvPr/>
              </p:nvSpPr>
              <p:spPr bwMode="auto">
                <a:xfrm>
                  <a:off x="3056404" y="3673754"/>
                  <a:ext cx="47942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82" name="TextBox 81"/>
          <p:cNvSpPr txBox="1"/>
          <p:nvPr/>
        </p:nvSpPr>
        <p:spPr>
          <a:xfrm>
            <a:off x="6814504" y="2848139"/>
            <a:ext cx="5055919" cy="424732"/>
          </a:xfrm>
          <a:prstGeom prst="rect">
            <a:avLst/>
          </a:prstGeom>
          <a:noFill/>
        </p:spPr>
        <p:txBody>
          <a:bodyPr wrap="square" rtlCol="0">
            <a:spAutoFit/>
          </a:bodyPr>
          <a:lstStyle/>
          <a:p>
            <a:pPr>
              <a:lnSpc>
                <a:spcPct val="90000"/>
              </a:lnSpc>
            </a:pPr>
            <a:r>
              <a:rPr lang="zh-CN" altLang="en-US" sz="2400" dirty="0" smtClean="0">
                <a:solidFill>
                  <a:srgbClr val="434A54"/>
                </a:solidFill>
                <a:latin typeface="Source Sans Pro" panose="020B0503030403020204" pitchFamily="34" charset="0"/>
              </a:rPr>
              <a:t>文字标题内容</a:t>
            </a:r>
            <a:endParaRPr lang="en-US" sz="2400" dirty="0">
              <a:solidFill>
                <a:srgbClr val="434A54"/>
              </a:solidFill>
              <a:latin typeface="Source Sans Pro" panose="020B0503030403020204" pitchFamily="34" charset="0"/>
            </a:endParaRPr>
          </a:p>
        </p:txBody>
      </p:sp>
      <p:sp>
        <p:nvSpPr>
          <p:cNvPr id="95" name="Rectangle 94"/>
          <p:cNvSpPr/>
          <p:nvPr/>
        </p:nvSpPr>
        <p:spPr>
          <a:xfrm>
            <a:off x="6814506" y="3363086"/>
            <a:ext cx="4864539" cy="1569660"/>
          </a:xfrm>
          <a:prstGeom prst="rect">
            <a:avLst/>
          </a:prstGeom>
        </p:spPr>
        <p:txBody>
          <a:bodyPr wrap="square">
            <a:spAutoFit/>
          </a:bodyPr>
          <a:lstStyle/>
          <a:p>
            <a:r>
              <a:rPr lang="zh-CN" altLang="en-US" sz="1200" dirty="0"/>
              <a:t>此处填写文字内容此处填写文字内容此处填写文字内容此处填写文字内容此处此处填写文字内容此处填写文字内容此处填写文字内容此处填写文字内容此处</a:t>
            </a:r>
            <a:endParaRPr lang="id-ID" altLang="zh-CN" sz="1200" dirty="0"/>
          </a:p>
          <a:p>
            <a:r>
              <a:rPr lang="zh-CN" altLang="en-US" sz="1200" dirty="0"/>
              <a:t>此处填写文字内容此处填写文字内容此处填写文字内容此处填写文字内容此处</a:t>
            </a:r>
            <a:endParaRPr lang="id-ID" altLang="zh-CN" sz="1200" dirty="0"/>
          </a:p>
          <a:p>
            <a:r>
              <a:rPr lang="zh-CN" altLang="en-US" sz="1200" dirty="0"/>
              <a:t>此处填写文字内容此处填写文字内容此处填写文字内容此处填写文字内容此处</a:t>
            </a:r>
            <a:endParaRPr lang="id-ID" altLang="zh-CN" sz="1200" dirty="0"/>
          </a:p>
          <a:p>
            <a:endParaRPr lang="id-ID" altLang="zh-CN" sz="1200" dirty="0"/>
          </a:p>
        </p:txBody>
      </p:sp>
      <p:grpSp>
        <p:nvGrpSpPr>
          <p:cNvPr id="91" name="组合 90"/>
          <p:cNvGrpSpPr/>
          <p:nvPr/>
        </p:nvGrpSpPr>
        <p:grpSpPr>
          <a:xfrm>
            <a:off x="3915930" y="346684"/>
            <a:ext cx="4377070" cy="927931"/>
            <a:chOff x="3915930" y="346684"/>
            <a:chExt cx="4377070" cy="927931"/>
          </a:xfrm>
        </p:grpSpPr>
        <p:sp>
          <p:nvSpPr>
            <p:cNvPr id="92"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93"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spTree>
    <p:extLst>
      <p:ext uri="{BB962C8B-B14F-4D97-AF65-F5344CB8AC3E}">
        <p14:creationId xmlns:p14="http://schemas.microsoft.com/office/powerpoint/2010/main" val="356977268"/>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fade">
                                      <p:cBhvr>
                                        <p:cTn id="1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597877" y="1811213"/>
            <a:ext cx="3949359" cy="4730262"/>
            <a:chOff x="14281204" y="4225266"/>
            <a:chExt cx="8281659" cy="9557131"/>
          </a:xfrm>
          <a:effectLst>
            <a:outerShdw blurRad="101600" dist="50800" dir="2700000" algn="tl" rotWithShape="0">
              <a:prstClr val="black">
                <a:alpha val="40000"/>
              </a:prstClr>
            </a:outerShdw>
          </a:effectLst>
        </p:grpSpPr>
        <p:sp>
          <p:nvSpPr>
            <p:cNvPr id="79" name="Freeform 6"/>
            <p:cNvSpPr>
              <a:spLocks/>
            </p:cNvSpPr>
            <p:nvPr/>
          </p:nvSpPr>
          <p:spPr bwMode="auto">
            <a:xfrm>
              <a:off x="20540582" y="69182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43" tIns="91422" rIns="182843" bIns="91422" numCol="1" anchor="t" anchorCtr="0" compatLnSpc="1">
              <a:prstTxWarp prst="textNoShape">
                <a:avLst/>
              </a:prstTxWarp>
            </a:bodyPr>
            <a:lstStyle/>
            <a:p>
              <a:endParaRPr lang="id-ID"/>
            </a:p>
          </p:txBody>
        </p:sp>
        <p:sp>
          <p:nvSpPr>
            <p:cNvPr id="80" name="Freeform 20"/>
            <p:cNvSpPr>
              <a:spLocks/>
            </p:cNvSpPr>
            <p:nvPr/>
          </p:nvSpPr>
          <p:spPr bwMode="auto">
            <a:xfrm>
              <a:off x="14281204" y="7788276"/>
              <a:ext cx="1314442" cy="1071042"/>
            </a:xfrm>
            <a:custGeom>
              <a:avLst/>
              <a:gdLst>
                <a:gd name="T0" fmla="*/ 280 w 280"/>
                <a:gd name="T1" fmla="*/ 27 h 228"/>
                <a:gd name="T2" fmla="*/ 247 w 280"/>
                <a:gd name="T3" fmla="*/ 36 h 228"/>
                <a:gd name="T4" fmla="*/ 272 w 280"/>
                <a:gd name="T5" fmla="*/ 5 h 228"/>
                <a:gd name="T6" fmla="*/ 236 w 280"/>
                <a:gd name="T7" fmla="*/ 19 h 228"/>
                <a:gd name="T8" fmla="*/ 194 w 280"/>
                <a:gd name="T9" fmla="*/ 0 h 228"/>
                <a:gd name="T10" fmla="*/ 136 w 280"/>
                <a:gd name="T11" fmla="*/ 58 h 228"/>
                <a:gd name="T12" fmla="*/ 138 w 280"/>
                <a:gd name="T13" fmla="*/ 71 h 228"/>
                <a:gd name="T14" fmla="*/ 19 w 280"/>
                <a:gd name="T15" fmla="*/ 11 h 228"/>
                <a:gd name="T16" fmla="*/ 12 w 280"/>
                <a:gd name="T17" fmla="*/ 40 h 228"/>
                <a:gd name="T18" fmla="*/ 37 w 280"/>
                <a:gd name="T19" fmla="*/ 88 h 228"/>
                <a:gd name="T20" fmla="*/ 11 w 280"/>
                <a:gd name="T21" fmla="*/ 80 h 228"/>
                <a:gd name="T22" fmla="*/ 11 w 280"/>
                <a:gd name="T23" fmla="*/ 81 h 228"/>
                <a:gd name="T24" fmla="*/ 57 w 280"/>
                <a:gd name="T25" fmla="*/ 138 h 228"/>
                <a:gd name="T26" fmla="*/ 42 w 280"/>
                <a:gd name="T27" fmla="*/ 140 h 228"/>
                <a:gd name="T28" fmla="*/ 31 w 280"/>
                <a:gd name="T29" fmla="*/ 139 h 228"/>
                <a:gd name="T30" fmla="*/ 85 w 280"/>
                <a:gd name="T31" fmla="*/ 178 h 228"/>
                <a:gd name="T32" fmla="*/ 14 w 280"/>
                <a:gd name="T33" fmla="*/ 203 h 228"/>
                <a:gd name="T34" fmla="*/ 0 w 280"/>
                <a:gd name="T35" fmla="*/ 202 h 228"/>
                <a:gd name="T36" fmla="*/ 88 w 280"/>
                <a:gd name="T37" fmla="*/ 228 h 228"/>
                <a:gd name="T38" fmla="*/ 251 w 280"/>
                <a:gd name="T39" fmla="*/ 65 h 228"/>
                <a:gd name="T40" fmla="*/ 251 w 280"/>
                <a:gd name="T41" fmla="*/ 57 h 228"/>
                <a:gd name="T42" fmla="*/ 280 w 280"/>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1"/>
            </a:solidFill>
            <a:ln>
              <a:noFill/>
            </a:ln>
            <a:extLst/>
          </p:spPr>
          <p:txBody>
            <a:bodyPr vert="horz" wrap="square" lIns="182843" tIns="91422" rIns="182843" bIns="91422" numCol="1" anchor="t" anchorCtr="0" compatLnSpc="1">
              <a:prstTxWarp prst="textNoShape">
                <a:avLst/>
              </a:prstTxWarp>
            </a:bodyPr>
            <a:lstStyle/>
            <a:p>
              <a:endParaRPr lang="id-ID"/>
            </a:p>
          </p:txBody>
        </p:sp>
        <p:sp>
          <p:nvSpPr>
            <p:cNvPr id="81" name="Freeform 37"/>
            <p:cNvSpPr>
              <a:spLocks/>
            </p:cNvSpPr>
            <p:nvPr/>
          </p:nvSpPr>
          <p:spPr bwMode="auto">
            <a:xfrm>
              <a:off x="16394050" y="7512805"/>
              <a:ext cx="3648480" cy="6269592"/>
            </a:xfrm>
            <a:custGeom>
              <a:avLst/>
              <a:gdLst>
                <a:gd name="T0" fmla="*/ 470 w 588"/>
                <a:gd name="T1" fmla="*/ 274 h 1010"/>
                <a:gd name="T2" fmla="*/ 543 w 588"/>
                <a:gd name="T3" fmla="*/ 164 h 1010"/>
                <a:gd name="T4" fmla="*/ 588 w 588"/>
                <a:gd name="T5" fmla="*/ 13 h 1010"/>
                <a:gd name="T6" fmla="*/ 580 w 588"/>
                <a:gd name="T7" fmla="*/ 9 h 1010"/>
                <a:gd name="T8" fmla="*/ 531 w 588"/>
                <a:gd name="T9" fmla="*/ 143 h 1010"/>
                <a:gd name="T10" fmla="*/ 456 w 588"/>
                <a:gd name="T11" fmla="*/ 237 h 1010"/>
                <a:gd name="T12" fmla="*/ 454 w 588"/>
                <a:gd name="T13" fmla="*/ 238 h 1010"/>
                <a:gd name="T14" fmla="*/ 310 w 588"/>
                <a:gd name="T15" fmla="*/ 0 h 1010"/>
                <a:gd name="T16" fmla="*/ 272 w 588"/>
                <a:gd name="T17" fmla="*/ 25 h 1010"/>
                <a:gd name="T18" fmla="*/ 401 w 588"/>
                <a:gd name="T19" fmla="*/ 434 h 1010"/>
                <a:gd name="T20" fmla="*/ 234 w 588"/>
                <a:gd name="T21" fmla="*/ 365 h 1010"/>
                <a:gd name="T22" fmla="*/ 106 w 588"/>
                <a:gd name="T23" fmla="*/ 257 h 1010"/>
                <a:gd name="T24" fmla="*/ 12 w 588"/>
                <a:gd name="T25" fmla="*/ 95 h 1010"/>
                <a:gd name="T26" fmla="*/ 0 w 588"/>
                <a:gd name="T27" fmla="*/ 101 h 1010"/>
                <a:gd name="T28" fmla="*/ 90 w 588"/>
                <a:gd name="T29" fmla="*/ 284 h 1010"/>
                <a:gd name="T30" fmla="*/ 218 w 588"/>
                <a:gd name="T31" fmla="*/ 413 h 1010"/>
                <a:gd name="T32" fmla="*/ 406 w 588"/>
                <a:gd name="T33" fmla="*/ 511 h 1010"/>
                <a:gd name="T34" fmla="*/ 331 w 588"/>
                <a:gd name="T35" fmla="*/ 1010 h 1010"/>
                <a:gd name="T36" fmla="*/ 557 w 588"/>
                <a:gd name="T37" fmla="*/ 1010 h 1010"/>
                <a:gd name="T38" fmla="*/ 546 w 588"/>
                <a:gd name="T39" fmla="*/ 509 h 1010"/>
                <a:gd name="T40" fmla="*/ 470 w 588"/>
                <a:gd name="T41" fmla="*/ 27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8" h="1010">
                  <a:moveTo>
                    <a:pt x="470" y="274"/>
                  </a:moveTo>
                  <a:cubicBezTo>
                    <a:pt x="498" y="243"/>
                    <a:pt x="523" y="207"/>
                    <a:pt x="543" y="164"/>
                  </a:cubicBezTo>
                  <a:cubicBezTo>
                    <a:pt x="564" y="120"/>
                    <a:pt x="581" y="71"/>
                    <a:pt x="588" y="13"/>
                  </a:cubicBezTo>
                  <a:cubicBezTo>
                    <a:pt x="580" y="9"/>
                    <a:pt x="580" y="9"/>
                    <a:pt x="580" y="9"/>
                  </a:cubicBezTo>
                  <a:cubicBezTo>
                    <a:pt x="571" y="60"/>
                    <a:pt x="552" y="106"/>
                    <a:pt x="531" y="143"/>
                  </a:cubicBezTo>
                  <a:cubicBezTo>
                    <a:pt x="509" y="181"/>
                    <a:pt x="483" y="212"/>
                    <a:pt x="456" y="237"/>
                  </a:cubicBezTo>
                  <a:cubicBezTo>
                    <a:pt x="455" y="238"/>
                    <a:pt x="455" y="238"/>
                    <a:pt x="454" y="238"/>
                  </a:cubicBezTo>
                  <a:cubicBezTo>
                    <a:pt x="415" y="153"/>
                    <a:pt x="366" y="73"/>
                    <a:pt x="310" y="0"/>
                  </a:cubicBezTo>
                  <a:cubicBezTo>
                    <a:pt x="272" y="25"/>
                    <a:pt x="272" y="25"/>
                    <a:pt x="272" y="25"/>
                  </a:cubicBezTo>
                  <a:cubicBezTo>
                    <a:pt x="346" y="158"/>
                    <a:pt x="386" y="295"/>
                    <a:pt x="401" y="434"/>
                  </a:cubicBezTo>
                  <a:cubicBezTo>
                    <a:pt x="344" y="419"/>
                    <a:pt x="287" y="397"/>
                    <a:pt x="234" y="365"/>
                  </a:cubicBezTo>
                  <a:cubicBezTo>
                    <a:pt x="188" y="337"/>
                    <a:pt x="145" y="301"/>
                    <a:pt x="106" y="257"/>
                  </a:cubicBezTo>
                  <a:cubicBezTo>
                    <a:pt x="68" y="212"/>
                    <a:pt x="32" y="157"/>
                    <a:pt x="12" y="95"/>
                  </a:cubicBezTo>
                  <a:cubicBezTo>
                    <a:pt x="0" y="101"/>
                    <a:pt x="0" y="101"/>
                    <a:pt x="0" y="101"/>
                  </a:cubicBezTo>
                  <a:cubicBezTo>
                    <a:pt x="18" y="172"/>
                    <a:pt x="52" y="232"/>
                    <a:pt x="90" y="284"/>
                  </a:cubicBezTo>
                  <a:cubicBezTo>
                    <a:pt x="128" y="335"/>
                    <a:pt x="172" y="378"/>
                    <a:pt x="218" y="413"/>
                  </a:cubicBezTo>
                  <a:cubicBezTo>
                    <a:pt x="278" y="457"/>
                    <a:pt x="341" y="489"/>
                    <a:pt x="406" y="511"/>
                  </a:cubicBezTo>
                  <a:cubicBezTo>
                    <a:pt x="412" y="679"/>
                    <a:pt x="383" y="847"/>
                    <a:pt x="331" y="1010"/>
                  </a:cubicBezTo>
                  <a:cubicBezTo>
                    <a:pt x="557" y="1010"/>
                    <a:pt x="557" y="1010"/>
                    <a:pt x="557" y="1010"/>
                  </a:cubicBezTo>
                  <a:cubicBezTo>
                    <a:pt x="583" y="820"/>
                    <a:pt x="587" y="695"/>
                    <a:pt x="546" y="509"/>
                  </a:cubicBezTo>
                  <a:cubicBezTo>
                    <a:pt x="528" y="428"/>
                    <a:pt x="503" y="349"/>
                    <a:pt x="470" y="274"/>
                  </a:cubicBezTo>
                  <a:close/>
                </a:path>
              </a:pathLst>
            </a:custGeom>
            <a:solidFill>
              <a:schemeClr val="tx2"/>
            </a:solidFill>
            <a:ln>
              <a:noFill/>
            </a:ln>
            <a:extLst/>
          </p:spPr>
          <p:txBody>
            <a:bodyPr vert="horz" wrap="square" lIns="182843" tIns="91422" rIns="182843" bIns="91422" numCol="1" anchor="t" anchorCtr="0" compatLnSpc="1">
              <a:prstTxWarp prst="textNoShape">
                <a:avLst/>
              </a:prstTxWarp>
            </a:bodyPr>
            <a:lstStyle/>
            <a:p>
              <a:endParaRPr lang="id-ID"/>
            </a:p>
          </p:txBody>
        </p:sp>
        <p:sp>
          <p:nvSpPr>
            <p:cNvPr id="82" name="Freeform 7"/>
            <p:cNvSpPr>
              <a:spLocks noEditPoints="1"/>
            </p:cNvSpPr>
            <p:nvPr/>
          </p:nvSpPr>
          <p:spPr bwMode="auto">
            <a:xfrm>
              <a:off x="20159995" y="6601038"/>
              <a:ext cx="709491" cy="707326"/>
            </a:xfrm>
            <a:custGeom>
              <a:avLst/>
              <a:gdLst>
                <a:gd name="T0" fmla="*/ 106 w 114"/>
                <a:gd name="T1" fmla="*/ 0 h 114"/>
                <a:gd name="T2" fmla="*/ 8 w 114"/>
                <a:gd name="T3" fmla="*/ 0 h 114"/>
                <a:gd name="T4" fmla="*/ 0 w 114"/>
                <a:gd name="T5" fmla="*/ 8 h 114"/>
                <a:gd name="T6" fmla="*/ 0 w 114"/>
                <a:gd name="T7" fmla="*/ 106 h 114"/>
                <a:gd name="T8" fmla="*/ 8 w 114"/>
                <a:gd name="T9" fmla="*/ 114 h 114"/>
                <a:gd name="T10" fmla="*/ 106 w 114"/>
                <a:gd name="T11" fmla="*/ 114 h 114"/>
                <a:gd name="T12" fmla="*/ 114 w 114"/>
                <a:gd name="T13" fmla="*/ 106 h 114"/>
                <a:gd name="T14" fmla="*/ 114 w 114"/>
                <a:gd name="T15" fmla="*/ 8 h 114"/>
                <a:gd name="T16" fmla="*/ 106 w 114"/>
                <a:gd name="T17" fmla="*/ 0 h 114"/>
                <a:gd name="T18" fmla="*/ 35 w 114"/>
                <a:gd name="T19" fmla="*/ 96 h 114"/>
                <a:gd name="T20" fmla="*/ 17 w 114"/>
                <a:gd name="T21" fmla="*/ 96 h 114"/>
                <a:gd name="T22" fmla="*/ 17 w 114"/>
                <a:gd name="T23" fmla="*/ 44 h 114"/>
                <a:gd name="T24" fmla="*/ 35 w 114"/>
                <a:gd name="T25" fmla="*/ 44 h 114"/>
                <a:gd name="T26" fmla="*/ 35 w 114"/>
                <a:gd name="T27" fmla="*/ 96 h 114"/>
                <a:gd name="T28" fmla="*/ 26 w 114"/>
                <a:gd name="T29" fmla="*/ 37 h 114"/>
                <a:gd name="T30" fmla="*/ 26 w 114"/>
                <a:gd name="T31" fmla="*/ 37 h 114"/>
                <a:gd name="T32" fmla="*/ 16 w 114"/>
                <a:gd name="T33" fmla="*/ 28 h 114"/>
                <a:gd name="T34" fmla="*/ 26 w 114"/>
                <a:gd name="T35" fmla="*/ 19 h 114"/>
                <a:gd name="T36" fmla="*/ 36 w 114"/>
                <a:gd name="T37" fmla="*/ 28 h 114"/>
                <a:gd name="T38" fmla="*/ 26 w 114"/>
                <a:gd name="T39" fmla="*/ 37 h 114"/>
                <a:gd name="T40" fmla="*/ 97 w 114"/>
                <a:gd name="T41" fmla="*/ 96 h 114"/>
                <a:gd name="T42" fmla="*/ 80 w 114"/>
                <a:gd name="T43" fmla="*/ 96 h 114"/>
                <a:gd name="T44" fmla="*/ 80 w 114"/>
                <a:gd name="T45" fmla="*/ 68 h 114"/>
                <a:gd name="T46" fmla="*/ 71 w 114"/>
                <a:gd name="T47" fmla="*/ 56 h 114"/>
                <a:gd name="T48" fmla="*/ 62 w 114"/>
                <a:gd name="T49" fmla="*/ 63 h 114"/>
                <a:gd name="T50" fmla="*/ 61 w 114"/>
                <a:gd name="T51" fmla="*/ 67 h 114"/>
                <a:gd name="T52" fmla="*/ 61 w 114"/>
                <a:gd name="T53" fmla="*/ 96 h 114"/>
                <a:gd name="T54" fmla="*/ 44 w 114"/>
                <a:gd name="T55" fmla="*/ 96 h 114"/>
                <a:gd name="T56" fmla="*/ 44 w 114"/>
                <a:gd name="T57" fmla="*/ 44 h 114"/>
                <a:gd name="T58" fmla="*/ 61 w 114"/>
                <a:gd name="T59" fmla="*/ 44 h 114"/>
                <a:gd name="T60" fmla="*/ 61 w 114"/>
                <a:gd name="T61" fmla="*/ 51 h 114"/>
                <a:gd name="T62" fmla="*/ 77 w 114"/>
                <a:gd name="T63" fmla="*/ 43 h 114"/>
                <a:gd name="T64" fmla="*/ 97 w 114"/>
                <a:gd name="T65" fmla="*/ 66 h 114"/>
                <a:gd name="T66" fmla="*/ 97 w 114"/>
                <a:gd name="T67"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chemeClr val="accent4"/>
            </a:solidFill>
            <a:ln>
              <a:noFill/>
            </a:ln>
            <a:extLst/>
          </p:spPr>
          <p:txBody>
            <a:bodyPr vert="horz" wrap="square" lIns="182843" tIns="91422" rIns="182843" bIns="91422" numCol="1" anchor="t" anchorCtr="0" compatLnSpc="1">
              <a:prstTxWarp prst="textNoShape">
                <a:avLst/>
              </a:prstTxWarp>
            </a:bodyPr>
            <a:lstStyle/>
            <a:p>
              <a:endParaRPr lang="id-ID"/>
            </a:p>
          </p:txBody>
        </p:sp>
        <p:grpSp>
          <p:nvGrpSpPr>
            <p:cNvPr id="83" name="Group 82"/>
            <p:cNvGrpSpPr/>
            <p:nvPr/>
          </p:nvGrpSpPr>
          <p:grpSpPr>
            <a:xfrm>
              <a:off x="20019037" y="9637137"/>
              <a:ext cx="1346155" cy="1346504"/>
              <a:chOff x="4127501" y="4194175"/>
              <a:chExt cx="909638" cy="909637"/>
            </a:xfrm>
            <a:solidFill>
              <a:schemeClr val="accent4"/>
            </a:solidFill>
          </p:grpSpPr>
          <p:sp>
            <p:nvSpPr>
              <p:cNvPr id="161" name="Freeform 11"/>
              <p:cNvSpPr>
                <a:spLocks/>
              </p:cNvSpPr>
              <p:nvPr/>
            </p:nvSpPr>
            <p:spPr bwMode="auto">
              <a:xfrm>
                <a:off x="4386263" y="4659313"/>
                <a:ext cx="96838" cy="192087"/>
              </a:xfrm>
              <a:custGeom>
                <a:avLst/>
                <a:gdLst>
                  <a:gd name="T0" fmla="*/ 0 w 61"/>
                  <a:gd name="T1" fmla="*/ 18 h 121"/>
                  <a:gd name="T2" fmla="*/ 22 w 61"/>
                  <a:gd name="T3" fmla="*/ 18 h 121"/>
                  <a:gd name="T4" fmla="*/ 22 w 61"/>
                  <a:gd name="T5" fmla="*/ 121 h 121"/>
                  <a:gd name="T6" fmla="*/ 40 w 61"/>
                  <a:gd name="T7" fmla="*/ 121 h 121"/>
                  <a:gd name="T8" fmla="*/ 40 w 61"/>
                  <a:gd name="T9" fmla="*/ 18 h 121"/>
                  <a:gd name="T10" fmla="*/ 61 w 61"/>
                  <a:gd name="T11" fmla="*/ 18 h 121"/>
                  <a:gd name="T12" fmla="*/ 61 w 61"/>
                  <a:gd name="T13" fmla="*/ 0 h 121"/>
                  <a:gd name="T14" fmla="*/ 0 w 61"/>
                  <a:gd name="T15" fmla="*/ 0 h 121"/>
                  <a:gd name="T16" fmla="*/ 0 w 61"/>
                  <a:gd name="T17" fmla="*/ 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1">
                    <a:moveTo>
                      <a:pt x="0" y="18"/>
                    </a:moveTo>
                    <a:lnTo>
                      <a:pt x="22" y="18"/>
                    </a:lnTo>
                    <a:lnTo>
                      <a:pt x="22" y="121"/>
                    </a:lnTo>
                    <a:lnTo>
                      <a:pt x="40" y="121"/>
                    </a:lnTo>
                    <a:lnTo>
                      <a:pt x="40" y="18"/>
                    </a:lnTo>
                    <a:lnTo>
                      <a:pt x="61" y="18"/>
                    </a:lnTo>
                    <a:lnTo>
                      <a:pt x="61" y="0"/>
                    </a:lnTo>
                    <a:lnTo>
                      <a:pt x="0" y="0"/>
                    </a:lnTo>
                    <a:lnTo>
                      <a:pt x="0"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2" name="Freeform 12"/>
              <p:cNvSpPr>
                <a:spLocks/>
              </p:cNvSpPr>
              <p:nvPr/>
            </p:nvSpPr>
            <p:spPr bwMode="auto">
              <a:xfrm>
                <a:off x="4572001" y="4440238"/>
                <a:ext cx="25400" cy="109537"/>
              </a:xfrm>
              <a:custGeom>
                <a:avLst/>
                <a:gdLst>
                  <a:gd name="T0" fmla="*/ 3 w 6"/>
                  <a:gd name="T1" fmla="*/ 26 h 26"/>
                  <a:gd name="T2" fmla="*/ 5 w 6"/>
                  <a:gd name="T3" fmla="*/ 25 h 26"/>
                  <a:gd name="T4" fmla="*/ 6 w 6"/>
                  <a:gd name="T5" fmla="*/ 23 h 26"/>
                  <a:gd name="T6" fmla="*/ 6 w 6"/>
                  <a:gd name="T7" fmla="*/ 3 h 26"/>
                  <a:gd name="T8" fmla="*/ 5 w 6"/>
                  <a:gd name="T9" fmla="*/ 1 h 26"/>
                  <a:gd name="T10" fmla="*/ 3 w 6"/>
                  <a:gd name="T11" fmla="*/ 0 h 26"/>
                  <a:gd name="T12" fmla="*/ 0 w 6"/>
                  <a:gd name="T13" fmla="*/ 1 h 26"/>
                  <a:gd name="T14" fmla="*/ 0 w 6"/>
                  <a:gd name="T15" fmla="*/ 3 h 26"/>
                  <a:gd name="T16" fmla="*/ 0 w 6"/>
                  <a:gd name="T17" fmla="*/ 23 h 26"/>
                  <a:gd name="T18" fmla="*/ 0 w 6"/>
                  <a:gd name="T19" fmla="*/ 25 h 26"/>
                  <a:gd name="T20" fmla="*/ 3 w 6"/>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6">
                    <a:moveTo>
                      <a:pt x="3" y="26"/>
                    </a:moveTo>
                    <a:cubicBezTo>
                      <a:pt x="4" y="26"/>
                      <a:pt x="5" y="26"/>
                      <a:pt x="5" y="25"/>
                    </a:cubicBezTo>
                    <a:cubicBezTo>
                      <a:pt x="6" y="25"/>
                      <a:pt x="6" y="24"/>
                      <a:pt x="6" y="23"/>
                    </a:cubicBezTo>
                    <a:cubicBezTo>
                      <a:pt x="6" y="3"/>
                      <a:pt x="6" y="3"/>
                      <a:pt x="6" y="3"/>
                    </a:cubicBezTo>
                    <a:cubicBezTo>
                      <a:pt x="6" y="2"/>
                      <a:pt x="6" y="1"/>
                      <a:pt x="5" y="1"/>
                    </a:cubicBezTo>
                    <a:cubicBezTo>
                      <a:pt x="5" y="0"/>
                      <a:pt x="4" y="0"/>
                      <a:pt x="3" y="0"/>
                    </a:cubicBezTo>
                    <a:cubicBezTo>
                      <a:pt x="2" y="0"/>
                      <a:pt x="1" y="0"/>
                      <a:pt x="0" y="1"/>
                    </a:cubicBezTo>
                    <a:cubicBezTo>
                      <a:pt x="0" y="1"/>
                      <a:pt x="0" y="2"/>
                      <a:pt x="0" y="3"/>
                    </a:cubicBezTo>
                    <a:cubicBezTo>
                      <a:pt x="0" y="23"/>
                      <a:pt x="0" y="23"/>
                      <a:pt x="0" y="23"/>
                    </a:cubicBezTo>
                    <a:cubicBezTo>
                      <a:pt x="0" y="24"/>
                      <a:pt x="0" y="25"/>
                      <a:pt x="0" y="25"/>
                    </a:cubicBezTo>
                    <a:cubicBezTo>
                      <a:pt x="1" y="26"/>
                      <a:pt x="2" y="26"/>
                      <a:pt x="3" y="2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3" name="Freeform 13"/>
              <p:cNvSpPr>
                <a:spLocks noEditPoints="1"/>
              </p:cNvSpPr>
              <p:nvPr/>
            </p:nvSpPr>
            <p:spPr bwMode="auto">
              <a:xfrm>
                <a:off x="4600576" y="4659313"/>
                <a:ext cx="79375" cy="192087"/>
              </a:xfrm>
              <a:custGeom>
                <a:avLst/>
                <a:gdLst>
                  <a:gd name="T0" fmla="*/ 13 w 19"/>
                  <a:gd name="T1" fmla="*/ 12 h 46"/>
                  <a:gd name="T2" fmla="*/ 9 w 19"/>
                  <a:gd name="T3" fmla="*/ 12 h 46"/>
                  <a:gd name="T4" fmla="*/ 6 w 19"/>
                  <a:gd name="T5" fmla="*/ 15 h 46"/>
                  <a:gd name="T6" fmla="*/ 6 w 19"/>
                  <a:gd name="T7" fmla="*/ 0 h 46"/>
                  <a:gd name="T8" fmla="*/ 0 w 19"/>
                  <a:gd name="T9" fmla="*/ 0 h 46"/>
                  <a:gd name="T10" fmla="*/ 0 w 19"/>
                  <a:gd name="T11" fmla="*/ 46 h 46"/>
                  <a:gd name="T12" fmla="*/ 6 w 19"/>
                  <a:gd name="T13" fmla="*/ 46 h 46"/>
                  <a:gd name="T14" fmla="*/ 6 w 19"/>
                  <a:gd name="T15" fmla="*/ 43 h 46"/>
                  <a:gd name="T16" fmla="*/ 9 w 19"/>
                  <a:gd name="T17" fmla="*/ 45 h 46"/>
                  <a:gd name="T18" fmla="*/ 13 w 19"/>
                  <a:gd name="T19" fmla="*/ 46 h 46"/>
                  <a:gd name="T20" fmla="*/ 18 w 19"/>
                  <a:gd name="T21" fmla="*/ 44 h 46"/>
                  <a:gd name="T22" fmla="*/ 19 w 19"/>
                  <a:gd name="T23" fmla="*/ 39 h 46"/>
                  <a:gd name="T24" fmla="*/ 19 w 19"/>
                  <a:gd name="T25" fmla="*/ 20 h 46"/>
                  <a:gd name="T26" fmla="*/ 17 w 19"/>
                  <a:gd name="T27" fmla="*/ 14 h 46"/>
                  <a:gd name="T28" fmla="*/ 13 w 19"/>
                  <a:gd name="T29" fmla="*/ 12 h 46"/>
                  <a:gd name="T30" fmla="*/ 12 w 19"/>
                  <a:gd name="T31" fmla="*/ 38 h 46"/>
                  <a:gd name="T32" fmla="*/ 12 w 19"/>
                  <a:gd name="T33" fmla="*/ 40 h 46"/>
                  <a:gd name="T34" fmla="*/ 10 w 19"/>
                  <a:gd name="T35" fmla="*/ 41 h 46"/>
                  <a:gd name="T36" fmla="*/ 8 w 19"/>
                  <a:gd name="T37" fmla="*/ 41 h 46"/>
                  <a:gd name="T38" fmla="*/ 6 w 19"/>
                  <a:gd name="T39" fmla="*/ 39 h 46"/>
                  <a:gd name="T40" fmla="*/ 6 w 19"/>
                  <a:gd name="T41" fmla="*/ 18 h 46"/>
                  <a:gd name="T42" fmla="*/ 8 w 19"/>
                  <a:gd name="T43" fmla="*/ 17 h 46"/>
                  <a:gd name="T44" fmla="*/ 9 w 19"/>
                  <a:gd name="T45" fmla="*/ 17 h 46"/>
                  <a:gd name="T46" fmla="*/ 11 w 19"/>
                  <a:gd name="T47" fmla="*/ 18 h 46"/>
                  <a:gd name="T48" fmla="*/ 12 w 19"/>
                  <a:gd name="T49" fmla="*/ 20 h 46"/>
                  <a:gd name="T50" fmla="*/ 12 w 19"/>
                  <a:gd name="T5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6">
                    <a:moveTo>
                      <a:pt x="13" y="12"/>
                    </a:moveTo>
                    <a:cubicBezTo>
                      <a:pt x="11" y="12"/>
                      <a:pt x="10" y="12"/>
                      <a:pt x="9" y="12"/>
                    </a:cubicBezTo>
                    <a:cubicBezTo>
                      <a:pt x="8" y="13"/>
                      <a:pt x="7" y="14"/>
                      <a:pt x="6" y="15"/>
                    </a:cubicBezTo>
                    <a:cubicBezTo>
                      <a:pt x="6" y="0"/>
                      <a:pt x="6" y="0"/>
                      <a:pt x="6" y="0"/>
                    </a:cubicBezTo>
                    <a:cubicBezTo>
                      <a:pt x="0" y="0"/>
                      <a:pt x="0" y="0"/>
                      <a:pt x="0" y="0"/>
                    </a:cubicBezTo>
                    <a:cubicBezTo>
                      <a:pt x="0" y="46"/>
                      <a:pt x="0" y="46"/>
                      <a:pt x="0" y="46"/>
                    </a:cubicBezTo>
                    <a:cubicBezTo>
                      <a:pt x="6" y="46"/>
                      <a:pt x="6" y="46"/>
                      <a:pt x="6" y="46"/>
                    </a:cubicBezTo>
                    <a:cubicBezTo>
                      <a:pt x="6" y="43"/>
                      <a:pt x="6" y="43"/>
                      <a:pt x="6" y="43"/>
                    </a:cubicBezTo>
                    <a:cubicBezTo>
                      <a:pt x="7" y="44"/>
                      <a:pt x="8" y="45"/>
                      <a:pt x="9" y="45"/>
                    </a:cubicBezTo>
                    <a:cubicBezTo>
                      <a:pt x="10" y="46"/>
                      <a:pt x="12" y="46"/>
                      <a:pt x="13" y="46"/>
                    </a:cubicBezTo>
                    <a:cubicBezTo>
                      <a:pt x="15" y="46"/>
                      <a:pt x="16" y="46"/>
                      <a:pt x="18" y="44"/>
                    </a:cubicBezTo>
                    <a:cubicBezTo>
                      <a:pt x="19" y="43"/>
                      <a:pt x="19" y="41"/>
                      <a:pt x="19" y="39"/>
                    </a:cubicBezTo>
                    <a:cubicBezTo>
                      <a:pt x="19" y="20"/>
                      <a:pt x="19" y="20"/>
                      <a:pt x="19" y="20"/>
                    </a:cubicBezTo>
                    <a:cubicBezTo>
                      <a:pt x="19" y="17"/>
                      <a:pt x="19" y="15"/>
                      <a:pt x="17" y="14"/>
                    </a:cubicBezTo>
                    <a:cubicBezTo>
                      <a:pt x="16" y="12"/>
                      <a:pt x="15" y="12"/>
                      <a:pt x="13" y="12"/>
                    </a:cubicBezTo>
                    <a:close/>
                    <a:moveTo>
                      <a:pt x="12" y="38"/>
                    </a:moveTo>
                    <a:cubicBezTo>
                      <a:pt x="12" y="39"/>
                      <a:pt x="12" y="40"/>
                      <a:pt x="12" y="40"/>
                    </a:cubicBezTo>
                    <a:cubicBezTo>
                      <a:pt x="11" y="41"/>
                      <a:pt x="11" y="41"/>
                      <a:pt x="10" y="41"/>
                    </a:cubicBezTo>
                    <a:cubicBezTo>
                      <a:pt x="9" y="41"/>
                      <a:pt x="9" y="41"/>
                      <a:pt x="8" y="41"/>
                    </a:cubicBezTo>
                    <a:cubicBezTo>
                      <a:pt x="8" y="40"/>
                      <a:pt x="7" y="40"/>
                      <a:pt x="6" y="39"/>
                    </a:cubicBezTo>
                    <a:cubicBezTo>
                      <a:pt x="6" y="18"/>
                      <a:pt x="6" y="18"/>
                      <a:pt x="6" y="18"/>
                    </a:cubicBezTo>
                    <a:cubicBezTo>
                      <a:pt x="7" y="18"/>
                      <a:pt x="7" y="17"/>
                      <a:pt x="8" y="17"/>
                    </a:cubicBezTo>
                    <a:cubicBezTo>
                      <a:pt x="8" y="17"/>
                      <a:pt x="9" y="17"/>
                      <a:pt x="9" y="17"/>
                    </a:cubicBezTo>
                    <a:cubicBezTo>
                      <a:pt x="10" y="17"/>
                      <a:pt x="11" y="17"/>
                      <a:pt x="11" y="18"/>
                    </a:cubicBezTo>
                    <a:cubicBezTo>
                      <a:pt x="12" y="18"/>
                      <a:pt x="12" y="19"/>
                      <a:pt x="12" y="20"/>
                    </a:cubicBezTo>
                    <a:lnTo>
                      <a:pt x="12" y="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4" name="Freeform 14"/>
              <p:cNvSpPr>
                <a:spLocks/>
              </p:cNvSpPr>
              <p:nvPr/>
            </p:nvSpPr>
            <p:spPr bwMode="auto">
              <a:xfrm>
                <a:off x="4495801" y="4710113"/>
                <a:ext cx="84138" cy="141287"/>
              </a:xfrm>
              <a:custGeom>
                <a:avLst/>
                <a:gdLst>
                  <a:gd name="T0" fmla="*/ 13 w 20"/>
                  <a:gd name="T1" fmla="*/ 26 h 34"/>
                  <a:gd name="T2" fmla="*/ 11 w 20"/>
                  <a:gd name="T3" fmla="*/ 27 h 34"/>
                  <a:gd name="T4" fmla="*/ 9 w 20"/>
                  <a:gd name="T5" fmla="*/ 28 h 34"/>
                  <a:gd name="T6" fmla="*/ 7 w 20"/>
                  <a:gd name="T7" fmla="*/ 28 h 34"/>
                  <a:gd name="T8" fmla="*/ 7 w 20"/>
                  <a:gd name="T9" fmla="*/ 26 h 34"/>
                  <a:gd name="T10" fmla="*/ 7 w 20"/>
                  <a:gd name="T11" fmla="*/ 0 h 34"/>
                  <a:gd name="T12" fmla="*/ 0 w 20"/>
                  <a:gd name="T13" fmla="*/ 0 h 34"/>
                  <a:gd name="T14" fmla="*/ 0 w 20"/>
                  <a:gd name="T15" fmla="*/ 28 h 34"/>
                  <a:gd name="T16" fmla="*/ 1 w 20"/>
                  <a:gd name="T17" fmla="*/ 33 h 34"/>
                  <a:gd name="T18" fmla="*/ 5 w 20"/>
                  <a:gd name="T19" fmla="*/ 34 h 34"/>
                  <a:gd name="T20" fmla="*/ 9 w 20"/>
                  <a:gd name="T21" fmla="*/ 33 h 34"/>
                  <a:gd name="T22" fmla="*/ 13 w 20"/>
                  <a:gd name="T23" fmla="*/ 30 h 34"/>
                  <a:gd name="T24" fmla="*/ 13 w 20"/>
                  <a:gd name="T25" fmla="*/ 34 h 34"/>
                  <a:gd name="T26" fmla="*/ 20 w 20"/>
                  <a:gd name="T27" fmla="*/ 34 h 34"/>
                  <a:gd name="T28" fmla="*/ 20 w 20"/>
                  <a:gd name="T29" fmla="*/ 0 h 34"/>
                  <a:gd name="T30" fmla="*/ 13 w 20"/>
                  <a:gd name="T31" fmla="*/ 0 h 34"/>
                  <a:gd name="T32" fmla="*/ 13 w 20"/>
                  <a:gd name="T3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4">
                    <a:moveTo>
                      <a:pt x="13" y="26"/>
                    </a:moveTo>
                    <a:cubicBezTo>
                      <a:pt x="12" y="26"/>
                      <a:pt x="11" y="27"/>
                      <a:pt x="11" y="27"/>
                    </a:cubicBezTo>
                    <a:cubicBezTo>
                      <a:pt x="10" y="28"/>
                      <a:pt x="9" y="28"/>
                      <a:pt x="9" y="28"/>
                    </a:cubicBezTo>
                    <a:cubicBezTo>
                      <a:pt x="8" y="28"/>
                      <a:pt x="8" y="28"/>
                      <a:pt x="7" y="28"/>
                    </a:cubicBezTo>
                    <a:cubicBezTo>
                      <a:pt x="7" y="27"/>
                      <a:pt x="7" y="27"/>
                      <a:pt x="7" y="26"/>
                    </a:cubicBezTo>
                    <a:cubicBezTo>
                      <a:pt x="7" y="0"/>
                      <a:pt x="7" y="0"/>
                      <a:pt x="7" y="0"/>
                    </a:cubicBezTo>
                    <a:cubicBezTo>
                      <a:pt x="0" y="0"/>
                      <a:pt x="0" y="0"/>
                      <a:pt x="0" y="0"/>
                    </a:cubicBezTo>
                    <a:cubicBezTo>
                      <a:pt x="0" y="28"/>
                      <a:pt x="0" y="28"/>
                      <a:pt x="0" y="28"/>
                    </a:cubicBezTo>
                    <a:cubicBezTo>
                      <a:pt x="0" y="30"/>
                      <a:pt x="1" y="32"/>
                      <a:pt x="1" y="33"/>
                    </a:cubicBezTo>
                    <a:cubicBezTo>
                      <a:pt x="2" y="34"/>
                      <a:pt x="3" y="34"/>
                      <a:pt x="5" y="34"/>
                    </a:cubicBezTo>
                    <a:cubicBezTo>
                      <a:pt x="6" y="34"/>
                      <a:pt x="8" y="34"/>
                      <a:pt x="9" y="33"/>
                    </a:cubicBezTo>
                    <a:cubicBezTo>
                      <a:pt x="10" y="32"/>
                      <a:pt x="12" y="31"/>
                      <a:pt x="13" y="30"/>
                    </a:cubicBezTo>
                    <a:cubicBezTo>
                      <a:pt x="13" y="34"/>
                      <a:pt x="13" y="34"/>
                      <a:pt x="13" y="34"/>
                    </a:cubicBezTo>
                    <a:cubicBezTo>
                      <a:pt x="20" y="34"/>
                      <a:pt x="20" y="34"/>
                      <a:pt x="20" y="34"/>
                    </a:cubicBezTo>
                    <a:cubicBezTo>
                      <a:pt x="20" y="0"/>
                      <a:pt x="20" y="0"/>
                      <a:pt x="20" y="0"/>
                    </a:cubicBezTo>
                    <a:cubicBezTo>
                      <a:pt x="13" y="0"/>
                      <a:pt x="13" y="0"/>
                      <a:pt x="13" y="0"/>
                    </a:cubicBezTo>
                    <a:lnTo>
                      <a:pt x="13" y="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5" name="Freeform 15"/>
              <p:cNvSpPr>
                <a:spLocks noEditPoints="1"/>
              </p:cNvSpPr>
              <p:nvPr/>
            </p:nvSpPr>
            <p:spPr bwMode="auto">
              <a:xfrm>
                <a:off x="4127501" y="4194175"/>
                <a:ext cx="909638" cy="909637"/>
              </a:xfrm>
              <a:custGeom>
                <a:avLst/>
                <a:gdLst>
                  <a:gd name="T0" fmla="*/ 108 w 217"/>
                  <a:gd name="T1" fmla="*/ 0 h 217"/>
                  <a:gd name="T2" fmla="*/ 0 w 217"/>
                  <a:gd name="T3" fmla="*/ 108 h 217"/>
                  <a:gd name="T4" fmla="*/ 108 w 217"/>
                  <a:gd name="T5" fmla="*/ 217 h 217"/>
                  <a:gd name="T6" fmla="*/ 217 w 217"/>
                  <a:gd name="T7" fmla="*/ 108 h 217"/>
                  <a:gd name="T8" fmla="*/ 108 w 217"/>
                  <a:gd name="T9" fmla="*/ 0 h 217"/>
                  <a:gd name="T10" fmla="*/ 126 w 217"/>
                  <a:gd name="T11" fmla="*/ 53 h 217"/>
                  <a:gd name="T12" fmla="*/ 134 w 217"/>
                  <a:gd name="T13" fmla="*/ 53 h 217"/>
                  <a:gd name="T14" fmla="*/ 134 w 217"/>
                  <a:gd name="T15" fmla="*/ 82 h 217"/>
                  <a:gd name="T16" fmla="*/ 134 w 217"/>
                  <a:gd name="T17" fmla="*/ 84 h 217"/>
                  <a:gd name="T18" fmla="*/ 136 w 217"/>
                  <a:gd name="T19" fmla="*/ 84 h 217"/>
                  <a:gd name="T20" fmla="*/ 138 w 217"/>
                  <a:gd name="T21" fmla="*/ 84 h 217"/>
                  <a:gd name="T22" fmla="*/ 140 w 217"/>
                  <a:gd name="T23" fmla="*/ 82 h 217"/>
                  <a:gd name="T24" fmla="*/ 140 w 217"/>
                  <a:gd name="T25" fmla="*/ 53 h 217"/>
                  <a:gd name="T26" fmla="*/ 148 w 217"/>
                  <a:gd name="T27" fmla="*/ 53 h 217"/>
                  <a:gd name="T28" fmla="*/ 148 w 217"/>
                  <a:gd name="T29" fmla="*/ 91 h 217"/>
                  <a:gd name="T30" fmla="*/ 140 w 217"/>
                  <a:gd name="T31" fmla="*/ 91 h 217"/>
                  <a:gd name="T32" fmla="*/ 140 w 217"/>
                  <a:gd name="T33" fmla="*/ 86 h 217"/>
                  <a:gd name="T34" fmla="*/ 136 w 217"/>
                  <a:gd name="T35" fmla="*/ 90 h 217"/>
                  <a:gd name="T36" fmla="*/ 131 w 217"/>
                  <a:gd name="T37" fmla="*/ 91 h 217"/>
                  <a:gd name="T38" fmla="*/ 127 w 217"/>
                  <a:gd name="T39" fmla="*/ 89 h 217"/>
                  <a:gd name="T40" fmla="*/ 126 w 217"/>
                  <a:gd name="T41" fmla="*/ 84 h 217"/>
                  <a:gd name="T42" fmla="*/ 126 w 217"/>
                  <a:gd name="T43" fmla="*/ 53 h 217"/>
                  <a:gd name="T44" fmla="*/ 98 w 217"/>
                  <a:gd name="T45" fmla="*/ 62 h 217"/>
                  <a:gd name="T46" fmla="*/ 101 w 217"/>
                  <a:gd name="T47" fmla="*/ 55 h 217"/>
                  <a:gd name="T48" fmla="*/ 109 w 217"/>
                  <a:gd name="T49" fmla="*/ 52 h 217"/>
                  <a:gd name="T50" fmla="*/ 117 w 217"/>
                  <a:gd name="T51" fmla="*/ 55 h 217"/>
                  <a:gd name="T52" fmla="*/ 120 w 217"/>
                  <a:gd name="T53" fmla="*/ 62 h 217"/>
                  <a:gd name="T54" fmla="*/ 120 w 217"/>
                  <a:gd name="T55" fmla="*/ 81 h 217"/>
                  <a:gd name="T56" fmla="*/ 117 w 217"/>
                  <a:gd name="T57" fmla="*/ 89 h 217"/>
                  <a:gd name="T58" fmla="*/ 109 w 217"/>
                  <a:gd name="T59" fmla="*/ 91 h 217"/>
                  <a:gd name="T60" fmla="*/ 101 w 217"/>
                  <a:gd name="T61" fmla="*/ 89 h 217"/>
                  <a:gd name="T62" fmla="*/ 98 w 217"/>
                  <a:gd name="T63" fmla="*/ 81 h 217"/>
                  <a:gd name="T64" fmla="*/ 98 w 217"/>
                  <a:gd name="T65" fmla="*/ 62 h 217"/>
                  <a:gd name="T66" fmla="*/ 77 w 217"/>
                  <a:gd name="T67" fmla="*/ 40 h 217"/>
                  <a:gd name="T68" fmla="*/ 83 w 217"/>
                  <a:gd name="T69" fmla="*/ 60 h 217"/>
                  <a:gd name="T70" fmla="*/ 83 w 217"/>
                  <a:gd name="T71" fmla="*/ 60 h 217"/>
                  <a:gd name="T72" fmla="*/ 88 w 217"/>
                  <a:gd name="T73" fmla="*/ 40 h 217"/>
                  <a:gd name="T74" fmla="*/ 97 w 217"/>
                  <a:gd name="T75" fmla="*/ 40 h 217"/>
                  <a:gd name="T76" fmla="*/ 87 w 217"/>
                  <a:gd name="T77" fmla="*/ 70 h 217"/>
                  <a:gd name="T78" fmla="*/ 87 w 217"/>
                  <a:gd name="T79" fmla="*/ 91 h 217"/>
                  <a:gd name="T80" fmla="*/ 79 w 217"/>
                  <a:gd name="T81" fmla="*/ 91 h 217"/>
                  <a:gd name="T82" fmla="*/ 79 w 217"/>
                  <a:gd name="T83" fmla="*/ 71 h 217"/>
                  <a:gd name="T84" fmla="*/ 68 w 217"/>
                  <a:gd name="T85" fmla="*/ 40 h 217"/>
                  <a:gd name="T86" fmla="*/ 77 w 217"/>
                  <a:gd name="T87" fmla="*/ 40 h 217"/>
                  <a:gd name="T88" fmla="*/ 177 w 217"/>
                  <a:gd name="T89" fmla="*/ 146 h 217"/>
                  <a:gd name="T90" fmla="*/ 152 w 217"/>
                  <a:gd name="T91" fmla="*/ 171 h 217"/>
                  <a:gd name="T92" fmla="*/ 68 w 217"/>
                  <a:gd name="T93" fmla="*/ 171 h 217"/>
                  <a:gd name="T94" fmla="*/ 43 w 217"/>
                  <a:gd name="T95" fmla="*/ 146 h 217"/>
                  <a:gd name="T96" fmla="*/ 43 w 217"/>
                  <a:gd name="T97" fmla="*/ 127 h 217"/>
                  <a:gd name="T98" fmla="*/ 68 w 217"/>
                  <a:gd name="T99" fmla="*/ 102 h 217"/>
                  <a:gd name="T100" fmla="*/ 152 w 217"/>
                  <a:gd name="T101" fmla="*/ 102 h 217"/>
                  <a:gd name="T102" fmla="*/ 177 w 217"/>
                  <a:gd name="T103" fmla="*/ 127 h 217"/>
                  <a:gd name="T104" fmla="*/ 177 w 217"/>
                  <a:gd name="T105" fmla="*/ 14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108" y="0"/>
                    </a:moveTo>
                    <a:cubicBezTo>
                      <a:pt x="48" y="0"/>
                      <a:pt x="0" y="48"/>
                      <a:pt x="0" y="108"/>
                    </a:cubicBezTo>
                    <a:cubicBezTo>
                      <a:pt x="0" y="169"/>
                      <a:pt x="48" y="217"/>
                      <a:pt x="108" y="217"/>
                    </a:cubicBezTo>
                    <a:cubicBezTo>
                      <a:pt x="169" y="217"/>
                      <a:pt x="217" y="169"/>
                      <a:pt x="217" y="108"/>
                    </a:cubicBezTo>
                    <a:cubicBezTo>
                      <a:pt x="217" y="48"/>
                      <a:pt x="169" y="0"/>
                      <a:pt x="108" y="0"/>
                    </a:cubicBezTo>
                    <a:close/>
                    <a:moveTo>
                      <a:pt x="126" y="53"/>
                    </a:moveTo>
                    <a:cubicBezTo>
                      <a:pt x="134" y="53"/>
                      <a:pt x="134" y="53"/>
                      <a:pt x="134" y="53"/>
                    </a:cubicBezTo>
                    <a:cubicBezTo>
                      <a:pt x="134" y="82"/>
                      <a:pt x="134" y="82"/>
                      <a:pt x="134" y="82"/>
                    </a:cubicBezTo>
                    <a:cubicBezTo>
                      <a:pt x="134" y="83"/>
                      <a:pt x="134" y="83"/>
                      <a:pt x="134" y="84"/>
                    </a:cubicBezTo>
                    <a:cubicBezTo>
                      <a:pt x="134" y="84"/>
                      <a:pt x="135" y="84"/>
                      <a:pt x="136" y="84"/>
                    </a:cubicBezTo>
                    <a:cubicBezTo>
                      <a:pt x="136" y="84"/>
                      <a:pt x="137" y="84"/>
                      <a:pt x="138" y="84"/>
                    </a:cubicBezTo>
                    <a:cubicBezTo>
                      <a:pt x="139" y="83"/>
                      <a:pt x="139" y="82"/>
                      <a:pt x="140" y="82"/>
                    </a:cubicBezTo>
                    <a:cubicBezTo>
                      <a:pt x="140" y="53"/>
                      <a:pt x="140" y="53"/>
                      <a:pt x="140" y="53"/>
                    </a:cubicBezTo>
                    <a:cubicBezTo>
                      <a:pt x="148" y="53"/>
                      <a:pt x="148" y="53"/>
                      <a:pt x="148" y="53"/>
                    </a:cubicBezTo>
                    <a:cubicBezTo>
                      <a:pt x="148" y="91"/>
                      <a:pt x="148" y="91"/>
                      <a:pt x="148" y="91"/>
                    </a:cubicBezTo>
                    <a:cubicBezTo>
                      <a:pt x="140" y="91"/>
                      <a:pt x="140" y="91"/>
                      <a:pt x="140" y="91"/>
                    </a:cubicBezTo>
                    <a:cubicBezTo>
                      <a:pt x="140" y="86"/>
                      <a:pt x="140" y="86"/>
                      <a:pt x="140" y="86"/>
                    </a:cubicBezTo>
                    <a:cubicBezTo>
                      <a:pt x="139" y="88"/>
                      <a:pt x="137" y="89"/>
                      <a:pt x="136" y="90"/>
                    </a:cubicBezTo>
                    <a:cubicBezTo>
                      <a:pt x="134" y="91"/>
                      <a:pt x="133" y="91"/>
                      <a:pt x="131" y="91"/>
                    </a:cubicBezTo>
                    <a:cubicBezTo>
                      <a:pt x="130" y="91"/>
                      <a:pt x="128" y="91"/>
                      <a:pt x="127" y="89"/>
                    </a:cubicBezTo>
                    <a:cubicBezTo>
                      <a:pt x="126" y="88"/>
                      <a:pt x="126" y="87"/>
                      <a:pt x="126" y="84"/>
                    </a:cubicBezTo>
                    <a:lnTo>
                      <a:pt x="126" y="53"/>
                    </a:lnTo>
                    <a:close/>
                    <a:moveTo>
                      <a:pt x="98" y="62"/>
                    </a:moveTo>
                    <a:cubicBezTo>
                      <a:pt x="98" y="59"/>
                      <a:pt x="99" y="57"/>
                      <a:pt x="101" y="55"/>
                    </a:cubicBezTo>
                    <a:cubicBezTo>
                      <a:pt x="103" y="53"/>
                      <a:pt x="106" y="52"/>
                      <a:pt x="109" y="52"/>
                    </a:cubicBezTo>
                    <a:cubicBezTo>
                      <a:pt x="112" y="52"/>
                      <a:pt x="115" y="53"/>
                      <a:pt x="117" y="55"/>
                    </a:cubicBezTo>
                    <a:cubicBezTo>
                      <a:pt x="119" y="57"/>
                      <a:pt x="120" y="59"/>
                      <a:pt x="120" y="62"/>
                    </a:cubicBezTo>
                    <a:cubicBezTo>
                      <a:pt x="120" y="81"/>
                      <a:pt x="120" y="81"/>
                      <a:pt x="120" y="81"/>
                    </a:cubicBezTo>
                    <a:cubicBezTo>
                      <a:pt x="120" y="84"/>
                      <a:pt x="119" y="87"/>
                      <a:pt x="117" y="89"/>
                    </a:cubicBezTo>
                    <a:cubicBezTo>
                      <a:pt x="115" y="91"/>
                      <a:pt x="112" y="91"/>
                      <a:pt x="109" y="91"/>
                    </a:cubicBezTo>
                    <a:cubicBezTo>
                      <a:pt x="105" y="91"/>
                      <a:pt x="103" y="91"/>
                      <a:pt x="101" y="89"/>
                    </a:cubicBezTo>
                    <a:cubicBezTo>
                      <a:pt x="99" y="87"/>
                      <a:pt x="98" y="84"/>
                      <a:pt x="98" y="81"/>
                    </a:cubicBezTo>
                    <a:lnTo>
                      <a:pt x="98" y="62"/>
                    </a:lnTo>
                    <a:close/>
                    <a:moveTo>
                      <a:pt x="77" y="40"/>
                    </a:moveTo>
                    <a:cubicBezTo>
                      <a:pt x="83" y="60"/>
                      <a:pt x="83" y="60"/>
                      <a:pt x="83" y="60"/>
                    </a:cubicBezTo>
                    <a:cubicBezTo>
                      <a:pt x="83" y="60"/>
                      <a:pt x="83" y="60"/>
                      <a:pt x="83" y="60"/>
                    </a:cubicBezTo>
                    <a:cubicBezTo>
                      <a:pt x="88" y="40"/>
                      <a:pt x="88" y="40"/>
                      <a:pt x="88" y="40"/>
                    </a:cubicBezTo>
                    <a:cubicBezTo>
                      <a:pt x="97" y="40"/>
                      <a:pt x="97" y="40"/>
                      <a:pt x="97" y="40"/>
                    </a:cubicBezTo>
                    <a:cubicBezTo>
                      <a:pt x="87" y="70"/>
                      <a:pt x="87" y="70"/>
                      <a:pt x="87" y="70"/>
                    </a:cubicBezTo>
                    <a:cubicBezTo>
                      <a:pt x="87" y="91"/>
                      <a:pt x="87" y="91"/>
                      <a:pt x="87" y="91"/>
                    </a:cubicBezTo>
                    <a:cubicBezTo>
                      <a:pt x="79" y="91"/>
                      <a:pt x="79" y="91"/>
                      <a:pt x="79" y="91"/>
                    </a:cubicBezTo>
                    <a:cubicBezTo>
                      <a:pt x="79" y="71"/>
                      <a:pt x="79" y="71"/>
                      <a:pt x="79" y="71"/>
                    </a:cubicBezTo>
                    <a:cubicBezTo>
                      <a:pt x="68" y="40"/>
                      <a:pt x="68" y="40"/>
                      <a:pt x="68" y="40"/>
                    </a:cubicBezTo>
                    <a:lnTo>
                      <a:pt x="77" y="40"/>
                    </a:lnTo>
                    <a:close/>
                    <a:moveTo>
                      <a:pt x="177" y="146"/>
                    </a:moveTo>
                    <a:cubicBezTo>
                      <a:pt x="177" y="160"/>
                      <a:pt x="166" y="171"/>
                      <a:pt x="152" y="171"/>
                    </a:cubicBezTo>
                    <a:cubicBezTo>
                      <a:pt x="68" y="171"/>
                      <a:pt x="68" y="171"/>
                      <a:pt x="68" y="171"/>
                    </a:cubicBezTo>
                    <a:cubicBezTo>
                      <a:pt x="54" y="171"/>
                      <a:pt x="43" y="160"/>
                      <a:pt x="43" y="146"/>
                    </a:cubicBezTo>
                    <a:cubicBezTo>
                      <a:pt x="43" y="127"/>
                      <a:pt x="43" y="127"/>
                      <a:pt x="43" y="127"/>
                    </a:cubicBezTo>
                    <a:cubicBezTo>
                      <a:pt x="43" y="113"/>
                      <a:pt x="54" y="102"/>
                      <a:pt x="68" y="102"/>
                    </a:cubicBezTo>
                    <a:cubicBezTo>
                      <a:pt x="152" y="102"/>
                      <a:pt x="152" y="102"/>
                      <a:pt x="152" y="102"/>
                    </a:cubicBezTo>
                    <a:cubicBezTo>
                      <a:pt x="166" y="102"/>
                      <a:pt x="177" y="113"/>
                      <a:pt x="177" y="127"/>
                    </a:cubicBezTo>
                    <a:lnTo>
                      <a:pt x="177" y="14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6" name="Freeform 16"/>
              <p:cNvSpPr>
                <a:spLocks noEditPoints="1"/>
              </p:cNvSpPr>
              <p:nvPr/>
            </p:nvSpPr>
            <p:spPr bwMode="auto">
              <a:xfrm>
                <a:off x="4697413" y="4705350"/>
                <a:ext cx="84138" cy="150812"/>
              </a:xfrm>
              <a:custGeom>
                <a:avLst/>
                <a:gdLst>
                  <a:gd name="T0" fmla="*/ 10 w 20"/>
                  <a:gd name="T1" fmla="*/ 0 h 36"/>
                  <a:gd name="T2" fmla="*/ 3 w 20"/>
                  <a:gd name="T3" fmla="*/ 3 h 36"/>
                  <a:gd name="T4" fmla="*/ 0 w 20"/>
                  <a:gd name="T5" fmla="*/ 10 h 36"/>
                  <a:gd name="T6" fmla="*/ 0 w 20"/>
                  <a:gd name="T7" fmla="*/ 25 h 36"/>
                  <a:gd name="T8" fmla="*/ 2 w 20"/>
                  <a:gd name="T9" fmla="*/ 33 h 36"/>
                  <a:gd name="T10" fmla="*/ 9 w 20"/>
                  <a:gd name="T11" fmla="*/ 36 h 36"/>
                  <a:gd name="T12" fmla="*/ 17 w 20"/>
                  <a:gd name="T13" fmla="*/ 33 h 36"/>
                  <a:gd name="T14" fmla="*/ 20 w 20"/>
                  <a:gd name="T15" fmla="*/ 25 h 36"/>
                  <a:gd name="T16" fmla="*/ 20 w 20"/>
                  <a:gd name="T17" fmla="*/ 23 h 36"/>
                  <a:gd name="T18" fmla="*/ 13 w 20"/>
                  <a:gd name="T19" fmla="*/ 23 h 36"/>
                  <a:gd name="T20" fmla="*/ 13 w 20"/>
                  <a:gd name="T21" fmla="*/ 25 h 36"/>
                  <a:gd name="T22" fmla="*/ 12 w 20"/>
                  <a:gd name="T23" fmla="*/ 29 h 36"/>
                  <a:gd name="T24" fmla="*/ 10 w 20"/>
                  <a:gd name="T25" fmla="*/ 30 h 36"/>
                  <a:gd name="T26" fmla="*/ 7 w 20"/>
                  <a:gd name="T27" fmla="*/ 29 h 36"/>
                  <a:gd name="T28" fmla="*/ 7 w 20"/>
                  <a:gd name="T29" fmla="*/ 25 h 36"/>
                  <a:gd name="T30" fmla="*/ 7 w 20"/>
                  <a:gd name="T31" fmla="*/ 19 h 36"/>
                  <a:gd name="T32" fmla="*/ 20 w 20"/>
                  <a:gd name="T33" fmla="*/ 19 h 36"/>
                  <a:gd name="T34" fmla="*/ 20 w 20"/>
                  <a:gd name="T35" fmla="*/ 10 h 36"/>
                  <a:gd name="T36" fmla="*/ 17 w 20"/>
                  <a:gd name="T37" fmla="*/ 3 h 36"/>
                  <a:gd name="T38" fmla="*/ 10 w 20"/>
                  <a:gd name="T39" fmla="*/ 0 h 36"/>
                  <a:gd name="T40" fmla="*/ 13 w 20"/>
                  <a:gd name="T41" fmla="*/ 13 h 36"/>
                  <a:gd name="T42" fmla="*/ 7 w 20"/>
                  <a:gd name="T43" fmla="*/ 13 h 36"/>
                  <a:gd name="T44" fmla="*/ 7 w 20"/>
                  <a:gd name="T45" fmla="*/ 10 h 36"/>
                  <a:gd name="T46" fmla="*/ 7 w 20"/>
                  <a:gd name="T47" fmla="*/ 7 h 36"/>
                  <a:gd name="T48" fmla="*/ 10 w 20"/>
                  <a:gd name="T49" fmla="*/ 6 h 36"/>
                  <a:gd name="T50" fmla="*/ 12 w 20"/>
                  <a:gd name="T51" fmla="*/ 7 h 36"/>
                  <a:gd name="T52" fmla="*/ 13 w 20"/>
                  <a:gd name="T53" fmla="*/ 10 h 36"/>
                  <a:gd name="T54" fmla="*/ 13 w 20"/>
                  <a:gd name="T55"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6">
                    <a:moveTo>
                      <a:pt x="10" y="0"/>
                    </a:moveTo>
                    <a:cubicBezTo>
                      <a:pt x="7" y="0"/>
                      <a:pt x="4" y="1"/>
                      <a:pt x="3" y="3"/>
                    </a:cubicBezTo>
                    <a:cubicBezTo>
                      <a:pt x="1" y="5"/>
                      <a:pt x="0" y="7"/>
                      <a:pt x="0" y="10"/>
                    </a:cubicBezTo>
                    <a:cubicBezTo>
                      <a:pt x="0" y="25"/>
                      <a:pt x="0" y="25"/>
                      <a:pt x="0" y="25"/>
                    </a:cubicBezTo>
                    <a:cubicBezTo>
                      <a:pt x="0" y="28"/>
                      <a:pt x="1" y="31"/>
                      <a:pt x="2" y="33"/>
                    </a:cubicBezTo>
                    <a:cubicBezTo>
                      <a:pt x="4" y="35"/>
                      <a:pt x="6" y="36"/>
                      <a:pt x="9" y="36"/>
                    </a:cubicBezTo>
                    <a:cubicBezTo>
                      <a:pt x="13" y="36"/>
                      <a:pt x="15" y="35"/>
                      <a:pt x="17" y="33"/>
                    </a:cubicBezTo>
                    <a:cubicBezTo>
                      <a:pt x="19" y="31"/>
                      <a:pt x="20" y="29"/>
                      <a:pt x="20" y="25"/>
                    </a:cubicBezTo>
                    <a:cubicBezTo>
                      <a:pt x="20" y="23"/>
                      <a:pt x="20" y="23"/>
                      <a:pt x="20" y="23"/>
                    </a:cubicBezTo>
                    <a:cubicBezTo>
                      <a:pt x="13" y="23"/>
                      <a:pt x="13" y="23"/>
                      <a:pt x="13" y="23"/>
                    </a:cubicBezTo>
                    <a:cubicBezTo>
                      <a:pt x="13" y="25"/>
                      <a:pt x="13" y="25"/>
                      <a:pt x="13" y="25"/>
                    </a:cubicBezTo>
                    <a:cubicBezTo>
                      <a:pt x="13" y="27"/>
                      <a:pt x="12" y="28"/>
                      <a:pt x="12" y="29"/>
                    </a:cubicBezTo>
                    <a:cubicBezTo>
                      <a:pt x="11" y="29"/>
                      <a:pt x="11" y="30"/>
                      <a:pt x="10" y="30"/>
                    </a:cubicBezTo>
                    <a:cubicBezTo>
                      <a:pt x="8" y="30"/>
                      <a:pt x="8" y="29"/>
                      <a:pt x="7" y="29"/>
                    </a:cubicBezTo>
                    <a:cubicBezTo>
                      <a:pt x="7" y="28"/>
                      <a:pt x="7" y="27"/>
                      <a:pt x="7" y="25"/>
                    </a:cubicBezTo>
                    <a:cubicBezTo>
                      <a:pt x="7" y="19"/>
                      <a:pt x="7" y="19"/>
                      <a:pt x="7" y="19"/>
                    </a:cubicBezTo>
                    <a:cubicBezTo>
                      <a:pt x="20" y="19"/>
                      <a:pt x="20" y="19"/>
                      <a:pt x="20" y="19"/>
                    </a:cubicBezTo>
                    <a:cubicBezTo>
                      <a:pt x="20" y="10"/>
                      <a:pt x="20" y="10"/>
                      <a:pt x="20" y="10"/>
                    </a:cubicBezTo>
                    <a:cubicBezTo>
                      <a:pt x="20" y="7"/>
                      <a:pt x="19" y="4"/>
                      <a:pt x="17" y="3"/>
                    </a:cubicBezTo>
                    <a:cubicBezTo>
                      <a:pt x="15" y="1"/>
                      <a:pt x="13" y="0"/>
                      <a:pt x="10" y="0"/>
                    </a:cubicBezTo>
                    <a:close/>
                    <a:moveTo>
                      <a:pt x="13" y="13"/>
                    </a:moveTo>
                    <a:cubicBezTo>
                      <a:pt x="7" y="13"/>
                      <a:pt x="7" y="13"/>
                      <a:pt x="7" y="13"/>
                    </a:cubicBezTo>
                    <a:cubicBezTo>
                      <a:pt x="7" y="10"/>
                      <a:pt x="7" y="10"/>
                      <a:pt x="7" y="10"/>
                    </a:cubicBezTo>
                    <a:cubicBezTo>
                      <a:pt x="7" y="9"/>
                      <a:pt x="7" y="8"/>
                      <a:pt x="7" y="7"/>
                    </a:cubicBezTo>
                    <a:cubicBezTo>
                      <a:pt x="8" y="6"/>
                      <a:pt x="9" y="6"/>
                      <a:pt x="10" y="6"/>
                    </a:cubicBezTo>
                    <a:cubicBezTo>
                      <a:pt x="11" y="6"/>
                      <a:pt x="11" y="6"/>
                      <a:pt x="12" y="7"/>
                    </a:cubicBezTo>
                    <a:cubicBezTo>
                      <a:pt x="12" y="8"/>
                      <a:pt x="13" y="9"/>
                      <a:pt x="13" y="10"/>
                    </a:cubicBezTo>
                    <a:lnTo>
                      <a:pt x="13"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84" name="Freeform 32"/>
            <p:cNvSpPr>
              <a:spLocks noEditPoints="1"/>
            </p:cNvSpPr>
            <p:nvPr/>
          </p:nvSpPr>
          <p:spPr bwMode="auto">
            <a:xfrm>
              <a:off x="16542058" y="7512807"/>
              <a:ext cx="1477717" cy="740224"/>
            </a:xfrm>
            <a:custGeom>
              <a:avLst/>
              <a:gdLst>
                <a:gd name="T0" fmla="*/ 101 w 238"/>
                <a:gd name="T1" fmla="*/ 35 h 119"/>
                <a:gd name="T2" fmla="*/ 190 w 238"/>
                <a:gd name="T3" fmla="*/ 50 h 119"/>
                <a:gd name="T4" fmla="*/ 157 w 238"/>
                <a:gd name="T5" fmla="*/ 59 h 119"/>
                <a:gd name="T6" fmla="*/ 147 w 238"/>
                <a:gd name="T7" fmla="*/ 41 h 119"/>
                <a:gd name="T8" fmla="*/ 116 w 238"/>
                <a:gd name="T9" fmla="*/ 41 h 119"/>
                <a:gd name="T10" fmla="*/ 139 w 238"/>
                <a:gd name="T11" fmla="*/ 87 h 119"/>
                <a:gd name="T12" fmla="*/ 238 w 238"/>
                <a:gd name="T13" fmla="*/ 59 h 119"/>
                <a:gd name="T14" fmla="*/ 95 w 238"/>
                <a:gd name="T15" fmla="*/ 21 h 119"/>
                <a:gd name="T16" fmla="*/ 93 w 238"/>
                <a:gd name="T17" fmla="*/ 21 h 119"/>
                <a:gd name="T18" fmla="*/ 83 w 238"/>
                <a:gd name="T19" fmla="*/ 0 h 119"/>
                <a:gd name="T20" fmla="*/ 52 w 238"/>
                <a:gd name="T21" fmla="*/ 4 h 119"/>
                <a:gd name="T22" fmla="*/ 65 w 238"/>
                <a:gd name="T23" fmla="*/ 29 h 119"/>
                <a:gd name="T24" fmla="*/ 29 w 238"/>
                <a:gd name="T25" fmla="*/ 119 h 119"/>
                <a:gd name="T26" fmla="*/ 128 w 238"/>
                <a:gd name="T27" fmla="*/ 91 h 119"/>
                <a:gd name="T28" fmla="*/ 101 w 238"/>
                <a:gd name="T29" fmla="*/ 35 h 119"/>
                <a:gd name="T30" fmla="*/ 56 w 238"/>
                <a:gd name="T31" fmla="*/ 86 h 119"/>
                <a:gd name="T32" fmla="*/ 74 w 238"/>
                <a:gd name="T33" fmla="*/ 47 h 119"/>
                <a:gd name="T34" fmla="*/ 89 w 238"/>
                <a:gd name="T35" fmla="*/ 78 h 119"/>
                <a:gd name="T36" fmla="*/ 56 w 238"/>
                <a:gd name="T37" fmla="*/ 8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9">
                  <a:moveTo>
                    <a:pt x="101" y="35"/>
                  </a:moveTo>
                  <a:cubicBezTo>
                    <a:pt x="149" y="21"/>
                    <a:pt x="190" y="50"/>
                    <a:pt x="190" y="50"/>
                  </a:cubicBezTo>
                  <a:cubicBezTo>
                    <a:pt x="157" y="59"/>
                    <a:pt x="157" y="59"/>
                    <a:pt x="157" y="59"/>
                  </a:cubicBezTo>
                  <a:cubicBezTo>
                    <a:pt x="147" y="41"/>
                    <a:pt x="147" y="41"/>
                    <a:pt x="147" y="41"/>
                  </a:cubicBezTo>
                  <a:cubicBezTo>
                    <a:pt x="138" y="40"/>
                    <a:pt x="127" y="39"/>
                    <a:pt x="116" y="41"/>
                  </a:cubicBezTo>
                  <a:cubicBezTo>
                    <a:pt x="139" y="87"/>
                    <a:pt x="139" y="87"/>
                    <a:pt x="139" y="87"/>
                  </a:cubicBezTo>
                  <a:cubicBezTo>
                    <a:pt x="238" y="59"/>
                    <a:pt x="238" y="59"/>
                    <a:pt x="238" y="59"/>
                  </a:cubicBezTo>
                  <a:cubicBezTo>
                    <a:pt x="238" y="59"/>
                    <a:pt x="202" y="3"/>
                    <a:pt x="95" y="21"/>
                  </a:cubicBezTo>
                  <a:cubicBezTo>
                    <a:pt x="95" y="21"/>
                    <a:pt x="94" y="21"/>
                    <a:pt x="93" y="21"/>
                  </a:cubicBezTo>
                  <a:cubicBezTo>
                    <a:pt x="83" y="0"/>
                    <a:pt x="83" y="0"/>
                    <a:pt x="83" y="0"/>
                  </a:cubicBezTo>
                  <a:cubicBezTo>
                    <a:pt x="52" y="4"/>
                    <a:pt x="52" y="4"/>
                    <a:pt x="52" y="4"/>
                  </a:cubicBezTo>
                  <a:cubicBezTo>
                    <a:pt x="65" y="29"/>
                    <a:pt x="65" y="29"/>
                    <a:pt x="65" y="29"/>
                  </a:cubicBezTo>
                  <a:cubicBezTo>
                    <a:pt x="0" y="56"/>
                    <a:pt x="29" y="119"/>
                    <a:pt x="29" y="119"/>
                  </a:cubicBezTo>
                  <a:cubicBezTo>
                    <a:pt x="128" y="91"/>
                    <a:pt x="128" y="91"/>
                    <a:pt x="128" y="91"/>
                  </a:cubicBezTo>
                  <a:lnTo>
                    <a:pt x="101" y="35"/>
                  </a:lnTo>
                  <a:close/>
                  <a:moveTo>
                    <a:pt x="56" y="86"/>
                  </a:moveTo>
                  <a:cubicBezTo>
                    <a:pt x="56" y="86"/>
                    <a:pt x="46" y="65"/>
                    <a:pt x="74" y="47"/>
                  </a:cubicBezTo>
                  <a:cubicBezTo>
                    <a:pt x="89" y="78"/>
                    <a:pt x="89" y="78"/>
                    <a:pt x="89" y="78"/>
                  </a:cubicBezTo>
                  <a:lnTo>
                    <a:pt x="56" y="86"/>
                  </a:lnTo>
                  <a:close/>
                </a:path>
              </a:pathLst>
            </a:custGeom>
            <a:solidFill>
              <a:schemeClr val="accent4"/>
            </a:solidFill>
            <a:ln>
              <a:noFill/>
            </a:ln>
            <a:extLst/>
          </p:spPr>
          <p:txBody>
            <a:bodyPr vert="horz" wrap="square" lIns="182843" tIns="91422" rIns="182843" bIns="91422" numCol="1" anchor="t" anchorCtr="0" compatLnSpc="1">
              <a:prstTxWarp prst="textNoShape">
                <a:avLst/>
              </a:prstTxWarp>
            </a:bodyPr>
            <a:lstStyle/>
            <a:p>
              <a:endParaRPr lang="id-ID"/>
            </a:p>
          </p:txBody>
        </p:sp>
        <p:sp>
          <p:nvSpPr>
            <p:cNvPr id="85" name="Freeform 39"/>
            <p:cNvSpPr>
              <a:spLocks/>
            </p:cNvSpPr>
            <p:nvPr/>
          </p:nvSpPr>
          <p:spPr bwMode="auto">
            <a:xfrm>
              <a:off x="18590657" y="6974676"/>
              <a:ext cx="1292121" cy="1245458"/>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accent4"/>
            </a:solidFill>
            <a:ln>
              <a:noFill/>
            </a:ln>
            <a:extLst/>
          </p:spPr>
          <p:txBody>
            <a:bodyPr vert="horz" wrap="square" lIns="182843" tIns="91422" rIns="182843" bIns="91422" numCol="1" anchor="t" anchorCtr="0" compatLnSpc="1">
              <a:prstTxWarp prst="textNoShape">
                <a:avLst/>
              </a:prstTxWarp>
            </a:bodyPr>
            <a:lstStyle/>
            <a:p>
              <a:endParaRPr lang="id-ID"/>
            </a:p>
          </p:txBody>
        </p:sp>
        <p:sp>
          <p:nvSpPr>
            <p:cNvPr id="86" name="Freeform 5"/>
            <p:cNvSpPr>
              <a:spLocks noEditPoints="1"/>
            </p:cNvSpPr>
            <p:nvPr/>
          </p:nvSpPr>
          <p:spPr bwMode="auto">
            <a:xfrm>
              <a:off x="21711470" y="5808805"/>
              <a:ext cx="721726" cy="718788"/>
            </a:xfrm>
            <a:custGeom>
              <a:avLst/>
              <a:gdLst>
                <a:gd name="T0" fmla="*/ 168 w 175"/>
                <a:gd name="T1" fmla="*/ 53 h 174"/>
                <a:gd name="T2" fmla="*/ 149 w 175"/>
                <a:gd name="T3" fmla="*/ 25 h 174"/>
                <a:gd name="T4" fmla="*/ 121 w 175"/>
                <a:gd name="T5" fmla="*/ 6 h 174"/>
                <a:gd name="T6" fmla="*/ 87 w 175"/>
                <a:gd name="T7" fmla="*/ 0 h 174"/>
                <a:gd name="T8" fmla="*/ 53 w 175"/>
                <a:gd name="T9" fmla="*/ 6 h 174"/>
                <a:gd name="T10" fmla="*/ 26 w 175"/>
                <a:gd name="T11" fmla="*/ 25 h 174"/>
                <a:gd name="T12" fmla="*/ 7 w 175"/>
                <a:gd name="T13" fmla="*/ 53 h 174"/>
                <a:gd name="T14" fmla="*/ 0 w 175"/>
                <a:gd name="T15" fmla="*/ 87 h 174"/>
                <a:gd name="T16" fmla="*/ 7 w 175"/>
                <a:gd name="T17" fmla="*/ 121 h 174"/>
                <a:gd name="T18" fmla="*/ 26 w 175"/>
                <a:gd name="T19" fmla="*/ 149 h 174"/>
                <a:gd name="T20" fmla="*/ 53 w 175"/>
                <a:gd name="T21" fmla="*/ 167 h 174"/>
                <a:gd name="T22" fmla="*/ 87 w 175"/>
                <a:gd name="T23" fmla="*/ 174 h 174"/>
                <a:gd name="T24" fmla="*/ 121 w 175"/>
                <a:gd name="T25" fmla="*/ 167 h 174"/>
                <a:gd name="T26" fmla="*/ 149 w 175"/>
                <a:gd name="T27" fmla="*/ 149 h 174"/>
                <a:gd name="T28" fmla="*/ 168 w 175"/>
                <a:gd name="T29" fmla="*/ 121 h 174"/>
                <a:gd name="T30" fmla="*/ 175 w 175"/>
                <a:gd name="T31" fmla="*/ 87 h 174"/>
                <a:gd name="T32" fmla="*/ 162 w 175"/>
                <a:gd name="T33" fmla="*/ 86 h 174"/>
                <a:gd name="T34" fmla="*/ 108 w 175"/>
                <a:gd name="T35" fmla="*/ 80 h 174"/>
                <a:gd name="T36" fmla="*/ 145 w 175"/>
                <a:gd name="T37" fmla="*/ 40 h 174"/>
                <a:gd name="T38" fmla="*/ 137 w 175"/>
                <a:gd name="T39" fmla="*/ 31 h 174"/>
                <a:gd name="T40" fmla="*/ 70 w 175"/>
                <a:gd name="T41" fmla="*/ 14 h 174"/>
                <a:gd name="T42" fmla="*/ 137 w 175"/>
                <a:gd name="T43" fmla="*/ 31 h 174"/>
                <a:gd name="T44" fmla="*/ 70 w 175"/>
                <a:gd name="T45" fmla="*/ 14 h 174"/>
                <a:gd name="T46" fmla="*/ 70 w 175"/>
                <a:gd name="T47" fmla="*/ 14 h 174"/>
                <a:gd name="T48" fmla="*/ 83 w 175"/>
                <a:gd name="T49" fmla="*/ 62 h 174"/>
                <a:gd name="T50" fmla="*/ 56 w 175"/>
                <a:gd name="T51" fmla="*/ 19 h 174"/>
                <a:gd name="T52" fmla="*/ 13 w 175"/>
                <a:gd name="T53" fmla="*/ 85 h 174"/>
                <a:gd name="T54" fmla="*/ 96 w 175"/>
                <a:gd name="T55" fmla="*/ 87 h 174"/>
                <a:gd name="T56" fmla="*/ 32 w 175"/>
                <a:gd name="T57" fmla="*/ 137 h 174"/>
                <a:gd name="T58" fmla="*/ 13 w 175"/>
                <a:gd name="T59" fmla="*/ 87 h 174"/>
                <a:gd name="T60" fmla="*/ 40 w 175"/>
                <a:gd name="T61" fmla="*/ 144 h 174"/>
                <a:gd name="T62" fmla="*/ 100 w 175"/>
                <a:gd name="T63" fmla="*/ 99 h 174"/>
                <a:gd name="T64" fmla="*/ 117 w 175"/>
                <a:gd name="T65" fmla="*/ 156 h 174"/>
                <a:gd name="T66" fmla="*/ 129 w 175"/>
                <a:gd name="T67" fmla="*/ 149 h 174"/>
                <a:gd name="T68" fmla="*/ 161 w 175"/>
                <a:gd name="T69" fmla="*/ 9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174">
                  <a:moveTo>
                    <a:pt x="173" y="69"/>
                  </a:moveTo>
                  <a:cubicBezTo>
                    <a:pt x="172" y="64"/>
                    <a:pt x="170" y="58"/>
                    <a:pt x="168" y="53"/>
                  </a:cubicBezTo>
                  <a:cubicBezTo>
                    <a:pt x="166" y="48"/>
                    <a:pt x="163" y="43"/>
                    <a:pt x="160" y="38"/>
                  </a:cubicBezTo>
                  <a:cubicBezTo>
                    <a:pt x="157" y="33"/>
                    <a:pt x="153" y="29"/>
                    <a:pt x="149" y="25"/>
                  </a:cubicBezTo>
                  <a:cubicBezTo>
                    <a:pt x="145" y="21"/>
                    <a:pt x="141" y="18"/>
                    <a:pt x="136" y="14"/>
                  </a:cubicBezTo>
                  <a:cubicBezTo>
                    <a:pt x="132" y="11"/>
                    <a:pt x="127" y="9"/>
                    <a:pt x="121" y="6"/>
                  </a:cubicBezTo>
                  <a:cubicBezTo>
                    <a:pt x="116" y="4"/>
                    <a:pt x="111" y="2"/>
                    <a:pt x="105" y="1"/>
                  </a:cubicBezTo>
                  <a:cubicBezTo>
                    <a:pt x="99" y="0"/>
                    <a:pt x="93" y="0"/>
                    <a:pt x="87" y="0"/>
                  </a:cubicBezTo>
                  <a:cubicBezTo>
                    <a:pt x="82" y="0"/>
                    <a:pt x="76" y="0"/>
                    <a:pt x="70" y="1"/>
                  </a:cubicBezTo>
                  <a:cubicBezTo>
                    <a:pt x="64" y="2"/>
                    <a:pt x="59" y="4"/>
                    <a:pt x="53" y="6"/>
                  </a:cubicBezTo>
                  <a:cubicBezTo>
                    <a:pt x="48" y="9"/>
                    <a:pt x="43" y="11"/>
                    <a:pt x="39" y="14"/>
                  </a:cubicBezTo>
                  <a:cubicBezTo>
                    <a:pt x="34" y="18"/>
                    <a:pt x="30" y="21"/>
                    <a:pt x="26" y="25"/>
                  </a:cubicBezTo>
                  <a:cubicBezTo>
                    <a:pt x="22" y="29"/>
                    <a:pt x="18" y="33"/>
                    <a:pt x="15" y="38"/>
                  </a:cubicBezTo>
                  <a:cubicBezTo>
                    <a:pt x="12" y="43"/>
                    <a:pt x="9" y="48"/>
                    <a:pt x="7" y="53"/>
                  </a:cubicBezTo>
                  <a:cubicBezTo>
                    <a:pt x="5" y="58"/>
                    <a:pt x="3" y="64"/>
                    <a:pt x="2" y="69"/>
                  </a:cubicBezTo>
                  <a:cubicBezTo>
                    <a:pt x="1" y="75"/>
                    <a:pt x="0" y="81"/>
                    <a:pt x="0" y="87"/>
                  </a:cubicBezTo>
                  <a:cubicBezTo>
                    <a:pt x="0" y="93"/>
                    <a:pt x="1" y="99"/>
                    <a:pt x="2" y="105"/>
                  </a:cubicBezTo>
                  <a:cubicBezTo>
                    <a:pt x="3" y="110"/>
                    <a:pt x="5" y="116"/>
                    <a:pt x="7" y="121"/>
                  </a:cubicBezTo>
                  <a:cubicBezTo>
                    <a:pt x="9" y="126"/>
                    <a:pt x="12" y="131"/>
                    <a:pt x="15" y="136"/>
                  </a:cubicBezTo>
                  <a:cubicBezTo>
                    <a:pt x="18" y="140"/>
                    <a:pt x="22" y="145"/>
                    <a:pt x="26" y="149"/>
                  </a:cubicBezTo>
                  <a:cubicBezTo>
                    <a:pt x="30" y="153"/>
                    <a:pt x="34" y="156"/>
                    <a:pt x="39" y="159"/>
                  </a:cubicBezTo>
                  <a:cubicBezTo>
                    <a:pt x="43" y="163"/>
                    <a:pt x="48" y="165"/>
                    <a:pt x="53" y="167"/>
                  </a:cubicBezTo>
                  <a:cubicBezTo>
                    <a:pt x="59" y="170"/>
                    <a:pt x="64" y="171"/>
                    <a:pt x="70" y="173"/>
                  </a:cubicBezTo>
                  <a:cubicBezTo>
                    <a:pt x="76" y="174"/>
                    <a:pt x="82" y="174"/>
                    <a:pt x="87" y="174"/>
                  </a:cubicBezTo>
                  <a:cubicBezTo>
                    <a:pt x="93" y="174"/>
                    <a:pt x="99" y="174"/>
                    <a:pt x="105" y="173"/>
                  </a:cubicBezTo>
                  <a:cubicBezTo>
                    <a:pt x="111" y="171"/>
                    <a:pt x="116" y="170"/>
                    <a:pt x="121" y="167"/>
                  </a:cubicBezTo>
                  <a:cubicBezTo>
                    <a:pt x="127" y="165"/>
                    <a:pt x="132" y="163"/>
                    <a:pt x="136" y="159"/>
                  </a:cubicBezTo>
                  <a:cubicBezTo>
                    <a:pt x="141" y="156"/>
                    <a:pt x="145" y="153"/>
                    <a:pt x="149" y="149"/>
                  </a:cubicBezTo>
                  <a:cubicBezTo>
                    <a:pt x="153" y="145"/>
                    <a:pt x="157" y="140"/>
                    <a:pt x="160" y="136"/>
                  </a:cubicBezTo>
                  <a:cubicBezTo>
                    <a:pt x="163" y="131"/>
                    <a:pt x="166" y="126"/>
                    <a:pt x="168" y="121"/>
                  </a:cubicBezTo>
                  <a:cubicBezTo>
                    <a:pt x="170" y="116"/>
                    <a:pt x="172" y="110"/>
                    <a:pt x="173" y="105"/>
                  </a:cubicBezTo>
                  <a:cubicBezTo>
                    <a:pt x="174" y="99"/>
                    <a:pt x="175" y="93"/>
                    <a:pt x="175" y="87"/>
                  </a:cubicBezTo>
                  <a:cubicBezTo>
                    <a:pt x="175" y="81"/>
                    <a:pt x="174" y="75"/>
                    <a:pt x="173" y="69"/>
                  </a:cubicBezTo>
                  <a:close/>
                  <a:moveTo>
                    <a:pt x="162" y="86"/>
                  </a:moveTo>
                  <a:cubicBezTo>
                    <a:pt x="161" y="86"/>
                    <a:pt x="136" y="81"/>
                    <a:pt x="110" y="84"/>
                  </a:cubicBezTo>
                  <a:cubicBezTo>
                    <a:pt x="110" y="82"/>
                    <a:pt x="109" y="81"/>
                    <a:pt x="108" y="80"/>
                  </a:cubicBezTo>
                  <a:cubicBezTo>
                    <a:pt x="107" y="76"/>
                    <a:pt x="105" y="73"/>
                    <a:pt x="104" y="69"/>
                  </a:cubicBezTo>
                  <a:cubicBezTo>
                    <a:pt x="133" y="57"/>
                    <a:pt x="145" y="40"/>
                    <a:pt x="145" y="40"/>
                  </a:cubicBezTo>
                  <a:cubicBezTo>
                    <a:pt x="156" y="52"/>
                    <a:pt x="162" y="68"/>
                    <a:pt x="162" y="86"/>
                  </a:cubicBezTo>
                  <a:close/>
                  <a:moveTo>
                    <a:pt x="137" y="31"/>
                  </a:moveTo>
                  <a:cubicBezTo>
                    <a:pt x="137" y="31"/>
                    <a:pt x="126" y="47"/>
                    <a:pt x="98" y="58"/>
                  </a:cubicBezTo>
                  <a:cubicBezTo>
                    <a:pt x="85" y="35"/>
                    <a:pt x="71" y="16"/>
                    <a:pt x="70" y="14"/>
                  </a:cubicBezTo>
                  <a:cubicBezTo>
                    <a:pt x="76" y="13"/>
                    <a:pt x="81" y="12"/>
                    <a:pt x="87" y="12"/>
                  </a:cubicBezTo>
                  <a:cubicBezTo>
                    <a:pt x="106" y="12"/>
                    <a:pt x="124" y="19"/>
                    <a:pt x="137" y="31"/>
                  </a:cubicBezTo>
                  <a:close/>
                  <a:moveTo>
                    <a:pt x="70" y="14"/>
                  </a:moveTo>
                  <a:cubicBezTo>
                    <a:pt x="70" y="14"/>
                    <a:pt x="70" y="14"/>
                    <a:pt x="70" y="14"/>
                  </a:cubicBezTo>
                  <a:cubicBezTo>
                    <a:pt x="70" y="14"/>
                    <a:pt x="69" y="15"/>
                    <a:pt x="69" y="15"/>
                  </a:cubicBezTo>
                  <a:cubicBezTo>
                    <a:pt x="69" y="15"/>
                    <a:pt x="70" y="15"/>
                    <a:pt x="70" y="14"/>
                  </a:cubicBezTo>
                  <a:close/>
                  <a:moveTo>
                    <a:pt x="56" y="19"/>
                  </a:moveTo>
                  <a:cubicBezTo>
                    <a:pt x="57" y="21"/>
                    <a:pt x="70" y="39"/>
                    <a:pt x="83" y="62"/>
                  </a:cubicBezTo>
                  <a:cubicBezTo>
                    <a:pt x="47" y="72"/>
                    <a:pt x="16" y="72"/>
                    <a:pt x="14" y="72"/>
                  </a:cubicBezTo>
                  <a:cubicBezTo>
                    <a:pt x="19" y="48"/>
                    <a:pt x="35" y="29"/>
                    <a:pt x="56" y="19"/>
                  </a:cubicBezTo>
                  <a:close/>
                  <a:moveTo>
                    <a:pt x="13" y="87"/>
                  </a:moveTo>
                  <a:cubicBezTo>
                    <a:pt x="13" y="86"/>
                    <a:pt x="13" y="85"/>
                    <a:pt x="13" y="85"/>
                  </a:cubicBezTo>
                  <a:cubicBezTo>
                    <a:pt x="14" y="85"/>
                    <a:pt x="51" y="85"/>
                    <a:pt x="90" y="74"/>
                  </a:cubicBezTo>
                  <a:cubicBezTo>
                    <a:pt x="92" y="78"/>
                    <a:pt x="94" y="82"/>
                    <a:pt x="96" y="87"/>
                  </a:cubicBezTo>
                  <a:cubicBezTo>
                    <a:pt x="95" y="87"/>
                    <a:pt x="94" y="87"/>
                    <a:pt x="93" y="88"/>
                  </a:cubicBezTo>
                  <a:cubicBezTo>
                    <a:pt x="52" y="101"/>
                    <a:pt x="32" y="137"/>
                    <a:pt x="32" y="137"/>
                  </a:cubicBezTo>
                  <a:cubicBezTo>
                    <a:pt x="32" y="137"/>
                    <a:pt x="32" y="137"/>
                    <a:pt x="32" y="137"/>
                  </a:cubicBezTo>
                  <a:cubicBezTo>
                    <a:pt x="20" y="124"/>
                    <a:pt x="13" y="106"/>
                    <a:pt x="13" y="87"/>
                  </a:cubicBezTo>
                  <a:close/>
                  <a:moveTo>
                    <a:pt x="87" y="162"/>
                  </a:moveTo>
                  <a:cubicBezTo>
                    <a:pt x="69" y="162"/>
                    <a:pt x="53" y="155"/>
                    <a:pt x="40" y="144"/>
                  </a:cubicBezTo>
                  <a:cubicBezTo>
                    <a:pt x="41" y="145"/>
                    <a:pt x="42" y="146"/>
                    <a:pt x="42" y="146"/>
                  </a:cubicBezTo>
                  <a:cubicBezTo>
                    <a:pt x="42" y="146"/>
                    <a:pt x="56" y="115"/>
                    <a:pt x="100" y="99"/>
                  </a:cubicBezTo>
                  <a:cubicBezTo>
                    <a:pt x="100" y="99"/>
                    <a:pt x="100" y="99"/>
                    <a:pt x="101" y="99"/>
                  </a:cubicBezTo>
                  <a:cubicBezTo>
                    <a:pt x="111" y="126"/>
                    <a:pt x="115" y="149"/>
                    <a:pt x="117" y="156"/>
                  </a:cubicBezTo>
                  <a:cubicBezTo>
                    <a:pt x="108" y="159"/>
                    <a:pt x="98" y="162"/>
                    <a:pt x="87" y="162"/>
                  </a:cubicBezTo>
                  <a:close/>
                  <a:moveTo>
                    <a:pt x="129" y="149"/>
                  </a:moveTo>
                  <a:cubicBezTo>
                    <a:pt x="128" y="144"/>
                    <a:pt x="124" y="122"/>
                    <a:pt x="115" y="96"/>
                  </a:cubicBezTo>
                  <a:cubicBezTo>
                    <a:pt x="139" y="92"/>
                    <a:pt x="160" y="98"/>
                    <a:pt x="161" y="99"/>
                  </a:cubicBezTo>
                  <a:cubicBezTo>
                    <a:pt x="158" y="120"/>
                    <a:pt x="146" y="138"/>
                    <a:pt x="129" y="149"/>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43" tIns="91422" rIns="182843" bIns="91422" numCol="1" anchor="t" anchorCtr="0" compatLnSpc="1">
              <a:prstTxWarp prst="textNoShape">
                <a:avLst/>
              </a:prstTxWarp>
            </a:bodyPr>
            <a:lstStyle/>
            <a:p>
              <a:endParaRPr lang="id-ID"/>
            </a:p>
          </p:txBody>
        </p:sp>
        <p:sp>
          <p:nvSpPr>
            <p:cNvPr id="87" name="Freeform 21"/>
            <p:cNvSpPr>
              <a:spLocks/>
            </p:cNvSpPr>
            <p:nvPr/>
          </p:nvSpPr>
          <p:spPr bwMode="auto">
            <a:xfrm>
              <a:off x="16999564" y="10276523"/>
              <a:ext cx="1416635" cy="1409952"/>
            </a:xfrm>
            <a:custGeom>
              <a:avLst/>
              <a:gdLst>
                <a:gd name="T0" fmla="*/ 114 w 228"/>
                <a:gd name="T1" fmla="*/ 0 h 227"/>
                <a:gd name="T2" fmla="*/ 0 w 228"/>
                <a:gd name="T3" fmla="*/ 114 h 227"/>
                <a:gd name="T4" fmla="*/ 68 w 228"/>
                <a:gd name="T5" fmla="*/ 218 h 227"/>
                <a:gd name="T6" fmla="*/ 70 w 228"/>
                <a:gd name="T7" fmla="*/ 192 h 227"/>
                <a:gd name="T8" fmla="*/ 85 w 228"/>
                <a:gd name="T9" fmla="*/ 130 h 227"/>
                <a:gd name="T10" fmla="*/ 81 w 228"/>
                <a:gd name="T11" fmla="*/ 112 h 227"/>
                <a:gd name="T12" fmla="*/ 103 w 228"/>
                <a:gd name="T13" fmla="*/ 82 h 227"/>
                <a:gd name="T14" fmla="*/ 119 w 228"/>
                <a:gd name="T15" fmla="*/ 99 h 227"/>
                <a:gd name="T16" fmla="*/ 109 w 228"/>
                <a:gd name="T17" fmla="*/ 140 h 227"/>
                <a:gd name="T18" fmla="*/ 127 w 228"/>
                <a:gd name="T19" fmla="*/ 162 h 227"/>
                <a:gd name="T20" fmla="*/ 163 w 228"/>
                <a:gd name="T21" fmla="*/ 101 h 227"/>
                <a:gd name="T22" fmla="*/ 115 w 228"/>
                <a:gd name="T23" fmla="*/ 57 h 227"/>
                <a:gd name="T24" fmla="*/ 59 w 228"/>
                <a:gd name="T25" fmla="*/ 112 h 227"/>
                <a:gd name="T26" fmla="*/ 67 w 228"/>
                <a:gd name="T27" fmla="*/ 134 h 227"/>
                <a:gd name="T28" fmla="*/ 68 w 228"/>
                <a:gd name="T29" fmla="*/ 141 h 227"/>
                <a:gd name="T30" fmla="*/ 66 w 228"/>
                <a:gd name="T31" fmla="*/ 150 h 227"/>
                <a:gd name="T32" fmla="*/ 60 w 228"/>
                <a:gd name="T33" fmla="*/ 153 h 227"/>
                <a:gd name="T34" fmla="*/ 37 w 228"/>
                <a:gd name="T35" fmla="*/ 109 h 227"/>
                <a:gd name="T36" fmla="*/ 118 w 228"/>
                <a:gd name="T37" fmla="*/ 38 h 227"/>
                <a:gd name="T38" fmla="*/ 191 w 228"/>
                <a:gd name="T39" fmla="*/ 103 h 227"/>
                <a:gd name="T40" fmla="*/ 129 w 228"/>
                <a:gd name="T41" fmla="*/ 181 h 227"/>
                <a:gd name="T42" fmla="*/ 101 w 228"/>
                <a:gd name="T43" fmla="*/ 167 h 227"/>
                <a:gd name="T44" fmla="*/ 93 w 228"/>
                <a:gd name="T45" fmla="*/ 198 h 227"/>
                <a:gd name="T46" fmla="*/ 82 w 228"/>
                <a:gd name="T47" fmla="*/ 223 h 227"/>
                <a:gd name="T48" fmla="*/ 114 w 228"/>
                <a:gd name="T49" fmla="*/ 227 h 227"/>
                <a:gd name="T50" fmla="*/ 228 w 228"/>
                <a:gd name="T51" fmla="*/ 114 h 227"/>
                <a:gd name="T52" fmla="*/ 114 w 228"/>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27">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43" tIns="91422" rIns="182843" bIns="91422" numCol="1" anchor="t" anchorCtr="0" compatLnSpc="1">
              <a:prstTxWarp prst="textNoShape">
                <a:avLst/>
              </a:prstTxWarp>
            </a:bodyPr>
            <a:lstStyle/>
            <a:p>
              <a:endParaRPr lang="id-ID"/>
            </a:p>
          </p:txBody>
        </p:sp>
        <p:sp>
          <p:nvSpPr>
            <p:cNvPr id="88" name="Freeform 22"/>
            <p:cNvSpPr>
              <a:spLocks noEditPoints="1"/>
            </p:cNvSpPr>
            <p:nvPr/>
          </p:nvSpPr>
          <p:spPr bwMode="auto">
            <a:xfrm>
              <a:off x="21296585" y="6804046"/>
              <a:ext cx="1266278" cy="1264258"/>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43" tIns="91422" rIns="182843" bIns="91422" numCol="1" anchor="t" anchorCtr="0" compatLnSpc="1">
              <a:prstTxWarp prst="textNoShape">
                <a:avLst/>
              </a:prstTxWarp>
            </a:bodyPr>
            <a:lstStyle/>
            <a:p>
              <a:endParaRPr lang="id-ID"/>
            </a:p>
          </p:txBody>
        </p:sp>
        <p:grpSp>
          <p:nvGrpSpPr>
            <p:cNvPr id="137" name="Group 136"/>
            <p:cNvGrpSpPr/>
            <p:nvPr/>
          </p:nvGrpSpPr>
          <p:grpSpPr>
            <a:xfrm>
              <a:off x="18851428" y="4460257"/>
              <a:ext cx="1141765" cy="1062164"/>
              <a:chOff x="3338513" y="696913"/>
              <a:chExt cx="771525" cy="717550"/>
            </a:xfrm>
            <a:solidFill>
              <a:schemeClr val="accent2"/>
            </a:solidFill>
          </p:grpSpPr>
          <p:sp>
            <p:nvSpPr>
              <p:cNvPr id="159" name="Freeform 23"/>
              <p:cNvSpPr>
                <a:spLocks/>
              </p:cNvSpPr>
              <p:nvPr/>
            </p:nvSpPr>
            <p:spPr bwMode="auto">
              <a:xfrm>
                <a:off x="3586163" y="696913"/>
                <a:ext cx="523875" cy="717550"/>
              </a:xfrm>
              <a:custGeom>
                <a:avLst/>
                <a:gdLst>
                  <a:gd name="T0" fmla="*/ 115 w 125"/>
                  <a:gd name="T1" fmla="*/ 63 h 171"/>
                  <a:gd name="T2" fmla="*/ 69 w 125"/>
                  <a:gd name="T3" fmla="*/ 63 h 171"/>
                  <a:gd name="T4" fmla="*/ 85 w 125"/>
                  <a:gd name="T5" fmla="*/ 32 h 171"/>
                  <a:gd name="T6" fmla="*/ 74 w 125"/>
                  <a:gd name="T7" fmla="*/ 0 h 171"/>
                  <a:gd name="T8" fmla="*/ 61 w 125"/>
                  <a:gd name="T9" fmla="*/ 21 h 171"/>
                  <a:gd name="T10" fmla="*/ 37 w 125"/>
                  <a:gd name="T11" fmla="*/ 53 h 171"/>
                  <a:gd name="T12" fmla="*/ 0 w 125"/>
                  <a:gd name="T13" fmla="*/ 70 h 171"/>
                  <a:gd name="T14" fmla="*/ 0 w 125"/>
                  <a:gd name="T15" fmla="*/ 71 h 171"/>
                  <a:gd name="T16" fmla="*/ 0 w 125"/>
                  <a:gd name="T17" fmla="*/ 148 h 171"/>
                  <a:gd name="T18" fmla="*/ 26 w 125"/>
                  <a:gd name="T19" fmla="*/ 155 h 171"/>
                  <a:gd name="T20" fmla="*/ 76 w 125"/>
                  <a:gd name="T21" fmla="*/ 171 h 171"/>
                  <a:gd name="T22" fmla="*/ 91 w 125"/>
                  <a:gd name="T23" fmla="*/ 147 h 171"/>
                  <a:gd name="T24" fmla="*/ 103 w 125"/>
                  <a:gd name="T25" fmla="*/ 121 h 171"/>
                  <a:gd name="T26" fmla="*/ 107 w 125"/>
                  <a:gd name="T27" fmla="*/ 91 h 171"/>
                  <a:gd name="T28" fmla="*/ 115 w 125"/>
                  <a:gd name="T29" fmla="*/ 6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71">
                    <a:moveTo>
                      <a:pt x="115" y="63"/>
                    </a:moveTo>
                    <a:cubicBezTo>
                      <a:pt x="105" y="57"/>
                      <a:pt x="69" y="63"/>
                      <a:pt x="69" y="63"/>
                    </a:cubicBezTo>
                    <a:cubicBezTo>
                      <a:pt x="75" y="59"/>
                      <a:pt x="85" y="38"/>
                      <a:pt x="85" y="32"/>
                    </a:cubicBezTo>
                    <a:cubicBezTo>
                      <a:pt x="86" y="19"/>
                      <a:pt x="83" y="0"/>
                      <a:pt x="74" y="0"/>
                    </a:cubicBezTo>
                    <a:cubicBezTo>
                      <a:pt x="64" y="0"/>
                      <a:pt x="62" y="16"/>
                      <a:pt x="61" y="21"/>
                    </a:cubicBezTo>
                    <a:cubicBezTo>
                      <a:pt x="59" y="35"/>
                      <a:pt x="46" y="48"/>
                      <a:pt x="37" y="53"/>
                    </a:cubicBezTo>
                    <a:cubicBezTo>
                      <a:pt x="25" y="60"/>
                      <a:pt x="16" y="66"/>
                      <a:pt x="0" y="70"/>
                    </a:cubicBezTo>
                    <a:cubicBezTo>
                      <a:pt x="0" y="70"/>
                      <a:pt x="0" y="71"/>
                      <a:pt x="0" y="71"/>
                    </a:cubicBezTo>
                    <a:cubicBezTo>
                      <a:pt x="0" y="148"/>
                      <a:pt x="0" y="148"/>
                      <a:pt x="0" y="148"/>
                    </a:cubicBezTo>
                    <a:cubicBezTo>
                      <a:pt x="9" y="148"/>
                      <a:pt x="18" y="150"/>
                      <a:pt x="26" y="155"/>
                    </a:cubicBezTo>
                    <a:cubicBezTo>
                      <a:pt x="43" y="164"/>
                      <a:pt x="56" y="171"/>
                      <a:pt x="76" y="171"/>
                    </a:cubicBezTo>
                    <a:cubicBezTo>
                      <a:pt x="106" y="171"/>
                      <a:pt x="103" y="148"/>
                      <a:pt x="91" y="147"/>
                    </a:cubicBezTo>
                    <a:cubicBezTo>
                      <a:pt x="115" y="148"/>
                      <a:pt x="117" y="128"/>
                      <a:pt x="103" y="121"/>
                    </a:cubicBezTo>
                    <a:cubicBezTo>
                      <a:pt x="125" y="121"/>
                      <a:pt x="122" y="93"/>
                      <a:pt x="107" y="91"/>
                    </a:cubicBezTo>
                    <a:cubicBezTo>
                      <a:pt x="124" y="92"/>
                      <a:pt x="125" y="70"/>
                      <a:pt x="115" y="6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0" name="Rectangle 24"/>
              <p:cNvSpPr>
                <a:spLocks noChangeArrowheads="1"/>
              </p:cNvSpPr>
              <p:nvPr/>
            </p:nvSpPr>
            <p:spPr bwMode="auto">
              <a:xfrm>
                <a:off x="3338513" y="960438"/>
                <a:ext cx="163513" cy="3905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38" name="Group 137"/>
            <p:cNvGrpSpPr/>
            <p:nvPr/>
          </p:nvGrpSpPr>
          <p:grpSpPr>
            <a:xfrm>
              <a:off x="17016425" y="5811368"/>
              <a:ext cx="1520500" cy="1424358"/>
              <a:chOff x="544513" y="3295650"/>
              <a:chExt cx="1325563" cy="1241425"/>
            </a:xfrm>
            <a:solidFill>
              <a:schemeClr val="accent2"/>
            </a:solidFill>
          </p:grpSpPr>
          <p:sp>
            <p:nvSpPr>
              <p:cNvPr id="156" name="Freeform 26"/>
              <p:cNvSpPr>
                <a:spLocks/>
              </p:cNvSpPr>
              <p:nvPr/>
            </p:nvSpPr>
            <p:spPr bwMode="auto">
              <a:xfrm>
                <a:off x="692151" y="3351213"/>
                <a:ext cx="1077913" cy="1185862"/>
              </a:xfrm>
              <a:custGeom>
                <a:avLst/>
                <a:gdLst>
                  <a:gd name="T0" fmla="*/ 55 w 257"/>
                  <a:gd name="T1" fmla="*/ 128 h 283"/>
                  <a:gd name="T2" fmla="*/ 49 w 257"/>
                  <a:gd name="T3" fmla="*/ 128 h 283"/>
                  <a:gd name="T4" fmla="*/ 43 w 257"/>
                  <a:gd name="T5" fmla="*/ 129 h 283"/>
                  <a:gd name="T6" fmla="*/ 36 w 257"/>
                  <a:gd name="T7" fmla="*/ 133 h 283"/>
                  <a:gd name="T8" fmla="*/ 9 w 257"/>
                  <a:gd name="T9" fmla="*/ 145 h 283"/>
                  <a:gd name="T10" fmla="*/ 4 w 257"/>
                  <a:gd name="T11" fmla="*/ 167 h 283"/>
                  <a:gd name="T12" fmla="*/ 26 w 257"/>
                  <a:gd name="T13" fmla="*/ 218 h 283"/>
                  <a:gd name="T14" fmla="*/ 46 w 257"/>
                  <a:gd name="T15" fmla="*/ 229 h 283"/>
                  <a:gd name="T16" fmla="*/ 61 w 257"/>
                  <a:gd name="T17" fmla="*/ 223 h 283"/>
                  <a:gd name="T18" fmla="*/ 73 w 257"/>
                  <a:gd name="T19" fmla="*/ 243 h 283"/>
                  <a:gd name="T20" fmla="*/ 77 w 257"/>
                  <a:gd name="T21" fmla="*/ 240 h 283"/>
                  <a:gd name="T22" fmla="*/ 106 w 257"/>
                  <a:gd name="T23" fmla="*/ 273 h 283"/>
                  <a:gd name="T24" fmla="*/ 139 w 257"/>
                  <a:gd name="T25" fmla="*/ 275 h 283"/>
                  <a:gd name="T26" fmla="*/ 141 w 257"/>
                  <a:gd name="T27" fmla="*/ 242 h 283"/>
                  <a:gd name="T28" fmla="*/ 138 w 257"/>
                  <a:gd name="T29" fmla="*/ 239 h 283"/>
                  <a:gd name="T30" fmla="*/ 138 w 257"/>
                  <a:gd name="T31" fmla="*/ 239 h 283"/>
                  <a:gd name="T32" fmla="*/ 112 w 257"/>
                  <a:gd name="T33" fmla="*/ 209 h 283"/>
                  <a:gd name="T34" fmla="*/ 128 w 257"/>
                  <a:gd name="T35" fmla="*/ 194 h 283"/>
                  <a:gd name="T36" fmla="*/ 131 w 257"/>
                  <a:gd name="T37" fmla="*/ 193 h 283"/>
                  <a:gd name="T38" fmla="*/ 257 w 257"/>
                  <a:gd name="T39" fmla="*/ 188 h 283"/>
                  <a:gd name="T40" fmla="*/ 174 w 257"/>
                  <a:gd name="T41" fmla="*/ 0 h 283"/>
                  <a:gd name="T42" fmla="*/ 55 w 257"/>
                  <a:gd name="T43" fmla="*/ 12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7" h="283">
                    <a:moveTo>
                      <a:pt x="55" y="128"/>
                    </a:moveTo>
                    <a:cubicBezTo>
                      <a:pt x="53" y="127"/>
                      <a:pt x="51" y="127"/>
                      <a:pt x="49" y="128"/>
                    </a:cubicBezTo>
                    <a:cubicBezTo>
                      <a:pt x="47" y="128"/>
                      <a:pt x="45" y="128"/>
                      <a:pt x="43" y="129"/>
                    </a:cubicBezTo>
                    <a:cubicBezTo>
                      <a:pt x="41" y="130"/>
                      <a:pt x="38" y="131"/>
                      <a:pt x="36" y="133"/>
                    </a:cubicBezTo>
                    <a:cubicBezTo>
                      <a:pt x="9" y="145"/>
                      <a:pt x="9" y="145"/>
                      <a:pt x="9" y="145"/>
                    </a:cubicBezTo>
                    <a:cubicBezTo>
                      <a:pt x="2" y="148"/>
                      <a:pt x="0" y="158"/>
                      <a:pt x="4" y="167"/>
                    </a:cubicBezTo>
                    <a:cubicBezTo>
                      <a:pt x="26" y="218"/>
                      <a:pt x="26" y="218"/>
                      <a:pt x="26" y="218"/>
                    </a:cubicBezTo>
                    <a:cubicBezTo>
                      <a:pt x="30" y="227"/>
                      <a:pt x="39" y="232"/>
                      <a:pt x="46" y="229"/>
                    </a:cubicBezTo>
                    <a:cubicBezTo>
                      <a:pt x="61" y="223"/>
                      <a:pt x="61" y="223"/>
                      <a:pt x="61" y="223"/>
                    </a:cubicBezTo>
                    <a:cubicBezTo>
                      <a:pt x="73" y="243"/>
                      <a:pt x="73" y="243"/>
                      <a:pt x="73" y="243"/>
                    </a:cubicBezTo>
                    <a:cubicBezTo>
                      <a:pt x="77" y="240"/>
                      <a:pt x="77" y="240"/>
                      <a:pt x="77" y="240"/>
                    </a:cubicBezTo>
                    <a:cubicBezTo>
                      <a:pt x="106" y="273"/>
                      <a:pt x="106" y="273"/>
                      <a:pt x="106" y="273"/>
                    </a:cubicBezTo>
                    <a:cubicBezTo>
                      <a:pt x="115" y="282"/>
                      <a:pt x="129" y="283"/>
                      <a:pt x="139" y="275"/>
                    </a:cubicBezTo>
                    <a:cubicBezTo>
                      <a:pt x="149" y="266"/>
                      <a:pt x="149" y="251"/>
                      <a:pt x="141" y="242"/>
                    </a:cubicBezTo>
                    <a:cubicBezTo>
                      <a:pt x="138" y="239"/>
                      <a:pt x="138" y="239"/>
                      <a:pt x="138" y="239"/>
                    </a:cubicBezTo>
                    <a:cubicBezTo>
                      <a:pt x="138" y="239"/>
                      <a:pt x="138" y="239"/>
                      <a:pt x="138" y="239"/>
                    </a:cubicBezTo>
                    <a:cubicBezTo>
                      <a:pt x="112" y="209"/>
                      <a:pt x="112" y="209"/>
                      <a:pt x="112" y="209"/>
                    </a:cubicBezTo>
                    <a:cubicBezTo>
                      <a:pt x="128" y="194"/>
                      <a:pt x="128" y="194"/>
                      <a:pt x="128" y="194"/>
                    </a:cubicBezTo>
                    <a:cubicBezTo>
                      <a:pt x="129" y="194"/>
                      <a:pt x="130" y="193"/>
                      <a:pt x="131" y="193"/>
                    </a:cubicBezTo>
                    <a:cubicBezTo>
                      <a:pt x="197" y="178"/>
                      <a:pt x="257" y="188"/>
                      <a:pt x="257" y="188"/>
                    </a:cubicBezTo>
                    <a:cubicBezTo>
                      <a:pt x="174" y="0"/>
                      <a:pt x="174" y="0"/>
                      <a:pt x="174" y="0"/>
                    </a:cubicBezTo>
                    <a:cubicBezTo>
                      <a:pt x="161" y="54"/>
                      <a:pt x="86" y="108"/>
                      <a:pt x="55" y="1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7" name="Freeform 27"/>
              <p:cNvSpPr>
                <a:spLocks/>
              </p:cNvSpPr>
              <p:nvPr/>
            </p:nvSpPr>
            <p:spPr bwMode="auto">
              <a:xfrm>
                <a:off x="1446213" y="3295650"/>
                <a:ext cx="423863" cy="865187"/>
              </a:xfrm>
              <a:custGeom>
                <a:avLst/>
                <a:gdLst>
                  <a:gd name="T0" fmla="*/ 0 w 267"/>
                  <a:gd name="T1" fmla="*/ 16 h 545"/>
                  <a:gd name="T2" fmla="*/ 233 w 267"/>
                  <a:gd name="T3" fmla="*/ 545 h 545"/>
                  <a:gd name="T4" fmla="*/ 267 w 267"/>
                  <a:gd name="T5" fmla="*/ 531 h 545"/>
                  <a:gd name="T6" fmla="*/ 32 w 267"/>
                  <a:gd name="T7" fmla="*/ 0 h 545"/>
                  <a:gd name="T8" fmla="*/ 0 w 267"/>
                  <a:gd name="T9" fmla="*/ 16 h 545"/>
                </a:gdLst>
                <a:ahLst/>
                <a:cxnLst>
                  <a:cxn ang="0">
                    <a:pos x="T0" y="T1"/>
                  </a:cxn>
                  <a:cxn ang="0">
                    <a:pos x="T2" y="T3"/>
                  </a:cxn>
                  <a:cxn ang="0">
                    <a:pos x="T4" y="T5"/>
                  </a:cxn>
                  <a:cxn ang="0">
                    <a:pos x="T6" y="T7"/>
                  </a:cxn>
                  <a:cxn ang="0">
                    <a:pos x="T8" y="T9"/>
                  </a:cxn>
                </a:cxnLst>
                <a:rect l="0" t="0" r="r" b="b"/>
                <a:pathLst>
                  <a:path w="267" h="545">
                    <a:moveTo>
                      <a:pt x="0" y="16"/>
                    </a:moveTo>
                    <a:lnTo>
                      <a:pt x="233" y="545"/>
                    </a:lnTo>
                    <a:lnTo>
                      <a:pt x="267" y="531"/>
                    </a:lnTo>
                    <a:lnTo>
                      <a:pt x="32" y="0"/>
                    </a:lnTo>
                    <a:lnTo>
                      <a:pt x="0"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8" name="Freeform 28"/>
              <p:cNvSpPr>
                <a:spLocks/>
              </p:cNvSpPr>
              <p:nvPr/>
            </p:nvSpPr>
            <p:spPr bwMode="auto">
              <a:xfrm>
                <a:off x="544513" y="4021138"/>
                <a:ext cx="257175" cy="339725"/>
              </a:xfrm>
              <a:custGeom>
                <a:avLst/>
                <a:gdLst>
                  <a:gd name="T0" fmla="*/ 30 w 61"/>
                  <a:gd name="T1" fmla="*/ 10 h 81"/>
                  <a:gd name="T2" fmla="*/ 28 w 61"/>
                  <a:gd name="T3" fmla="*/ 0 h 81"/>
                  <a:gd name="T4" fmla="*/ 17 w 61"/>
                  <a:gd name="T5" fmla="*/ 5 h 81"/>
                  <a:gd name="T6" fmla="*/ 1 w 61"/>
                  <a:gd name="T7" fmla="*/ 32 h 81"/>
                  <a:gd name="T8" fmla="*/ 15 w 61"/>
                  <a:gd name="T9" fmla="*/ 26 h 81"/>
                  <a:gd name="T10" fmla="*/ 21 w 61"/>
                  <a:gd name="T11" fmla="*/ 28 h 81"/>
                  <a:gd name="T12" fmla="*/ 21 w 61"/>
                  <a:gd name="T13" fmla="*/ 29 h 81"/>
                  <a:gd name="T14" fmla="*/ 22 w 61"/>
                  <a:gd name="T15" fmla="*/ 29 h 81"/>
                  <a:gd name="T16" fmla="*/ 19 w 61"/>
                  <a:gd name="T17" fmla="*/ 35 h 81"/>
                  <a:gd name="T18" fmla="*/ 4 w 61"/>
                  <a:gd name="T19" fmla="*/ 42 h 81"/>
                  <a:gd name="T20" fmla="*/ 6 w 61"/>
                  <a:gd name="T21" fmla="*/ 47 h 81"/>
                  <a:gd name="T22" fmla="*/ 21 w 61"/>
                  <a:gd name="T23" fmla="*/ 40 h 81"/>
                  <a:gd name="T24" fmla="*/ 27 w 61"/>
                  <a:gd name="T25" fmla="*/ 42 h 81"/>
                  <a:gd name="T26" fmla="*/ 28 w 61"/>
                  <a:gd name="T27" fmla="*/ 43 h 81"/>
                  <a:gd name="T28" fmla="*/ 28 w 61"/>
                  <a:gd name="T29" fmla="*/ 43 h 81"/>
                  <a:gd name="T30" fmla="*/ 25 w 61"/>
                  <a:gd name="T31" fmla="*/ 49 h 81"/>
                  <a:gd name="T32" fmla="*/ 10 w 61"/>
                  <a:gd name="T33" fmla="*/ 56 h 81"/>
                  <a:gd name="T34" fmla="*/ 12 w 61"/>
                  <a:gd name="T35" fmla="*/ 61 h 81"/>
                  <a:gd name="T36" fmla="*/ 28 w 61"/>
                  <a:gd name="T37" fmla="*/ 54 h 81"/>
                  <a:gd name="T38" fmla="*/ 34 w 61"/>
                  <a:gd name="T39" fmla="*/ 56 h 81"/>
                  <a:gd name="T40" fmla="*/ 34 w 61"/>
                  <a:gd name="T41" fmla="*/ 56 h 81"/>
                  <a:gd name="T42" fmla="*/ 34 w 61"/>
                  <a:gd name="T43" fmla="*/ 57 h 81"/>
                  <a:gd name="T44" fmla="*/ 31 w 61"/>
                  <a:gd name="T45" fmla="*/ 63 h 81"/>
                  <a:gd name="T46" fmla="*/ 17 w 61"/>
                  <a:gd name="T47" fmla="*/ 69 h 81"/>
                  <a:gd name="T48" fmla="*/ 48 w 61"/>
                  <a:gd name="T49" fmla="*/ 76 h 81"/>
                  <a:gd name="T50" fmla="*/ 61 w 61"/>
                  <a:gd name="T51" fmla="*/ 71 h 81"/>
                  <a:gd name="T52" fmla="*/ 53 w 61"/>
                  <a:gd name="T53" fmla="*/ 61 h 81"/>
                  <a:gd name="T54" fmla="*/ 30 w 61"/>
                  <a:gd name="T55" fmla="*/ 1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81">
                    <a:moveTo>
                      <a:pt x="30" y="10"/>
                    </a:moveTo>
                    <a:cubicBezTo>
                      <a:pt x="29" y="6"/>
                      <a:pt x="28" y="3"/>
                      <a:pt x="28" y="0"/>
                    </a:cubicBezTo>
                    <a:cubicBezTo>
                      <a:pt x="17" y="5"/>
                      <a:pt x="17" y="5"/>
                      <a:pt x="17" y="5"/>
                    </a:cubicBezTo>
                    <a:cubicBezTo>
                      <a:pt x="6" y="10"/>
                      <a:pt x="0" y="21"/>
                      <a:pt x="1" y="32"/>
                    </a:cubicBezTo>
                    <a:cubicBezTo>
                      <a:pt x="15" y="26"/>
                      <a:pt x="15" y="26"/>
                      <a:pt x="15" y="26"/>
                    </a:cubicBezTo>
                    <a:cubicBezTo>
                      <a:pt x="18" y="25"/>
                      <a:pt x="20" y="26"/>
                      <a:pt x="21" y="28"/>
                    </a:cubicBezTo>
                    <a:cubicBezTo>
                      <a:pt x="21" y="29"/>
                      <a:pt x="21" y="29"/>
                      <a:pt x="21" y="29"/>
                    </a:cubicBezTo>
                    <a:cubicBezTo>
                      <a:pt x="21" y="29"/>
                      <a:pt x="22" y="29"/>
                      <a:pt x="22" y="29"/>
                    </a:cubicBezTo>
                    <a:cubicBezTo>
                      <a:pt x="23" y="31"/>
                      <a:pt x="22" y="34"/>
                      <a:pt x="19" y="35"/>
                    </a:cubicBezTo>
                    <a:cubicBezTo>
                      <a:pt x="4" y="42"/>
                      <a:pt x="4" y="42"/>
                      <a:pt x="4" y="42"/>
                    </a:cubicBezTo>
                    <a:cubicBezTo>
                      <a:pt x="6" y="47"/>
                      <a:pt x="6" y="47"/>
                      <a:pt x="6" y="47"/>
                    </a:cubicBezTo>
                    <a:cubicBezTo>
                      <a:pt x="21" y="40"/>
                      <a:pt x="21" y="40"/>
                      <a:pt x="21" y="40"/>
                    </a:cubicBezTo>
                    <a:cubicBezTo>
                      <a:pt x="24" y="39"/>
                      <a:pt x="26" y="40"/>
                      <a:pt x="27" y="42"/>
                    </a:cubicBezTo>
                    <a:cubicBezTo>
                      <a:pt x="27" y="42"/>
                      <a:pt x="27" y="43"/>
                      <a:pt x="28" y="43"/>
                    </a:cubicBezTo>
                    <a:cubicBezTo>
                      <a:pt x="28" y="43"/>
                      <a:pt x="28" y="43"/>
                      <a:pt x="28" y="43"/>
                    </a:cubicBezTo>
                    <a:cubicBezTo>
                      <a:pt x="29" y="45"/>
                      <a:pt x="28" y="48"/>
                      <a:pt x="25" y="49"/>
                    </a:cubicBezTo>
                    <a:cubicBezTo>
                      <a:pt x="10" y="56"/>
                      <a:pt x="10" y="56"/>
                      <a:pt x="10" y="56"/>
                    </a:cubicBezTo>
                    <a:cubicBezTo>
                      <a:pt x="12" y="61"/>
                      <a:pt x="12" y="61"/>
                      <a:pt x="12" y="61"/>
                    </a:cubicBezTo>
                    <a:cubicBezTo>
                      <a:pt x="28" y="54"/>
                      <a:pt x="28" y="54"/>
                      <a:pt x="28" y="54"/>
                    </a:cubicBezTo>
                    <a:cubicBezTo>
                      <a:pt x="30" y="53"/>
                      <a:pt x="33" y="54"/>
                      <a:pt x="34" y="56"/>
                    </a:cubicBezTo>
                    <a:cubicBezTo>
                      <a:pt x="34" y="56"/>
                      <a:pt x="34" y="56"/>
                      <a:pt x="34" y="56"/>
                    </a:cubicBezTo>
                    <a:cubicBezTo>
                      <a:pt x="34" y="57"/>
                      <a:pt x="34" y="57"/>
                      <a:pt x="34" y="57"/>
                    </a:cubicBezTo>
                    <a:cubicBezTo>
                      <a:pt x="35" y="59"/>
                      <a:pt x="34" y="62"/>
                      <a:pt x="31" y="63"/>
                    </a:cubicBezTo>
                    <a:cubicBezTo>
                      <a:pt x="17" y="69"/>
                      <a:pt x="17" y="69"/>
                      <a:pt x="17" y="69"/>
                    </a:cubicBezTo>
                    <a:cubicBezTo>
                      <a:pt x="24" y="78"/>
                      <a:pt x="37" y="81"/>
                      <a:pt x="48" y="76"/>
                    </a:cubicBezTo>
                    <a:cubicBezTo>
                      <a:pt x="61" y="71"/>
                      <a:pt x="61" y="71"/>
                      <a:pt x="61" y="71"/>
                    </a:cubicBezTo>
                    <a:cubicBezTo>
                      <a:pt x="58" y="68"/>
                      <a:pt x="55" y="65"/>
                      <a:pt x="53" y="61"/>
                    </a:cubicBezTo>
                    <a:lnTo>
                      <a:pt x="3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39" name="Freeform 52"/>
            <p:cNvSpPr>
              <a:spLocks/>
            </p:cNvSpPr>
            <p:nvPr/>
          </p:nvSpPr>
          <p:spPr bwMode="auto">
            <a:xfrm>
              <a:off x="14542795" y="6203899"/>
              <a:ext cx="906834" cy="1092712"/>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43" tIns="91422" rIns="182843" bIns="91422" numCol="1" anchor="t" anchorCtr="0" compatLnSpc="1">
              <a:prstTxWarp prst="textNoShape">
                <a:avLst/>
              </a:prstTxWarp>
            </a:bodyPr>
            <a:lstStyle/>
            <a:p>
              <a:endParaRPr lang="id-ID"/>
            </a:p>
          </p:txBody>
        </p:sp>
        <p:sp>
          <p:nvSpPr>
            <p:cNvPr id="140" name="Freeform 52"/>
            <p:cNvSpPr>
              <a:spLocks/>
            </p:cNvSpPr>
            <p:nvPr/>
          </p:nvSpPr>
          <p:spPr bwMode="auto">
            <a:xfrm>
              <a:off x="20719130" y="5144829"/>
              <a:ext cx="806836" cy="972216"/>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43" tIns="91422" rIns="182843" bIns="91422" numCol="1" anchor="t" anchorCtr="0" compatLnSpc="1">
              <a:prstTxWarp prst="textNoShape">
                <a:avLst/>
              </a:prstTxWarp>
            </a:bodyPr>
            <a:lstStyle/>
            <a:p>
              <a:endParaRPr lang="id-ID"/>
            </a:p>
          </p:txBody>
        </p:sp>
        <p:sp>
          <p:nvSpPr>
            <p:cNvPr id="141" name="Freeform 9"/>
            <p:cNvSpPr>
              <a:spLocks noEditPoints="1"/>
            </p:cNvSpPr>
            <p:nvPr/>
          </p:nvSpPr>
          <p:spPr bwMode="auto">
            <a:xfrm>
              <a:off x="15108873" y="8543550"/>
              <a:ext cx="1508257" cy="1508650"/>
            </a:xfrm>
            <a:custGeom>
              <a:avLst/>
              <a:gdLst>
                <a:gd name="T0" fmla="*/ 122 w 243"/>
                <a:gd name="T1" fmla="*/ 0 h 243"/>
                <a:gd name="T2" fmla="*/ 0 w 243"/>
                <a:gd name="T3" fmla="*/ 121 h 243"/>
                <a:gd name="T4" fmla="*/ 122 w 243"/>
                <a:gd name="T5" fmla="*/ 243 h 243"/>
                <a:gd name="T6" fmla="*/ 243 w 243"/>
                <a:gd name="T7" fmla="*/ 121 h 243"/>
                <a:gd name="T8" fmla="*/ 122 w 243"/>
                <a:gd name="T9" fmla="*/ 0 h 243"/>
                <a:gd name="T10" fmla="*/ 154 w 243"/>
                <a:gd name="T11" fmla="*/ 121 h 243"/>
                <a:gd name="T12" fmla="*/ 133 w 243"/>
                <a:gd name="T13" fmla="*/ 121 h 243"/>
                <a:gd name="T14" fmla="*/ 133 w 243"/>
                <a:gd name="T15" fmla="*/ 196 h 243"/>
                <a:gd name="T16" fmla="*/ 102 w 243"/>
                <a:gd name="T17" fmla="*/ 196 h 243"/>
                <a:gd name="T18" fmla="*/ 102 w 243"/>
                <a:gd name="T19" fmla="*/ 121 h 243"/>
                <a:gd name="T20" fmla="*/ 87 w 243"/>
                <a:gd name="T21" fmla="*/ 121 h 243"/>
                <a:gd name="T22" fmla="*/ 87 w 243"/>
                <a:gd name="T23" fmla="*/ 94 h 243"/>
                <a:gd name="T24" fmla="*/ 102 w 243"/>
                <a:gd name="T25" fmla="*/ 94 h 243"/>
                <a:gd name="T26" fmla="*/ 102 w 243"/>
                <a:gd name="T27" fmla="*/ 77 h 243"/>
                <a:gd name="T28" fmla="*/ 133 w 243"/>
                <a:gd name="T29" fmla="*/ 46 h 243"/>
                <a:gd name="T30" fmla="*/ 156 w 243"/>
                <a:gd name="T31" fmla="*/ 46 h 243"/>
                <a:gd name="T32" fmla="*/ 156 w 243"/>
                <a:gd name="T33" fmla="*/ 72 h 243"/>
                <a:gd name="T34" fmla="*/ 140 w 243"/>
                <a:gd name="T35" fmla="*/ 72 h 243"/>
                <a:gd name="T36" fmla="*/ 133 w 243"/>
                <a:gd name="T37" fmla="*/ 79 h 243"/>
                <a:gd name="T38" fmla="*/ 133 w 243"/>
                <a:gd name="T39" fmla="*/ 94 h 243"/>
                <a:gd name="T40" fmla="*/ 157 w 243"/>
                <a:gd name="T41" fmla="*/ 94 h 243"/>
                <a:gd name="T42" fmla="*/ 154 w 243"/>
                <a:gd name="T43"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accent5"/>
            </a:solidFill>
            <a:ln>
              <a:noFill/>
            </a:ln>
            <a:extLst/>
          </p:spPr>
          <p:txBody>
            <a:bodyPr vert="horz" wrap="square" lIns="182843" tIns="91422" rIns="182843" bIns="91422" numCol="1" anchor="t" anchorCtr="0" compatLnSpc="1">
              <a:prstTxWarp prst="textNoShape">
                <a:avLst/>
              </a:prstTxWarp>
            </a:bodyPr>
            <a:lstStyle/>
            <a:p>
              <a:endParaRPr lang="id-ID"/>
            </a:p>
          </p:txBody>
        </p:sp>
        <p:sp>
          <p:nvSpPr>
            <p:cNvPr id="142" name="Freeform 36"/>
            <p:cNvSpPr>
              <a:spLocks/>
            </p:cNvSpPr>
            <p:nvPr/>
          </p:nvSpPr>
          <p:spPr bwMode="auto">
            <a:xfrm>
              <a:off x="19962652" y="7508106"/>
              <a:ext cx="873944" cy="1160862"/>
            </a:xfrm>
            <a:custGeom>
              <a:avLst/>
              <a:gdLst>
                <a:gd name="T0" fmla="*/ 3 w 141"/>
                <a:gd name="T1" fmla="*/ 157 h 187"/>
                <a:gd name="T2" fmla="*/ 3 w 141"/>
                <a:gd name="T3" fmla="*/ 155 h 187"/>
                <a:gd name="T4" fmla="*/ 36 w 141"/>
                <a:gd name="T5" fmla="*/ 131 h 187"/>
                <a:gd name="T6" fmla="*/ 38 w 141"/>
                <a:gd name="T7" fmla="*/ 130 h 187"/>
                <a:gd name="T8" fmla="*/ 60 w 141"/>
                <a:gd name="T9" fmla="*/ 139 h 187"/>
                <a:gd name="T10" fmla="*/ 87 w 141"/>
                <a:gd name="T11" fmla="*/ 105 h 187"/>
                <a:gd name="T12" fmla="*/ 99 w 141"/>
                <a:gd name="T13" fmla="*/ 65 h 187"/>
                <a:gd name="T14" fmla="*/ 79 w 141"/>
                <a:gd name="T15" fmla="*/ 50 h 187"/>
                <a:gd name="T16" fmla="*/ 80 w 141"/>
                <a:gd name="T17" fmla="*/ 10 h 187"/>
                <a:gd name="T18" fmla="*/ 82 w 141"/>
                <a:gd name="T19" fmla="*/ 8 h 187"/>
                <a:gd name="T20" fmla="*/ 96 w 141"/>
                <a:gd name="T21" fmla="*/ 0 h 187"/>
                <a:gd name="T22" fmla="*/ 100 w 141"/>
                <a:gd name="T23" fmla="*/ 1 h 187"/>
                <a:gd name="T24" fmla="*/ 123 w 141"/>
                <a:gd name="T25" fmla="*/ 15 h 187"/>
                <a:gd name="T26" fmla="*/ 113 w 141"/>
                <a:gd name="T27" fmla="*/ 123 h 187"/>
                <a:gd name="T28" fmla="*/ 32 w 141"/>
                <a:gd name="T29" fmla="*/ 187 h 187"/>
                <a:gd name="T30" fmla="*/ 32 w 141"/>
                <a:gd name="T31" fmla="*/ 187 h 187"/>
                <a:gd name="T32" fmla="*/ 31 w 141"/>
                <a:gd name="T33" fmla="*/ 187 h 187"/>
                <a:gd name="T34" fmla="*/ 7 w 141"/>
                <a:gd name="T35" fmla="*/ 176 h 187"/>
                <a:gd name="T36" fmla="*/ 3 w 141"/>
                <a:gd name="T37" fmla="*/ 15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187">
                  <a:moveTo>
                    <a:pt x="3" y="157"/>
                  </a:moveTo>
                  <a:cubicBezTo>
                    <a:pt x="3" y="155"/>
                    <a:pt x="3" y="155"/>
                    <a:pt x="3" y="155"/>
                  </a:cubicBezTo>
                  <a:cubicBezTo>
                    <a:pt x="4" y="148"/>
                    <a:pt x="33" y="131"/>
                    <a:pt x="36" y="131"/>
                  </a:cubicBezTo>
                  <a:cubicBezTo>
                    <a:pt x="38" y="130"/>
                    <a:pt x="38" y="130"/>
                    <a:pt x="38" y="130"/>
                  </a:cubicBezTo>
                  <a:cubicBezTo>
                    <a:pt x="42" y="130"/>
                    <a:pt x="48" y="133"/>
                    <a:pt x="60" y="139"/>
                  </a:cubicBezTo>
                  <a:cubicBezTo>
                    <a:pt x="70" y="132"/>
                    <a:pt x="82" y="114"/>
                    <a:pt x="87" y="105"/>
                  </a:cubicBezTo>
                  <a:cubicBezTo>
                    <a:pt x="92" y="94"/>
                    <a:pt x="99" y="77"/>
                    <a:pt x="99" y="65"/>
                  </a:cubicBezTo>
                  <a:cubicBezTo>
                    <a:pt x="86" y="58"/>
                    <a:pt x="80" y="55"/>
                    <a:pt x="79" y="50"/>
                  </a:cubicBezTo>
                  <a:cubicBezTo>
                    <a:pt x="78" y="48"/>
                    <a:pt x="76" y="14"/>
                    <a:pt x="80" y="10"/>
                  </a:cubicBezTo>
                  <a:cubicBezTo>
                    <a:pt x="82" y="8"/>
                    <a:pt x="82" y="8"/>
                    <a:pt x="82" y="8"/>
                  </a:cubicBezTo>
                  <a:cubicBezTo>
                    <a:pt x="85" y="5"/>
                    <a:pt x="89" y="0"/>
                    <a:pt x="96" y="0"/>
                  </a:cubicBezTo>
                  <a:cubicBezTo>
                    <a:pt x="97" y="0"/>
                    <a:pt x="99" y="0"/>
                    <a:pt x="100" y="1"/>
                  </a:cubicBezTo>
                  <a:cubicBezTo>
                    <a:pt x="105" y="2"/>
                    <a:pt x="117" y="7"/>
                    <a:pt x="123" y="15"/>
                  </a:cubicBezTo>
                  <a:cubicBezTo>
                    <a:pt x="127" y="20"/>
                    <a:pt x="141" y="70"/>
                    <a:pt x="113" y="123"/>
                  </a:cubicBezTo>
                  <a:cubicBezTo>
                    <a:pt x="85" y="174"/>
                    <a:pt x="39" y="187"/>
                    <a:pt x="32" y="187"/>
                  </a:cubicBezTo>
                  <a:cubicBezTo>
                    <a:pt x="32" y="187"/>
                    <a:pt x="32" y="187"/>
                    <a:pt x="32" y="187"/>
                  </a:cubicBezTo>
                  <a:cubicBezTo>
                    <a:pt x="31" y="187"/>
                    <a:pt x="31" y="187"/>
                    <a:pt x="31" y="187"/>
                  </a:cubicBezTo>
                  <a:cubicBezTo>
                    <a:pt x="21" y="186"/>
                    <a:pt x="11" y="179"/>
                    <a:pt x="7" y="176"/>
                  </a:cubicBezTo>
                  <a:cubicBezTo>
                    <a:pt x="0" y="171"/>
                    <a:pt x="2" y="162"/>
                    <a:pt x="3" y="157"/>
                  </a:cubicBezTo>
                  <a:close/>
                </a:path>
              </a:pathLst>
            </a:custGeom>
            <a:solidFill>
              <a:schemeClr val="accent5"/>
            </a:solidFill>
            <a:ln>
              <a:noFill/>
            </a:ln>
            <a:extLst/>
          </p:spPr>
          <p:txBody>
            <a:bodyPr vert="horz" wrap="square" lIns="182843" tIns="91422" rIns="182843" bIns="91422" numCol="1" anchor="t" anchorCtr="0" compatLnSpc="1">
              <a:prstTxWarp prst="textNoShape">
                <a:avLst/>
              </a:prstTxWarp>
            </a:bodyPr>
            <a:lstStyle/>
            <a:p>
              <a:endParaRPr lang="id-ID"/>
            </a:p>
          </p:txBody>
        </p:sp>
        <p:sp>
          <p:nvSpPr>
            <p:cNvPr id="143" name="Freeform 38"/>
            <p:cNvSpPr>
              <a:spLocks noEditPoints="1"/>
            </p:cNvSpPr>
            <p:nvPr/>
          </p:nvSpPr>
          <p:spPr bwMode="auto">
            <a:xfrm>
              <a:off x="17275043" y="8314129"/>
              <a:ext cx="1209895" cy="1229008"/>
            </a:xfrm>
            <a:custGeom>
              <a:avLst/>
              <a:gdLst>
                <a:gd name="T0" fmla="*/ 190 w 195"/>
                <a:gd name="T1" fmla="*/ 120 h 198"/>
                <a:gd name="T2" fmla="*/ 192 w 195"/>
                <a:gd name="T3" fmla="*/ 100 h 198"/>
                <a:gd name="T4" fmla="*/ 99 w 195"/>
                <a:gd name="T5" fmla="*/ 7 h 198"/>
                <a:gd name="T6" fmla="*/ 83 w 195"/>
                <a:gd name="T7" fmla="*/ 8 h 198"/>
                <a:gd name="T8" fmla="*/ 54 w 195"/>
                <a:gd name="T9" fmla="*/ 0 h 198"/>
                <a:gd name="T10" fmla="*/ 0 w 195"/>
                <a:gd name="T11" fmla="*/ 54 h 198"/>
                <a:gd name="T12" fmla="*/ 7 w 195"/>
                <a:gd name="T13" fmla="*/ 81 h 198"/>
                <a:gd name="T14" fmla="*/ 5 w 195"/>
                <a:gd name="T15" fmla="*/ 100 h 198"/>
                <a:gd name="T16" fmla="*/ 99 w 195"/>
                <a:gd name="T17" fmla="*/ 193 h 198"/>
                <a:gd name="T18" fmla="*/ 116 w 195"/>
                <a:gd name="T19" fmla="*/ 192 h 198"/>
                <a:gd name="T20" fmla="*/ 141 w 195"/>
                <a:gd name="T21" fmla="*/ 198 h 198"/>
                <a:gd name="T22" fmla="*/ 195 w 195"/>
                <a:gd name="T23" fmla="*/ 144 h 198"/>
                <a:gd name="T24" fmla="*/ 190 w 195"/>
                <a:gd name="T25" fmla="*/ 120 h 198"/>
                <a:gd name="T26" fmla="*/ 146 w 195"/>
                <a:gd name="T27" fmla="*/ 145 h 198"/>
                <a:gd name="T28" fmla="*/ 127 w 195"/>
                <a:gd name="T29" fmla="*/ 159 h 198"/>
                <a:gd name="T30" fmla="*/ 98 w 195"/>
                <a:gd name="T31" fmla="*/ 164 h 198"/>
                <a:gd name="T32" fmla="*/ 65 w 195"/>
                <a:gd name="T33" fmla="*/ 157 h 198"/>
                <a:gd name="T34" fmla="*/ 49 w 195"/>
                <a:gd name="T35" fmla="*/ 144 h 198"/>
                <a:gd name="T36" fmla="*/ 44 w 195"/>
                <a:gd name="T37" fmla="*/ 127 h 198"/>
                <a:gd name="T38" fmla="*/ 47 w 195"/>
                <a:gd name="T39" fmla="*/ 118 h 198"/>
                <a:gd name="T40" fmla="*/ 57 w 195"/>
                <a:gd name="T41" fmla="*/ 114 h 198"/>
                <a:gd name="T42" fmla="*/ 65 w 195"/>
                <a:gd name="T43" fmla="*/ 117 h 198"/>
                <a:gd name="T44" fmla="*/ 71 w 195"/>
                <a:gd name="T45" fmla="*/ 125 h 198"/>
                <a:gd name="T46" fmla="*/ 76 w 195"/>
                <a:gd name="T47" fmla="*/ 135 h 198"/>
                <a:gd name="T48" fmla="*/ 84 w 195"/>
                <a:gd name="T49" fmla="*/ 141 h 198"/>
                <a:gd name="T50" fmla="*/ 98 w 195"/>
                <a:gd name="T51" fmla="*/ 143 h 198"/>
                <a:gd name="T52" fmla="*/ 116 w 195"/>
                <a:gd name="T53" fmla="*/ 138 h 198"/>
                <a:gd name="T54" fmla="*/ 123 w 195"/>
                <a:gd name="T55" fmla="*/ 127 h 198"/>
                <a:gd name="T56" fmla="*/ 120 w 195"/>
                <a:gd name="T57" fmla="*/ 118 h 198"/>
                <a:gd name="T58" fmla="*/ 110 w 195"/>
                <a:gd name="T59" fmla="*/ 112 h 198"/>
                <a:gd name="T60" fmla="*/ 93 w 195"/>
                <a:gd name="T61" fmla="*/ 108 h 198"/>
                <a:gd name="T62" fmla="*/ 68 w 195"/>
                <a:gd name="T63" fmla="*/ 101 h 198"/>
                <a:gd name="T64" fmla="*/ 52 w 195"/>
                <a:gd name="T65" fmla="*/ 89 h 198"/>
                <a:gd name="T66" fmla="*/ 46 w 195"/>
                <a:gd name="T67" fmla="*/ 70 h 198"/>
                <a:gd name="T68" fmla="*/ 52 w 195"/>
                <a:gd name="T69" fmla="*/ 51 h 198"/>
                <a:gd name="T70" fmla="*/ 71 w 195"/>
                <a:gd name="T71" fmla="*/ 39 h 198"/>
                <a:gd name="T72" fmla="*/ 98 w 195"/>
                <a:gd name="T73" fmla="*/ 35 h 198"/>
                <a:gd name="T74" fmla="*/ 120 w 195"/>
                <a:gd name="T75" fmla="*/ 37 h 198"/>
                <a:gd name="T76" fmla="*/ 135 w 195"/>
                <a:gd name="T77" fmla="*/ 45 h 198"/>
                <a:gd name="T78" fmla="*/ 144 w 195"/>
                <a:gd name="T79" fmla="*/ 55 h 198"/>
                <a:gd name="T80" fmla="*/ 147 w 195"/>
                <a:gd name="T81" fmla="*/ 66 h 198"/>
                <a:gd name="T82" fmla="*/ 143 w 195"/>
                <a:gd name="T83" fmla="*/ 75 h 198"/>
                <a:gd name="T84" fmla="*/ 134 w 195"/>
                <a:gd name="T85" fmla="*/ 79 h 198"/>
                <a:gd name="T86" fmla="*/ 126 w 195"/>
                <a:gd name="T87" fmla="*/ 76 h 198"/>
                <a:gd name="T88" fmla="*/ 120 w 195"/>
                <a:gd name="T89" fmla="*/ 69 h 198"/>
                <a:gd name="T90" fmla="*/ 112 w 195"/>
                <a:gd name="T91" fmla="*/ 59 h 198"/>
                <a:gd name="T92" fmla="*/ 96 w 195"/>
                <a:gd name="T93" fmla="*/ 55 h 198"/>
                <a:gd name="T94" fmla="*/ 80 w 195"/>
                <a:gd name="T95" fmla="*/ 59 h 198"/>
                <a:gd name="T96" fmla="*/ 74 w 195"/>
                <a:gd name="T97" fmla="*/ 68 h 198"/>
                <a:gd name="T98" fmla="*/ 76 w 195"/>
                <a:gd name="T99" fmla="*/ 73 h 198"/>
                <a:gd name="T100" fmla="*/ 82 w 195"/>
                <a:gd name="T101" fmla="*/ 78 h 198"/>
                <a:gd name="T102" fmla="*/ 89 w 195"/>
                <a:gd name="T103" fmla="*/ 81 h 198"/>
                <a:gd name="T104" fmla="*/ 102 w 195"/>
                <a:gd name="T105" fmla="*/ 84 h 198"/>
                <a:gd name="T106" fmla="*/ 123 w 195"/>
                <a:gd name="T107" fmla="*/ 89 h 198"/>
                <a:gd name="T108" fmla="*/ 139 w 195"/>
                <a:gd name="T109" fmla="*/ 96 h 198"/>
                <a:gd name="T110" fmla="*/ 149 w 195"/>
                <a:gd name="T111" fmla="*/ 108 h 198"/>
                <a:gd name="T112" fmla="*/ 153 w 195"/>
                <a:gd name="T113" fmla="*/ 124 h 198"/>
                <a:gd name="T114" fmla="*/ 146 w 195"/>
                <a:gd name="T115"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98">
                  <a:moveTo>
                    <a:pt x="190" y="120"/>
                  </a:moveTo>
                  <a:cubicBezTo>
                    <a:pt x="191" y="114"/>
                    <a:pt x="192" y="107"/>
                    <a:pt x="192" y="100"/>
                  </a:cubicBezTo>
                  <a:cubicBezTo>
                    <a:pt x="192" y="49"/>
                    <a:pt x="150" y="7"/>
                    <a:pt x="99" y="7"/>
                  </a:cubicBezTo>
                  <a:cubicBezTo>
                    <a:pt x="93" y="7"/>
                    <a:pt x="88" y="7"/>
                    <a:pt x="83" y="8"/>
                  </a:cubicBezTo>
                  <a:cubicBezTo>
                    <a:pt x="74" y="3"/>
                    <a:pt x="64" y="0"/>
                    <a:pt x="54" y="0"/>
                  </a:cubicBezTo>
                  <a:cubicBezTo>
                    <a:pt x="24" y="0"/>
                    <a:pt x="0" y="24"/>
                    <a:pt x="0" y="54"/>
                  </a:cubicBezTo>
                  <a:cubicBezTo>
                    <a:pt x="0" y="64"/>
                    <a:pt x="2" y="73"/>
                    <a:pt x="7" y="81"/>
                  </a:cubicBezTo>
                  <a:cubicBezTo>
                    <a:pt x="6" y="87"/>
                    <a:pt x="5" y="94"/>
                    <a:pt x="5" y="100"/>
                  </a:cubicBezTo>
                  <a:cubicBezTo>
                    <a:pt x="5" y="152"/>
                    <a:pt x="47" y="193"/>
                    <a:pt x="99" y="193"/>
                  </a:cubicBezTo>
                  <a:cubicBezTo>
                    <a:pt x="104" y="193"/>
                    <a:pt x="110" y="193"/>
                    <a:pt x="116" y="192"/>
                  </a:cubicBezTo>
                  <a:cubicBezTo>
                    <a:pt x="123" y="196"/>
                    <a:pt x="132" y="198"/>
                    <a:pt x="141" y="198"/>
                  </a:cubicBezTo>
                  <a:cubicBezTo>
                    <a:pt x="171" y="198"/>
                    <a:pt x="195" y="174"/>
                    <a:pt x="195" y="144"/>
                  </a:cubicBezTo>
                  <a:cubicBezTo>
                    <a:pt x="195" y="136"/>
                    <a:pt x="193" y="127"/>
                    <a:pt x="190" y="120"/>
                  </a:cubicBezTo>
                  <a:close/>
                  <a:moveTo>
                    <a:pt x="146" y="145"/>
                  </a:moveTo>
                  <a:cubicBezTo>
                    <a:pt x="142" y="151"/>
                    <a:pt x="136" y="156"/>
                    <a:pt x="127" y="159"/>
                  </a:cubicBezTo>
                  <a:cubicBezTo>
                    <a:pt x="119" y="163"/>
                    <a:pt x="109" y="164"/>
                    <a:pt x="98" y="164"/>
                  </a:cubicBezTo>
                  <a:cubicBezTo>
                    <a:pt x="85" y="164"/>
                    <a:pt x="74" y="162"/>
                    <a:pt x="65" y="157"/>
                  </a:cubicBezTo>
                  <a:cubicBezTo>
                    <a:pt x="59" y="154"/>
                    <a:pt x="53" y="149"/>
                    <a:pt x="49" y="144"/>
                  </a:cubicBezTo>
                  <a:cubicBezTo>
                    <a:pt x="46" y="138"/>
                    <a:pt x="44" y="132"/>
                    <a:pt x="44" y="127"/>
                  </a:cubicBezTo>
                  <a:cubicBezTo>
                    <a:pt x="44" y="123"/>
                    <a:pt x="45" y="120"/>
                    <a:pt x="47" y="118"/>
                  </a:cubicBezTo>
                  <a:cubicBezTo>
                    <a:pt x="50" y="116"/>
                    <a:pt x="53" y="114"/>
                    <a:pt x="57" y="114"/>
                  </a:cubicBezTo>
                  <a:cubicBezTo>
                    <a:pt x="60" y="114"/>
                    <a:pt x="63" y="115"/>
                    <a:pt x="65" y="117"/>
                  </a:cubicBezTo>
                  <a:cubicBezTo>
                    <a:pt x="68" y="119"/>
                    <a:pt x="69" y="122"/>
                    <a:pt x="71" y="125"/>
                  </a:cubicBezTo>
                  <a:cubicBezTo>
                    <a:pt x="72" y="129"/>
                    <a:pt x="74" y="132"/>
                    <a:pt x="76" y="135"/>
                  </a:cubicBezTo>
                  <a:cubicBezTo>
                    <a:pt x="78" y="137"/>
                    <a:pt x="81" y="139"/>
                    <a:pt x="84" y="141"/>
                  </a:cubicBezTo>
                  <a:cubicBezTo>
                    <a:pt x="87" y="142"/>
                    <a:pt x="92" y="143"/>
                    <a:pt x="98" y="143"/>
                  </a:cubicBezTo>
                  <a:cubicBezTo>
                    <a:pt x="105" y="143"/>
                    <a:pt x="112" y="142"/>
                    <a:pt x="116" y="138"/>
                  </a:cubicBezTo>
                  <a:cubicBezTo>
                    <a:pt x="121" y="135"/>
                    <a:pt x="123" y="131"/>
                    <a:pt x="123" y="127"/>
                  </a:cubicBezTo>
                  <a:cubicBezTo>
                    <a:pt x="123" y="123"/>
                    <a:pt x="122" y="120"/>
                    <a:pt x="120" y="118"/>
                  </a:cubicBezTo>
                  <a:cubicBezTo>
                    <a:pt x="117" y="115"/>
                    <a:pt x="114" y="114"/>
                    <a:pt x="110" y="112"/>
                  </a:cubicBezTo>
                  <a:cubicBezTo>
                    <a:pt x="105" y="111"/>
                    <a:pt x="100" y="110"/>
                    <a:pt x="93" y="108"/>
                  </a:cubicBezTo>
                  <a:cubicBezTo>
                    <a:pt x="83" y="106"/>
                    <a:pt x="75" y="104"/>
                    <a:pt x="68" y="101"/>
                  </a:cubicBezTo>
                  <a:cubicBezTo>
                    <a:pt x="61" y="98"/>
                    <a:pt x="56" y="94"/>
                    <a:pt x="52" y="89"/>
                  </a:cubicBezTo>
                  <a:cubicBezTo>
                    <a:pt x="48" y="84"/>
                    <a:pt x="46" y="78"/>
                    <a:pt x="46" y="70"/>
                  </a:cubicBezTo>
                  <a:cubicBezTo>
                    <a:pt x="46" y="63"/>
                    <a:pt x="48" y="57"/>
                    <a:pt x="52" y="51"/>
                  </a:cubicBezTo>
                  <a:cubicBezTo>
                    <a:pt x="57" y="46"/>
                    <a:pt x="63" y="42"/>
                    <a:pt x="71" y="39"/>
                  </a:cubicBezTo>
                  <a:cubicBezTo>
                    <a:pt x="78" y="36"/>
                    <a:pt x="87" y="35"/>
                    <a:pt x="98" y="35"/>
                  </a:cubicBezTo>
                  <a:cubicBezTo>
                    <a:pt x="106" y="35"/>
                    <a:pt x="114" y="35"/>
                    <a:pt x="120" y="37"/>
                  </a:cubicBezTo>
                  <a:cubicBezTo>
                    <a:pt x="126" y="39"/>
                    <a:pt x="131" y="42"/>
                    <a:pt x="135" y="45"/>
                  </a:cubicBezTo>
                  <a:cubicBezTo>
                    <a:pt x="139" y="48"/>
                    <a:pt x="142" y="52"/>
                    <a:pt x="144" y="55"/>
                  </a:cubicBezTo>
                  <a:cubicBezTo>
                    <a:pt x="146" y="59"/>
                    <a:pt x="147" y="62"/>
                    <a:pt x="147" y="66"/>
                  </a:cubicBezTo>
                  <a:cubicBezTo>
                    <a:pt x="147" y="69"/>
                    <a:pt x="146" y="72"/>
                    <a:pt x="143" y="75"/>
                  </a:cubicBezTo>
                  <a:cubicBezTo>
                    <a:pt x="141" y="78"/>
                    <a:pt x="137" y="79"/>
                    <a:pt x="134" y="79"/>
                  </a:cubicBezTo>
                  <a:cubicBezTo>
                    <a:pt x="130" y="79"/>
                    <a:pt x="128" y="78"/>
                    <a:pt x="126" y="76"/>
                  </a:cubicBezTo>
                  <a:cubicBezTo>
                    <a:pt x="124" y="75"/>
                    <a:pt x="122" y="72"/>
                    <a:pt x="120" y="69"/>
                  </a:cubicBezTo>
                  <a:cubicBezTo>
                    <a:pt x="118" y="65"/>
                    <a:pt x="115" y="61"/>
                    <a:pt x="112" y="59"/>
                  </a:cubicBezTo>
                  <a:cubicBezTo>
                    <a:pt x="109" y="56"/>
                    <a:pt x="103" y="55"/>
                    <a:pt x="96" y="55"/>
                  </a:cubicBezTo>
                  <a:cubicBezTo>
                    <a:pt x="89" y="55"/>
                    <a:pt x="84" y="56"/>
                    <a:pt x="80" y="59"/>
                  </a:cubicBezTo>
                  <a:cubicBezTo>
                    <a:pt x="76" y="62"/>
                    <a:pt x="74" y="65"/>
                    <a:pt x="74" y="68"/>
                  </a:cubicBezTo>
                  <a:cubicBezTo>
                    <a:pt x="74" y="70"/>
                    <a:pt x="75" y="72"/>
                    <a:pt x="76" y="73"/>
                  </a:cubicBezTo>
                  <a:cubicBezTo>
                    <a:pt x="77" y="75"/>
                    <a:pt x="79" y="76"/>
                    <a:pt x="82" y="78"/>
                  </a:cubicBezTo>
                  <a:cubicBezTo>
                    <a:pt x="84" y="79"/>
                    <a:pt x="87" y="80"/>
                    <a:pt x="89" y="81"/>
                  </a:cubicBezTo>
                  <a:cubicBezTo>
                    <a:pt x="92" y="81"/>
                    <a:pt x="96" y="82"/>
                    <a:pt x="102" y="84"/>
                  </a:cubicBezTo>
                  <a:cubicBezTo>
                    <a:pt x="110" y="85"/>
                    <a:pt x="117" y="87"/>
                    <a:pt x="123" y="89"/>
                  </a:cubicBezTo>
                  <a:cubicBezTo>
                    <a:pt x="129" y="91"/>
                    <a:pt x="134" y="94"/>
                    <a:pt x="139" y="96"/>
                  </a:cubicBezTo>
                  <a:cubicBezTo>
                    <a:pt x="143" y="99"/>
                    <a:pt x="147" y="103"/>
                    <a:pt x="149" y="108"/>
                  </a:cubicBezTo>
                  <a:cubicBezTo>
                    <a:pt x="152" y="112"/>
                    <a:pt x="153" y="118"/>
                    <a:pt x="153" y="124"/>
                  </a:cubicBezTo>
                  <a:cubicBezTo>
                    <a:pt x="153" y="132"/>
                    <a:pt x="151" y="139"/>
                    <a:pt x="146" y="145"/>
                  </a:cubicBezTo>
                  <a:close/>
                </a:path>
              </a:pathLst>
            </a:custGeom>
            <a:solidFill>
              <a:schemeClr val="accent3"/>
            </a:solidFill>
            <a:ln>
              <a:noFill/>
            </a:ln>
            <a:extLst/>
          </p:spPr>
          <p:txBody>
            <a:bodyPr vert="horz" wrap="square" lIns="182843" tIns="91422" rIns="182843" bIns="91422" numCol="1" anchor="t" anchorCtr="0" compatLnSpc="1">
              <a:prstTxWarp prst="textNoShape">
                <a:avLst/>
              </a:prstTxWarp>
            </a:bodyPr>
            <a:lstStyle/>
            <a:p>
              <a:endParaRPr lang="id-ID"/>
            </a:p>
          </p:txBody>
        </p:sp>
        <p:sp>
          <p:nvSpPr>
            <p:cNvPr id="144" name="Freeform 44"/>
            <p:cNvSpPr>
              <a:spLocks noEditPoints="1"/>
            </p:cNvSpPr>
            <p:nvPr/>
          </p:nvSpPr>
          <p:spPr bwMode="auto">
            <a:xfrm>
              <a:off x="15449628" y="6608087"/>
              <a:ext cx="1198148" cy="1203160"/>
            </a:xfrm>
            <a:custGeom>
              <a:avLst/>
              <a:gdLst>
                <a:gd name="T0" fmla="*/ 192 w 193"/>
                <a:gd name="T1" fmla="*/ 81 h 194"/>
                <a:gd name="T2" fmla="*/ 191 w 193"/>
                <a:gd name="T3" fmla="*/ 77 h 194"/>
                <a:gd name="T4" fmla="*/ 188 w 193"/>
                <a:gd name="T5" fmla="*/ 75 h 194"/>
                <a:gd name="T6" fmla="*/ 162 w 193"/>
                <a:gd name="T7" fmla="*/ 71 h 194"/>
                <a:gd name="T8" fmla="*/ 157 w 193"/>
                <a:gd name="T9" fmla="*/ 54 h 194"/>
                <a:gd name="T10" fmla="*/ 151 w 193"/>
                <a:gd name="T11" fmla="*/ 34 h 194"/>
                <a:gd name="T12" fmla="*/ 104 w 193"/>
                <a:gd name="T13" fmla="*/ 0 h 194"/>
                <a:gd name="T14" fmla="*/ 61 w 193"/>
                <a:gd name="T15" fmla="*/ 0 h 194"/>
                <a:gd name="T16" fmla="*/ 0 w 193"/>
                <a:gd name="T17" fmla="*/ 61 h 194"/>
                <a:gd name="T18" fmla="*/ 0 w 193"/>
                <a:gd name="T19" fmla="*/ 133 h 194"/>
                <a:gd name="T20" fmla="*/ 61 w 193"/>
                <a:gd name="T21" fmla="*/ 194 h 194"/>
                <a:gd name="T22" fmla="*/ 131 w 193"/>
                <a:gd name="T23" fmla="*/ 194 h 194"/>
                <a:gd name="T24" fmla="*/ 192 w 193"/>
                <a:gd name="T25" fmla="*/ 133 h 194"/>
                <a:gd name="T26" fmla="*/ 193 w 193"/>
                <a:gd name="T27" fmla="*/ 83 h 194"/>
                <a:gd name="T28" fmla="*/ 192 w 193"/>
                <a:gd name="T29" fmla="*/ 81 h 194"/>
                <a:gd name="T30" fmla="*/ 62 w 193"/>
                <a:gd name="T31" fmla="*/ 50 h 194"/>
                <a:gd name="T32" fmla="*/ 96 w 193"/>
                <a:gd name="T33" fmla="*/ 50 h 194"/>
                <a:gd name="T34" fmla="*/ 108 w 193"/>
                <a:gd name="T35" fmla="*/ 62 h 194"/>
                <a:gd name="T36" fmla="*/ 96 w 193"/>
                <a:gd name="T37" fmla="*/ 73 h 194"/>
                <a:gd name="T38" fmla="*/ 62 w 193"/>
                <a:gd name="T39" fmla="*/ 73 h 194"/>
                <a:gd name="T40" fmla="*/ 50 w 193"/>
                <a:gd name="T41" fmla="*/ 62 h 194"/>
                <a:gd name="T42" fmla="*/ 62 w 193"/>
                <a:gd name="T43" fmla="*/ 50 h 194"/>
                <a:gd name="T44" fmla="*/ 131 w 193"/>
                <a:gd name="T45" fmla="*/ 143 h 194"/>
                <a:gd name="T46" fmla="*/ 62 w 193"/>
                <a:gd name="T47" fmla="*/ 143 h 194"/>
                <a:gd name="T48" fmla="*/ 50 w 193"/>
                <a:gd name="T49" fmla="*/ 132 h 194"/>
                <a:gd name="T50" fmla="*/ 62 w 193"/>
                <a:gd name="T51" fmla="*/ 120 h 194"/>
                <a:gd name="T52" fmla="*/ 131 w 193"/>
                <a:gd name="T53" fmla="*/ 120 h 194"/>
                <a:gd name="T54" fmla="*/ 142 w 193"/>
                <a:gd name="T55" fmla="*/ 132 h 194"/>
                <a:gd name="T56" fmla="*/ 131 w 193"/>
                <a:gd name="T57" fmla="*/ 14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194">
                  <a:moveTo>
                    <a:pt x="192" y="81"/>
                  </a:moveTo>
                  <a:cubicBezTo>
                    <a:pt x="191" y="77"/>
                    <a:pt x="191" y="77"/>
                    <a:pt x="191" y="77"/>
                  </a:cubicBezTo>
                  <a:cubicBezTo>
                    <a:pt x="188" y="75"/>
                    <a:pt x="188" y="75"/>
                    <a:pt x="188" y="75"/>
                  </a:cubicBezTo>
                  <a:cubicBezTo>
                    <a:pt x="184" y="72"/>
                    <a:pt x="166" y="75"/>
                    <a:pt x="162" y="71"/>
                  </a:cubicBezTo>
                  <a:cubicBezTo>
                    <a:pt x="158" y="68"/>
                    <a:pt x="158" y="62"/>
                    <a:pt x="157" y="54"/>
                  </a:cubicBezTo>
                  <a:cubicBezTo>
                    <a:pt x="155" y="39"/>
                    <a:pt x="153" y="39"/>
                    <a:pt x="151" y="34"/>
                  </a:cubicBezTo>
                  <a:cubicBezTo>
                    <a:pt x="143" y="16"/>
                    <a:pt x="120" y="2"/>
                    <a:pt x="104" y="0"/>
                  </a:cubicBezTo>
                  <a:cubicBezTo>
                    <a:pt x="61" y="0"/>
                    <a:pt x="61" y="0"/>
                    <a:pt x="61" y="0"/>
                  </a:cubicBezTo>
                  <a:cubicBezTo>
                    <a:pt x="28" y="0"/>
                    <a:pt x="0" y="28"/>
                    <a:pt x="0" y="61"/>
                  </a:cubicBezTo>
                  <a:cubicBezTo>
                    <a:pt x="0" y="133"/>
                    <a:pt x="0" y="133"/>
                    <a:pt x="0" y="133"/>
                  </a:cubicBezTo>
                  <a:cubicBezTo>
                    <a:pt x="0" y="166"/>
                    <a:pt x="28" y="194"/>
                    <a:pt x="61" y="194"/>
                  </a:cubicBezTo>
                  <a:cubicBezTo>
                    <a:pt x="131" y="194"/>
                    <a:pt x="131" y="194"/>
                    <a:pt x="131" y="194"/>
                  </a:cubicBezTo>
                  <a:cubicBezTo>
                    <a:pt x="165" y="194"/>
                    <a:pt x="192" y="166"/>
                    <a:pt x="192" y="133"/>
                  </a:cubicBezTo>
                  <a:cubicBezTo>
                    <a:pt x="193" y="83"/>
                    <a:pt x="193" y="83"/>
                    <a:pt x="193" y="83"/>
                  </a:cubicBezTo>
                  <a:lnTo>
                    <a:pt x="192" y="81"/>
                  </a:lnTo>
                  <a:close/>
                  <a:moveTo>
                    <a:pt x="62" y="50"/>
                  </a:moveTo>
                  <a:cubicBezTo>
                    <a:pt x="96" y="50"/>
                    <a:pt x="96" y="50"/>
                    <a:pt x="96" y="50"/>
                  </a:cubicBezTo>
                  <a:cubicBezTo>
                    <a:pt x="102" y="50"/>
                    <a:pt x="108" y="55"/>
                    <a:pt x="108" y="62"/>
                  </a:cubicBezTo>
                  <a:cubicBezTo>
                    <a:pt x="108" y="68"/>
                    <a:pt x="102" y="73"/>
                    <a:pt x="96" y="73"/>
                  </a:cubicBezTo>
                  <a:cubicBezTo>
                    <a:pt x="62" y="73"/>
                    <a:pt x="62" y="73"/>
                    <a:pt x="62" y="73"/>
                  </a:cubicBezTo>
                  <a:cubicBezTo>
                    <a:pt x="56" y="73"/>
                    <a:pt x="50" y="68"/>
                    <a:pt x="50" y="62"/>
                  </a:cubicBezTo>
                  <a:cubicBezTo>
                    <a:pt x="50" y="55"/>
                    <a:pt x="56" y="50"/>
                    <a:pt x="62" y="50"/>
                  </a:cubicBezTo>
                  <a:close/>
                  <a:moveTo>
                    <a:pt x="131" y="143"/>
                  </a:moveTo>
                  <a:cubicBezTo>
                    <a:pt x="62" y="143"/>
                    <a:pt x="62" y="143"/>
                    <a:pt x="62" y="143"/>
                  </a:cubicBezTo>
                  <a:cubicBezTo>
                    <a:pt x="56" y="143"/>
                    <a:pt x="50" y="138"/>
                    <a:pt x="50" y="132"/>
                  </a:cubicBezTo>
                  <a:cubicBezTo>
                    <a:pt x="50" y="125"/>
                    <a:pt x="56" y="120"/>
                    <a:pt x="62" y="120"/>
                  </a:cubicBezTo>
                  <a:cubicBezTo>
                    <a:pt x="131" y="120"/>
                    <a:pt x="131" y="120"/>
                    <a:pt x="131" y="120"/>
                  </a:cubicBezTo>
                  <a:cubicBezTo>
                    <a:pt x="137" y="120"/>
                    <a:pt x="142" y="125"/>
                    <a:pt x="142" y="132"/>
                  </a:cubicBezTo>
                  <a:cubicBezTo>
                    <a:pt x="142" y="138"/>
                    <a:pt x="137" y="143"/>
                    <a:pt x="131" y="143"/>
                  </a:cubicBezTo>
                  <a:close/>
                </a:path>
              </a:pathLst>
            </a:custGeom>
            <a:solidFill>
              <a:schemeClr val="accent5"/>
            </a:solidFill>
            <a:ln>
              <a:noFill/>
            </a:ln>
            <a:extLst/>
          </p:spPr>
          <p:txBody>
            <a:bodyPr vert="horz" wrap="square" lIns="182843" tIns="91422" rIns="182843" bIns="91422" numCol="1" anchor="t" anchorCtr="0" compatLnSpc="1">
              <a:prstTxWarp prst="textNoShape">
                <a:avLst/>
              </a:prstTxWarp>
            </a:bodyPr>
            <a:lstStyle/>
            <a:p>
              <a:endParaRPr lang="id-ID"/>
            </a:p>
          </p:txBody>
        </p:sp>
        <p:grpSp>
          <p:nvGrpSpPr>
            <p:cNvPr id="145" name="Group 144"/>
            <p:cNvGrpSpPr/>
            <p:nvPr/>
          </p:nvGrpSpPr>
          <p:grpSpPr>
            <a:xfrm>
              <a:off x="17150529" y="4225266"/>
              <a:ext cx="1447175" cy="1438150"/>
              <a:chOff x="2189163" y="538163"/>
              <a:chExt cx="977900" cy="971549"/>
            </a:xfrm>
            <a:solidFill>
              <a:schemeClr val="accent5"/>
            </a:solidFill>
          </p:grpSpPr>
          <p:sp>
            <p:nvSpPr>
              <p:cNvPr id="154" name="Freeform 50"/>
              <p:cNvSpPr>
                <a:spLocks/>
              </p:cNvSpPr>
              <p:nvPr/>
            </p:nvSpPr>
            <p:spPr bwMode="auto">
              <a:xfrm>
                <a:off x="2189163" y="538163"/>
                <a:ext cx="733425" cy="677862"/>
              </a:xfrm>
              <a:custGeom>
                <a:avLst/>
                <a:gdLst>
                  <a:gd name="T0" fmla="*/ 75 w 175"/>
                  <a:gd name="T1" fmla="*/ 162 h 162"/>
                  <a:gd name="T2" fmla="*/ 87 w 175"/>
                  <a:gd name="T3" fmla="*/ 152 h 162"/>
                  <a:gd name="T4" fmla="*/ 76 w 175"/>
                  <a:gd name="T5" fmla="*/ 142 h 162"/>
                  <a:gd name="T6" fmla="*/ 69 w 175"/>
                  <a:gd name="T7" fmla="*/ 142 h 162"/>
                  <a:gd name="T8" fmla="*/ 37 w 175"/>
                  <a:gd name="T9" fmla="*/ 109 h 162"/>
                  <a:gd name="T10" fmla="*/ 70 w 175"/>
                  <a:gd name="T11" fmla="*/ 78 h 162"/>
                  <a:gd name="T12" fmla="*/ 114 w 175"/>
                  <a:gd name="T13" fmla="*/ 78 h 162"/>
                  <a:gd name="T14" fmla="*/ 146 w 175"/>
                  <a:gd name="T15" fmla="*/ 110 h 162"/>
                  <a:gd name="T16" fmla="*/ 146 w 175"/>
                  <a:gd name="T17" fmla="*/ 151 h 162"/>
                  <a:gd name="T18" fmla="*/ 158 w 175"/>
                  <a:gd name="T19" fmla="*/ 162 h 162"/>
                  <a:gd name="T20" fmla="*/ 163 w 175"/>
                  <a:gd name="T21" fmla="*/ 162 h 162"/>
                  <a:gd name="T22" fmla="*/ 175 w 175"/>
                  <a:gd name="T23" fmla="*/ 151 h 162"/>
                  <a:gd name="T24" fmla="*/ 175 w 175"/>
                  <a:gd name="T25" fmla="*/ 15 h 162"/>
                  <a:gd name="T26" fmla="*/ 117 w 175"/>
                  <a:gd name="T27" fmla="*/ 0 h 162"/>
                  <a:gd name="T28" fmla="*/ 0 w 175"/>
                  <a:gd name="T29" fmla="*/ 116 h 162"/>
                  <a:gd name="T30" fmla="*/ 10 w 175"/>
                  <a:gd name="T31" fmla="*/ 162 h 162"/>
                  <a:gd name="T32" fmla="*/ 75 w 175"/>
                  <a:gd name="T33"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2">
                    <a:moveTo>
                      <a:pt x="75" y="162"/>
                    </a:moveTo>
                    <a:cubicBezTo>
                      <a:pt x="82" y="162"/>
                      <a:pt x="87" y="158"/>
                      <a:pt x="87" y="152"/>
                    </a:cubicBezTo>
                    <a:cubicBezTo>
                      <a:pt x="87" y="147"/>
                      <a:pt x="82" y="143"/>
                      <a:pt x="76" y="142"/>
                    </a:cubicBezTo>
                    <a:cubicBezTo>
                      <a:pt x="69" y="142"/>
                      <a:pt x="69" y="142"/>
                      <a:pt x="69" y="142"/>
                    </a:cubicBezTo>
                    <a:cubicBezTo>
                      <a:pt x="52" y="141"/>
                      <a:pt x="37" y="126"/>
                      <a:pt x="37" y="109"/>
                    </a:cubicBezTo>
                    <a:cubicBezTo>
                      <a:pt x="37" y="92"/>
                      <a:pt x="52" y="78"/>
                      <a:pt x="70" y="78"/>
                    </a:cubicBezTo>
                    <a:cubicBezTo>
                      <a:pt x="114" y="78"/>
                      <a:pt x="114" y="78"/>
                      <a:pt x="114" y="78"/>
                    </a:cubicBezTo>
                    <a:cubicBezTo>
                      <a:pt x="132" y="78"/>
                      <a:pt x="146" y="92"/>
                      <a:pt x="146" y="110"/>
                    </a:cubicBezTo>
                    <a:cubicBezTo>
                      <a:pt x="146" y="151"/>
                      <a:pt x="146" y="151"/>
                      <a:pt x="146" y="151"/>
                    </a:cubicBezTo>
                    <a:cubicBezTo>
                      <a:pt x="146" y="157"/>
                      <a:pt x="152" y="162"/>
                      <a:pt x="158" y="162"/>
                    </a:cubicBezTo>
                    <a:cubicBezTo>
                      <a:pt x="163" y="162"/>
                      <a:pt x="163" y="162"/>
                      <a:pt x="163" y="162"/>
                    </a:cubicBezTo>
                    <a:cubicBezTo>
                      <a:pt x="169" y="162"/>
                      <a:pt x="175" y="157"/>
                      <a:pt x="175" y="151"/>
                    </a:cubicBezTo>
                    <a:cubicBezTo>
                      <a:pt x="175" y="15"/>
                      <a:pt x="175" y="15"/>
                      <a:pt x="175" y="15"/>
                    </a:cubicBezTo>
                    <a:cubicBezTo>
                      <a:pt x="158" y="5"/>
                      <a:pt x="138" y="0"/>
                      <a:pt x="117" y="0"/>
                    </a:cubicBezTo>
                    <a:cubicBezTo>
                      <a:pt x="52" y="0"/>
                      <a:pt x="0" y="52"/>
                      <a:pt x="0" y="116"/>
                    </a:cubicBezTo>
                    <a:cubicBezTo>
                      <a:pt x="0" y="132"/>
                      <a:pt x="4" y="148"/>
                      <a:pt x="10" y="162"/>
                    </a:cubicBezTo>
                    <a:lnTo>
                      <a:pt x="75" y="16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5" name="Freeform 51"/>
              <p:cNvSpPr>
                <a:spLocks/>
              </p:cNvSpPr>
              <p:nvPr/>
            </p:nvSpPr>
            <p:spPr bwMode="auto">
              <a:xfrm>
                <a:off x="2281238" y="666750"/>
                <a:ext cx="885825" cy="842962"/>
              </a:xfrm>
              <a:custGeom>
                <a:avLst/>
                <a:gdLst>
                  <a:gd name="T0" fmla="*/ 174 w 211"/>
                  <a:gd name="T1" fmla="*/ 0 h 201"/>
                  <a:gd name="T2" fmla="*/ 174 w 211"/>
                  <a:gd name="T3" fmla="*/ 120 h 201"/>
                  <a:gd name="T4" fmla="*/ 141 w 211"/>
                  <a:gd name="T5" fmla="*/ 152 h 201"/>
                  <a:gd name="T6" fmla="*/ 136 w 211"/>
                  <a:gd name="T7" fmla="*/ 152 h 201"/>
                  <a:gd name="T8" fmla="*/ 103 w 211"/>
                  <a:gd name="T9" fmla="*/ 120 h 201"/>
                  <a:gd name="T10" fmla="*/ 103 w 211"/>
                  <a:gd name="T11" fmla="*/ 79 h 201"/>
                  <a:gd name="T12" fmla="*/ 92 w 211"/>
                  <a:gd name="T13" fmla="*/ 67 h 201"/>
                  <a:gd name="T14" fmla="*/ 48 w 211"/>
                  <a:gd name="T15" fmla="*/ 67 h 201"/>
                  <a:gd name="T16" fmla="*/ 36 w 211"/>
                  <a:gd name="T17" fmla="*/ 78 h 201"/>
                  <a:gd name="T18" fmla="*/ 48 w 211"/>
                  <a:gd name="T19" fmla="*/ 90 h 201"/>
                  <a:gd name="T20" fmla="*/ 55 w 211"/>
                  <a:gd name="T21" fmla="*/ 90 h 201"/>
                  <a:gd name="T22" fmla="*/ 86 w 211"/>
                  <a:gd name="T23" fmla="*/ 122 h 201"/>
                  <a:gd name="T24" fmla="*/ 53 w 211"/>
                  <a:gd name="T25" fmla="*/ 152 h 201"/>
                  <a:gd name="T26" fmla="*/ 0 w 211"/>
                  <a:gd name="T27" fmla="*/ 152 h 201"/>
                  <a:gd name="T28" fmla="*/ 95 w 211"/>
                  <a:gd name="T29" fmla="*/ 201 h 201"/>
                  <a:gd name="T30" fmla="*/ 211 w 211"/>
                  <a:gd name="T31" fmla="*/ 85 h 201"/>
                  <a:gd name="T32" fmla="*/ 174 w 211"/>
                  <a:gd name="T33"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01">
                    <a:moveTo>
                      <a:pt x="174" y="0"/>
                    </a:moveTo>
                    <a:cubicBezTo>
                      <a:pt x="174" y="120"/>
                      <a:pt x="174" y="120"/>
                      <a:pt x="174" y="120"/>
                    </a:cubicBezTo>
                    <a:cubicBezTo>
                      <a:pt x="174" y="138"/>
                      <a:pt x="159" y="152"/>
                      <a:pt x="141" y="152"/>
                    </a:cubicBezTo>
                    <a:cubicBezTo>
                      <a:pt x="136" y="152"/>
                      <a:pt x="136" y="152"/>
                      <a:pt x="136" y="152"/>
                    </a:cubicBezTo>
                    <a:cubicBezTo>
                      <a:pt x="118" y="152"/>
                      <a:pt x="103" y="138"/>
                      <a:pt x="103" y="120"/>
                    </a:cubicBezTo>
                    <a:cubicBezTo>
                      <a:pt x="103" y="79"/>
                      <a:pt x="103" y="79"/>
                      <a:pt x="103" y="79"/>
                    </a:cubicBezTo>
                    <a:cubicBezTo>
                      <a:pt x="103" y="73"/>
                      <a:pt x="98" y="67"/>
                      <a:pt x="92" y="67"/>
                    </a:cubicBezTo>
                    <a:cubicBezTo>
                      <a:pt x="48" y="67"/>
                      <a:pt x="48" y="67"/>
                      <a:pt x="48" y="67"/>
                    </a:cubicBezTo>
                    <a:cubicBezTo>
                      <a:pt x="42" y="67"/>
                      <a:pt x="36" y="72"/>
                      <a:pt x="36" y="78"/>
                    </a:cubicBezTo>
                    <a:cubicBezTo>
                      <a:pt x="36" y="84"/>
                      <a:pt x="42" y="90"/>
                      <a:pt x="48" y="90"/>
                    </a:cubicBezTo>
                    <a:cubicBezTo>
                      <a:pt x="55" y="90"/>
                      <a:pt x="55" y="90"/>
                      <a:pt x="55" y="90"/>
                    </a:cubicBezTo>
                    <a:cubicBezTo>
                      <a:pt x="73" y="91"/>
                      <a:pt x="87" y="106"/>
                      <a:pt x="86" y="122"/>
                    </a:cubicBezTo>
                    <a:cubicBezTo>
                      <a:pt x="86" y="139"/>
                      <a:pt x="71" y="152"/>
                      <a:pt x="53" y="152"/>
                    </a:cubicBezTo>
                    <a:cubicBezTo>
                      <a:pt x="0" y="152"/>
                      <a:pt x="0" y="152"/>
                      <a:pt x="0" y="152"/>
                    </a:cubicBezTo>
                    <a:cubicBezTo>
                      <a:pt x="21" y="182"/>
                      <a:pt x="55" y="201"/>
                      <a:pt x="95" y="201"/>
                    </a:cubicBezTo>
                    <a:cubicBezTo>
                      <a:pt x="159" y="201"/>
                      <a:pt x="211" y="149"/>
                      <a:pt x="211" y="85"/>
                    </a:cubicBezTo>
                    <a:cubicBezTo>
                      <a:pt x="211" y="51"/>
                      <a:pt x="197" y="21"/>
                      <a:pt x="17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46" name="Freeform 36"/>
            <p:cNvSpPr>
              <a:spLocks/>
            </p:cNvSpPr>
            <p:nvPr/>
          </p:nvSpPr>
          <p:spPr bwMode="auto">
            <a:xfrm>
              <a:off x="18684053" y="5990826"/>
              <a:ext cx="1138224" cy="1037898"/>
            </a:xfrm>
            <a:custGeom>
              <a:avLst/>
              <a:gdLst>
                <a:gd name="T0" fmla="*/ 189 w 255"/>
                <a:gd name="T1" fmla="*/ 10 h 233"/>
                <a:gd name="T2" fmla="*/ 104 w 255"/>
                <a:gd name="T3" fmla="*/ 16 h 233"/>
                <a:gd name="T4" fmla="*/ 18 w 255"/>
                <a:gd name="T5" fmla="*/ 30 h 233"/>
                <a:gd name="T6" fmla="*/ 6 w 255"/>
                <a:gd name="T7" fmla="*/ 30 h 233"/>
                <a:gd name="T8" fmla="*/ 3 w 255"/>
                <a:gd name="T9" fmla="*/ 46 h 233"/>
                <a:gd name="T10" fmla="*/ 115 w 255"/>
                <a:gd name="T11" fmla="*/ 228 h 233"/>
                <a:gd name="T12" fmla="*/ 124 w 255"/>
                <a:gd name="T13" fmla="*/ 233 h 233"/>
                <a:gd name="T14" fmla="*/ 130 w 255"/>
                <a:gd name="T15" fmla="*/ 231 h 233"/>
                <a:gd name="T16" fmla="*/ 134 w 255"/>
                <a:gd name="T17" fmla="*/ 216 h 233"/>
                <a:gd name="T18" fmla="*/ 84 w 255"/>
                <a:gd name="T19" fmla="*/ 135 h 233"/>
                <a:gd name="T20" fmla="*/ 170 w 255"/>
                <a:gd name="T21" fmla="*/ 121 h 233"/>
                <a:gd name="T22" fmla="*/ 255 w 255"/>
                <a:gd name="T23" fmla="*/ 115 h 233"/>
                <a:gd name="T24" fmla="*/ 189 w 255"/>
                <a:gd name="T25" fmla="*/ 1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33">
                  <a:moveTo>
                    <a:pt x="189" y="10"/>
                  </a:moveTo>
                  <a:cubicBezTo>
                    <a:pt x="189" y="10"/>
                    <a:pt x="146" y="31"/>
                    <a:pt x="104" y="16"/>
                  </a:cubicBezTo>
                  <a:cubicBezTo>
                    <a:pt x="58" y="0"/>
                    <a:pt x="37" y="6"/>
                    <a:pt x="18" y="30"/>
                  </a:cubicBezTo>
                  <a:cubicBezTo>
                    <a:pt x="14" y="28"/>
                    <a:pt x="10" y="28"/>
                    <a:pt x="6" y="30"/>
                  </a:cubicBezTo>
                  <a:cubicBezTo>
                    <a:pt x="1" y="33"/>
                    <a:pt x="0" y="40"/>
                    <a:pt x="3" y="46"/>
                  </a:cubicBezTo>
                  <a:cubicBezTo>
                    <a:pt x="115" y="228"/>
                    <a:pt x="115" y="228"/>
                    <a:pt x="115" y="228"/>
                  </a:cubicBezTo>
                  <a:cubicBezTo>
                    <a:pt x="117" y="231"/>
                    <a:pt x="121" y="233"/>
                    <a:pt x="124" y="233"/>
                  </a:cubicBezTo>
                  <a:cubicBezTo>
                    <a:pt x="126" y="233"/>
                    <a:pt x="128" y="232"/>
                    <a:pt x="130" y="231"/>
                  </a:cubicBezTo>
                  <a:cubicBezTo>
                    <a:pt x="135" y="228"/>
                    <a:pt x="137" y="221"/>
                    <a:pt x="134" y="216"/>
                  </a:cubicBezTo>
                  <a:cubicBezTo>
                    <a:pt x="84" y="135"/>
                    <a:pt x="84" y="135"/>
                    <a:pt x="84" y="135"/>
                  </a:cubicBezTo>
                  <a:cubicBezTo>
                    <a:pt x="104" y="111"/>
                    <a:pt x="124" y="105"/>
                    <a:pt x="170" y="121"/>
                  </a:cubicBezTo>
                  <a:cubicBezTo>
                    <a:pt x="213" y="135"/>
                    <a:pt x="255" y="115"/>
                    <a:pt x="255" y="115"/>
                  </a:cubicBezTo>
                  <a:lnTo>
                    <a:pt x="189" y="10"/>
                  </a:lnTo>
                  <a:close/>
                </a:path>
              </a:pathLst>
            </a:custGeom>
            <a:solidFill>
              <a:schemeClr val="accent5"/>
            </a:solidFill>
            <a:ln>
              <a:noFill/>
            </a:ln>
          </p:spPr>
          <p:txBody>
            <a:bodyPr vert="horz" wrap="square" lIns="182843" tIns="91422" rIns="182843" bIns="91422" numCol="1" anchor="t" anchorCtr="0" compatLnSpc="1">
              <a:prstTxWarp prst="textNoShape">
                <a:avLst/>
              </a:prstTxWarp>
            </a:bodyPr>
            <a:lstStyle/>
            <a:p>
              <a:endParaRPr lang="id-ID"/>
            </a:p>
          </p:txBody>
        </p:sp>
        <p:sp>
          <p:nvSpPr>
            <p:cNvPr id="147" name="Freeform 326"/>
            <p:cNvSpPr>
              <a:spLocks noChangeArrowheads="1"/>
            </p:cNvSpPr>
            <p:nvPr/>
          </p:nvSpPr>
          <p:spPr bwMode="auto">
            <a:xfrm>
              <a:off x="21034302" y="8307078"/>
              <a:ext cx="1038032" cy="990798"/>
            </a:xfrm>
            <a:custGeom>
              <a:avLst/>
              <a:gdLst>
                <a:gd name="T0" fmla="*/ 1347 w 1348"/>
                <a:gd name="T1" fmla="*/ 786 h 1289"/>
                <a:gd name="T2" fmla="*/ 1347 w 1348"/>
                <a:gd name="T3" fmla="*/ 1288 h 1289"/>
                <a:gd name="T4" fmla="*/ 1054 w 1348"/>
                <a:gd name="T5" fmla="*/ 1288 h 1289"/>
                <a:gd name="T6" fmla="*/ 1054 w 1348"/>
                <a:gd name="T7" fmla="*/ 819 h 1289"/>
                <a:gd name="T8" fmla="*/ 912 w 1348"/>
                <a:gd name="T9" fmla="*/ 627 h 1289"/>
                <a:gd name="T10" fmla="*/ 761 w 1348"/>
                <a:gd name="T11" fmla="*/ 736 h 1289"/>
                <a:gd name="T12" fmla="*/ 753 w 1348"/>
                <a:gd name="T13" fmla="*/ 803 h 1289"/>
                <a:gd name="T14" fmla="*/ 753 w 1348"/>
                <a:gd name="T15" fmla="*/ 1288 h 1289"/>
                <a:gd name="T16" fmla="*/ 468 w 1348"/>
                <a:gd name="T17" fmla="*/ 1288 h 1289"/>
                <a:gd name="T18" fmla="*/ 468 w 1348"/>
                <a:gd name="T19" fmla="*/ 418 h 1289"/>
                <a:gd name="T20" fmla="*/ 753 w 1348"/>
                <a:gd name="T21" fmla="*/ 418 h 1289"/>
                <a:gd name="T22" fmla="*/ 753 w 1348"/>
                <a:gd name="T23" fmla="*/ 543 h 1289"/>
                <a:gd name="T24" fmla="*/ 1012 w 1348"/>
                <a:gd name="T25" fmla="*/ 401 h 1289"/>
                <a:gd name="T26" fmla="*/ 1347 w 1348"/>
                <a:gd name="T27" fmla="*/ 786 h 1289"/>
                <a:gd name="T28" fmla="*/ 167 w 1348"/>
                <a:gd name="T29" fmla="*/ 0 h 1289"/>
                <a:gd name="T30" fmla="*/ 0 w 1348"/>
                <a:gd name="T31" fmla="*/ 151 h 1289"/>
                <a:gd name="T32" fmla="*/ 159 w 1348"/>
                <a:gd name="T33" fmla="*/ 301 h 1289"/>
                <a:gd name="T34" fmla="*/ 167 w 1348"/>
                <a:gd name="T35" fmla="*/ 301 h 1289"/>
                <a:gd name="T36" fmla="*/ 326 w 1348"/>
                <a:gd name="T37" fmla="*/ 151 h 1289"/>
                <a:gd name="T38" fmla="*/ 167 w 1348"/>
                <a:gd name="T39" fmla="*/ 0 h 1289"/>
                <a:gd name="T40" fmla="*/ 17 w 1348"/>
                <a:gd name="T41" fmla="*/ 1288 h 1289"/>
                <a:gd name="T42" fmla="*/ 310 w 1348"/>
                <a:gd name="T43" fmla="*/ 1288 h 1289"/>
                <a:gd name="T44" fmla="*/ 310 w 1348"/>
                <a:gd name="T45" fmla="*/ 418 h 1289"/>
                <a:gd name="T46" fmla="*/ 17 w 1348"/>
                <a:gd name="T47" fmla="*/ 418 h 1289"/>
                <a:gd name="T48" fmla="*/ 17 w 1348"/>
                <a:gd name="T49" fmla="*/ 1288 h 1289"/>
                <a:gd name="T50" fmla="*/ 17 w 1348"/>
                <a:gd name="T51" fmla="*/ 1288 h 1289"/>
                <a:gd name="T52" fmla="*/ 17 w 1348"/>
                <a:gd name="T53" fmla="*/ 1288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8" h="1289">
                  <a:moveTo>
                    <a:pt x="1347" y="786"/>
                  </a:moveTo>
                  <a:cubicBezTo>
                    <a:pt x="1347" y="1288"/>
                    <a:pt x="1347" y="1288"/>
                    <a:pt x="1347" y="1288"/>
                  </a:cubicBezTo>
                  <a:cubicBezTo>
                    <a:pt x="1054" y="1288"/>
                    <a:pt x="1054" y="1288"/>
                    <a:pt x="1054" y="1288"/>
                  </a:cubicBezTo>
                  <a:cubicBezTo>
                    <a:pt x="1054" y="819"/>
                    <a:pt x="1054" y="819"/>
                    <a:pt x="1054" y="819"/>
                  </a:cubicBezTo>
                  <a:cubicBezTo>
                    <a:pt x="1054" y="702"/>
                    <a:pt x="1020" y="627"/>
                    <a:pt x="912" y="627"/>
                  </a:cubicBezTo>
                  <a:cubicBezTo>
                    <a:pt x="836" y="627"/>
                    <a:pt x="786" y="677"/>
                    <a:pt x="761" y="736"/>
                  </a:cubicBezTo>
                  <a:cubicBezTo>
                    <a:pt x="761" y="752"/>
                    <a:pt x="753" y="777"/>
                    <a:pt x="753" y="803"/>
                  </a:cubicBezTo>
                  <a:cubicBezTo>
                    <a:pt x="753" y="1288"/>
                    <a:pt x="753" y="1288"/>
                    <a:pt x="753" y="1288"/>
                  </a:cubicBezTo>
                  <a:cubicBezTo>
                    <a:pt x="468" y="1288"/>
                    <a:pt x="468" y="1288"/>
                    <a:pt x="468" y="1288"/>
                  </a:cubicBezTo>
                  <a:cubicBezTo>
                    <a:pt x="468" y="1288"/>
                    <a:pt x="468" y="502"/>
                    <a:pt x="468" y="418"/>
                  </a:cubicBezTo>
                  <a:cubicBezTo>
                    <a:pt x="753" y="418"/>
                    <a:pt x="753" y="418"/>
                    <a:pt x="753" y="418"/>
                  </a:cubicBezTo>
                  <a:cubicBezTo>
                    <a:pt x="753" y="543"/>
                    <a:pt x="753" y="543"/>
                    <a:pt x="753" y="543"/>
                  </a:cubicBezTo>
                  <a:cubicBezTo>
                    <a:pt x="795" y="485"/>
                    <a:pt x="862" y="401"/>
                    <a:pt x="1012" y="401"/>
                  </a:cubicBezTo>
                  <a:cubicBezTo>
                    <a:pt x="1204" y="401"/>
                    <a:pt x="1347" y="527"/>
                    <a:pt x="1347" y="786"/>
                  </a:cubicBezTo>
                  <a:close/>
                  <a:moveTo>
                    <a:pt x="167" y="0"/>
                  </a:moveTo>
                  <a:cubicBezTo>
                    <a:pt x="67" y="0"/>
                    <a:pt x="0" y="67"/>
                    <a:pt x="0" y="151"/>
                  </a:cubicBezTo>
                  <a:cubicBezTo>
                    <a:pt x="0" y="234"/>
                    <a:pt x="67" y="301"/>
                    <a:pt x="159" y="301"/>
                  </a:cubicBezTo>
                  <a:cubicBezTo>
                    <a:pt x="167" y="301"/>
                    <a:pt x="167" y="301"/>
                    <a:pt x="167" y="301"/>
                  </a:cubicBezTo>
                  <a:cubicBezTo>
                    <a:pt x="268" y="301"/>
                    <a:pt x="326" y="234"/>
                    <a:pt x="326" y="151"/>
                  </a:cubicBezTo>
                  <a:cubicBezTo>
                    <a:pt x="326" y="67"/>
                    <a:pt x="268" y="0"/>
                    <a:pt x="167" y="0"/>
                  </a:cubicBezTo>
                  <a:close/>
                  <a:moveTo>
                    <a:pt x="17" y="1288"/>
                  </a:moveTo>
                  <a:cubicBezTo>
                    <a:pt x="310" y="1288"/>
                    <a:pt x="310" y="1288"/>
                    <a:pt x="310" y="1288"/>
                  </a:cubicBezTo>
                  <a:cubicBezTo>
                    <a:pt x="310" y="418"/>
                    <a:pt x="310" y="418"/>
                    <a:pt x="310" y="418"/>
                  </a:cubicBezTo>
                  <a:cubicBezTo>
                    <a:pt x="17" y="418"/>
                    <a:pt x="17" y="418"/>
                    <a:pt x="17" y="418"/>
                  </a:cubicBezTo>
                  <a:lnTo>
                    <a:pt x="17" y="1288"/>
                  </a:lnTo>
                  <a:close/>
                  <a:moveTo>
                    <a:pt x="17" y="1288"/>
                  </a:moveTo>
                  <a:lnTo>
                    <a:pt x="17" y="1288"/>
                  </a:lnTo>
                  <a:close/>
                </a:path>
              </a:pathLst>
            </a:custGeom>
            <a:solidFill>
              <a:schemeClr val="accent1"/>
            </a:solidFill>
            <a:ln>
              <a:noFill/>
            </a:ln>
            <a:effectLst/>
            <a:extLst/>
          </p:spPr>
          <p:txBody>
            <a:bodyPr wrap="none" lIns="243785" tIns="121892" rIns="243785" bIns="121892" anchor="ctr"/>
            <a:lstStyle/>
            <a:p>
              <a:pPr>
                <a:defRPr/>
              </a:pPr>
              <a:endParaRPr lang="en-US" dirty="0">
                <a:ea typeface="SimSun" charset="0"/>
              </a:endParaRPr>
            </a:p>
          </p:txBody>
        </p:sp>
        <p:sp>
          <p:nvSpPr>
            <p:cNvPr id="148" name="AutoShape 64"/>
            <p:cNvSpPr>
              <a:spLocks/>
            </p:cNvSpPr>
            <p:nvPr/>
          </p:nvSpPr>
          <p:spPr bwMode="auto">
            <a:xfrm>
              <a:off x="19882778" y="8865254"/>
              <a:ext cx="725241" cy="7225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3"/>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49" name="Freeform 234"/>
            <p:cNvSpPr>
              <a:spLocks noChangeArrowheads="1"/>
            </p:cNvSpPr>
            <p:nvPr/>
          </p:nvSpPr>
          <p:spPr bwMode="auto">
            <a:xfrm>
              <a:off x="20164021" y="5195835"/>
              <a:ext cx="524569" cy="754048"/>
            </a:xfrm>
            <a:custGeom>
              <a:avLst/>
              <a:gdLst>
                <a:gd name="T0" fmla="*/ 499 w 667"/>
                <a:gd name="T1" fmla="*/ 52 h 959"/>
                <a:gd name="T2" fmla="*/ 551 w 667"/>
                <a:gd name="T3" fmla="*/ 104 h 959"/>
                <a:gd name="T4" fmla="*/ 593 w 667"/>
                <a:gd name="T5" fmla="*/ 219 h 959"/>
                <a:gd name="T6" fmla="*/ 562 w 667"/>
                <a:gd name="T7" fmla="*/ 323 h 959"/>
                <a:gd name="T8" fmla="*/ 478 w 667"/>
                <a:gd name="T9" fmla="*/ 396 h 959"/>
                <a:gd name="T10" fmla="*/ 437 w 667"/>
                <a:gd name="T11" fmla="*/ 459 h 959"/>
                <a:gd name="T12" fmla="*/ 478 w 667"/>
                <a:gd name="T13" fmla="*/ 511 h 959"/>
                <a:gd name="T14" fmla="*/ 572 w 667"/>
                <a:gd name="T15" fmla="*/ 583 h 959"/>
                <a:gd name="T16" fmla="*/ 624 w 667"/>
                <a:gd name="T17" fmla="*/ 667 h 959"/>
                <a:gd name="T18" fmla="*/ 614 w 667"/>
                <a:gd name="T19" fmla="*/ 812 h 959"/>
                <a:gd name="T20" fmla="*/ 437 w 667"/>
                <a:gd name="T21" fmla="*/ 937 h 959"/>
                <a:gd name="T22" fmla="*/ 166 w 667"/>
                <a:gd name="T23" fmla="*/ 948 h 959"/>
                <a:gd name="T24" fmla="*/ 20 w 667"/>
                <a:gd name="T25" fmla="*/ 844 h 959"/>
                <a:gd name="T26" fmla="*/ 20 w 667"/>
                <a:gd name="T27" fmla="*/ 698 h 959"/>
                <a:gd name="T28" fmla="*/ 166 w 667"/>
                <a:gd name="T29" fmla="*/ 594 h 959"/>
                <a:gd name="T30" fmla="*/ 301 w 667"/>
                <a:gd name="T31" fmla="*/ 573 h 959"/>
                <a:gd name="T32" fmla="*/ 333 w 667"/>
                <a:gd name="T33" fmla="*/ 531 h 959"/>
                <a:gd name="T34" fmla="*/ 322 w 667"/>
                <a:gd name="T35" fmla="*/ 459 h 959"/>
                <a:gd name="T36" fmla="*/ 312 w 667"/>
                <a:gd name="T37" fmla="*/ 438 h 959"/>
                <a:gd name="T38" fmla="*/ 197 w 667"/>
                <a:gd name="T39" fmla="*/ 417 h 959"/>
                <a:gd name="T40" fmla="*/ 83 w 667"/>
                <a:gd name="T41" fmla="*/ 313 h 959"/>
                <a:gd name="T42" fmla="*/ 93 w 667"/>
                <a:gd name="T43" fmla="*/ 156 h 959"/>
                <a:gd name="T44" fmla="*/ 270 w 667"/>
                <a:gd name="T45" fmla="*/ 21 h 959"/>
                <a:gd name="T46" fmla="*/ 666 w 667"/>
                <a:gd name="T47" fmla="*/ 0 h 959"/>
                <a:gd name="T48" fmla="*/ 551 w 667"/>
                <a:gd name="T49" fmla="*/ 771 h 959"/>
                <a:gd name="T50" fmla="*/ 520 w 667"/>
                <a:gd name="T51" fmla="*/ 687 h 959"/>
                <a:gd name="T52" fmla="*/ 406 w 667"/>
                <a:gd name="T53" fmla="*/ 604 h 959"/>
                <a:gd name="T54" fmla="*/ 374 w 667"/>
                <a:gd name="T55" fmla="*/ 604 h 959"/>
                <a:gd name="T56" fmla="*/ 322 w 667"/>
                <a:gd name="T57" fmla="*/ 604 h 959"/>
                <a:gd name="T58" fmla="*/ 239 w 667"/>
                <a:gd name="T59" fmla="*/ 625 h 959"/>
                <a:gd name="T60" fmla="*/ 166 w 667"/>
                <a:gd name="T61" fmla="*/ 656 h 959"/>
                <a:gd name="T62" fmla="*/ 124 w 667"/>
                <a:gd name="T63" fmla="*/ 750 h 959"/>
                <a:gd name="T64" fmla="*/ 187 w 667"/>
                <a:gd name="T65" fmla="*/ 854 h 959"/>
                <a:gd name="T66" fmla="*/ 353 w 667"/>
                <a:gd name="T67" fmla="*/ 906 h 959"/>
                <a:gd name="T68" fmla="*/ 551 w 667"/>
                <a:gd name="T69" fmla="*/ 771 h 959"/>
                <a:gd name="T70" fmla="*/ 468 w 667"/>
                <a:gd name="T71" fmla="*/ 323 h 959"/>
                <a:gd name="T72" fmla="*/ 468 w 667"/>
                <a:gd name="T73" fmla="*/ 198 h 959"/>
                <a:gd name="T74" fmla="*/ 385 w 667"/>
                <a:gd name="T75" fmla="*/ 73 h 959"/>
                <a:gd name="T76" fmla="*/ 260 w 667"/>
                <a:gd name="T77" fmla="*/ 63 h 959"/>
                <a:gd name="T78" fmla="*/ 197 w 667"/>
                <a:gd name="T79" fmla="*/ 136 h 959"/>
                <a:gd name="T80" fmla="*/ 197 w 667"/>
                <a:gd name="T81" fmla="*/ 250 h 959"/>
                <a:gd name="T82" fmla="*/ 281 w 667"/>
                <a:gd name="T83" fmla="*/ 375 h 959"/>
                <a:gd name="T84" fmla="*/ 406 w 667"/>
                <a:gd name="T85" fmla="*/ 396 h 959"/>
                <a:gd name="T86" fmla="*/ 437 w 667"/>
                <a:gd name="T87" fmla="*/ 365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7" h="959">
                  <a:moveTo>
                    <a:pt x="583" y="52"/>
                  </a:moveTo>
                  <a:cubicBezTo>
                    <a:pt x="499" y="52"/>
                    <a:pt x="499" y="52"/>
                    <a:pt x="499" y="52"/>
                  </a:cubicBezTo>
                  <a:cubicBezTo>
                    <a:pt x="520" y="73"/>
                    <a:pt x="520" y="73"/>
                    <a:pt x="520" y="73"/>
                  </a:cubicBezTo>
                  <a:cubicBezTo>
                    <a:pt x="531" y="84"/>
                    <a:pt x="541" y="94"/>
                    <a:pt x="551" y="104"/>
                  </a:cubicBezTo>
                  <a:cubicBezTo>
                    <a:pt x="562" y="125"/>
                    <a:pt x="572" y="136"/>
                    <a:pt x="583" y="156"/>
                  </a:cubicBezTo>
                  <a:cubicBezTo>
                    <a:pt x="593" y="177"/>
                    <a:pt x="593" y="198"/>
                    <a:pt x="593" y="219"/>
                  </a:cubicBezTo>
                  <a:cubicBezTo>
                    <a:pt x="593" y="240"/>
                    <a:pt x="593" y="261"/>
                    <a:pt x="583" y="281"/>
                  </a:cubicBezTo>
                  <a:cubicBezTo>
                    <a:pt x="572" y="292"/>
                    <a:pt x="572" y="313"/>
                    <a:pt x="562" y="323"/>
                  </a:cubicBezTo>
                  <a:cubicBezTo>
                    <a:pt x="551" y="344"/>
                    <a:pt x="531" y="354"/>
                    <a:pt x="520" y="365"/>
                  </a:cubicBezTo>
                  <a:cubicBezTo>
                    <a:pt x="478" y="396"/>
                    <a:pt x="478" y="396"/>
                    <a:pt x="478" y="396"/>
                  </a:cubicBezTo>
                  <a:cubicBezTo>
                    <a:pt x="468" y="406"/>
                    <a:pt x="458" y="417"/>
                    <a:pt x="458" y="417"/>
                  </a:cubicBezTo>
                  <a:cubicBezTo>
                    <a:pt x="447" y="427"/>
                    <a:pt x="437" y="438"/>
                    <a:pt x="437" y="459"/>
                  </a:cubicBezTo>
                  <a:cubicBezTo>
                    <a:pt x="437" y="469"/>
                    <a:pt x="447" y="479"/>
                    <a:pt x="458" y="490"/>
                  </a:cubicBezTo>
                  <a:cubicBezTo>
                    <a:pt x="468" y="500"/>
                    <a:pt x="478" y="511"/>
                    <a:pt x="478" y="511"/>
                  </a:cubicBezTo>
                  <a:cubicBezTo>
                    <a:pt x="531" y="542"/>
                    <a:pt x="531" y="542"/>
                    <a:pt x="531" y="542"/>
                  </a:cubicBezTo>
                  <a:cubicBezTo>
                    <a:pt x="541" y="552"/>
                    <a:pt x="562" y="573"/>
                    <a:pt x="572" y="583"/>
                  </a:cubicBezTo>
                  <a:cubicBezTo>
                    <a:pt x="583" y="594"/>
                    <a:pt x="593" y="604"/>
                    <a:pt x="603" y="614"/>
                  </a:cubicBezTo>
                  <a:cubicBezTo>
                    <a:pt x="614" y="635"/>
                    <a:pt x="614" y="646"/>
                    <a:pt x="624" y="667"/>
                  </a:cubicBezTo>
                  <a:cubicBezTo>
                    <a:pt x="624" y="677"/>
                    <a:pt x="635" y="698"/>
                    <a:pt x="635" y="719"/>
                  </a:cubicBezTo>
                  <a:cubicBezTo>
                    <a:pt x="635" y="750"/>
                    <a:pt x="624" y="781"/>
                    <a:pt x="614" y="812"/>
                  </a:cubicBezTo>
                  <a:cubicBezTo>
                    <a:pt x="593" y="833"/>
                    <a:pt x="572" y="864"/>
                    <a:pt x="541" y="885"/>
                  </a:cubicBezTo>
                  <a:cubicBezTo>
                    <a:pt x="520" y="906"/>
                    <a:pt x="478" y="927"/>
                    <a:pt x="437" y="937"/>
                  </a:cubicBezTo>
                  <a:cubicBezTo>
                    <a:pt x="395" y="948"/>
                    <a:pt x="343" y="958"/>
                    <a:pt x="291" y="958"/>
                  </a:cubicBezTo>
                  <a:cubicBezTo>
                    <a:pt x="239" y="958"/>
                    <a:pt x="197" y="958"/>
                    <a:pt x="166" y="948"/>
                  </a:cubicBezTo>
                  <a:cubicBezTo>
                    <a:pt x="124" y="937"/>
                    <a:pt x="93" y="917"/>
                    <a:pt x="72" y="906"/>
                  </a:cubicBezTo>
                  <a:cubicBezTo>
                    <a:pt x="51" y="885"/>
                    <a:pt x="31" y="864"/>
                    <a:pt x="20" y="844"/>
                  </a:cubicBezTo>
                  <a:cubicBezTo>
                    <a:pt x="10" y="823"/>
                    <a:pt x="0" y="802"/>
                    <a:pt x="0" y="781"/>
                  </a:cubicBezTo>
                  <a:cubicBezTo>
                    <a:pt x="0" y="760"/>
                    <a:pt x="10" y="729"/>
                    <a:pt x="20" y="698"/>
                  </a:cubicBezTo>
                  <a:cubicBezTo>
                    <a:pt x="41" y="677"/>
                    <a:pt x="62" y="646"/>
                    <a:pt x="103" y="625"/>
                  </a:cubicBezTo>
                  <a:cubicBezTo>
                    <a:pt x="124" y="614"/>
                    <a:pt x="145" y="604"/>
                    <a:pt x="166" y="594"/>
                  </a:cubicBezTo>
                  <a:cubicBezTo>
                    <a:pt x="197" y="594"/>
                    <a:pt x="218" y="583"/>
                    <a:pt x="239" y="583"/>
                  </a:cubicBezTo>
                  <a:cubicBezTo>
                    <a:pt x="260" y="573"/>
                    <a:pt x="281" y="573"/>
                    <a:pt x="301" y="573"/>
                  </a:cubicBezTo>
                  <a:cubicBezTo>
                    <a:pt x="322" y="573"/>
                    <a:pt x="343" y="573"/>
                    <a:pt x="353" y="573"/>
                  </a:cubicBezTo>
                  <a:cubicBezTo>
                    <a:pt x="353" y="552"/>
                    <a:pt x="343" y="542"/>
                    <a:pt x="333" y="531"/>
                  </a:cubicBezTo>
                  <a:cubicBezTo>
                    <a:pt x="322" y="521"/>
                    <a:pt x="322" y="500"/>
                    <a:pt x="322" y="479"/>
                  </a:cubicBezTo>
                  <a:cubicBezTo>
                    <a:pt x="322" y="469"/>
                    <a:pt x="322" y="459"/>
                    <a:pt x="322" y="459"/>
                  </a:cubicBezTo>
                  <a:cubicBezTo>
                    <a:pt x="322" y="448"/>
                    <a:pt x="333" y="438"/>
                    <a:pt x="333" y="438"/>
                  </a:cubicBezTo>
                  <a:cubicBezTo>
                    <a:pt x="322" y="438"/>
                    <a:pt x="322" y="438"/>
                    <a:pt x="312" y="438"/>
                  </a:cubicBezTo>
                  <a:cubicBezTo>
                    <a:pt x="301" y="438"/>
                    <a:pt x="301" y="438"/>
                    <a:pt x="291" y="438"/>
                  </a:cubicBezTo>
                  <a:cubicBezTo>
                    <a:pt x="260" y="438"/>
                    <a:pt x="218" y="427"/>
                    <a:pt x="197" y="417"/>
                  </a:cubicBezTo>
                  <a:cubicBezTo>
                    <a:pt x="166" y="406"/>
                    <a:pt x="145" y="396"/>
                    <a:pt x="124" y="375"/>
                  </a:cubicBezTo>
                  <a:cubicBezTo>
                    <a:pt x="103" y="354"/>
                    <a:pt x="93" y="334"/>
                    <a:pt x="83" y="313"/>
                  </a:cubicBezTo>
                  <a:cubicBezTo>
                    <a:pt x="72" y="292"/>
                    <a:pt x="62" y="261"/>
                    <a:pt x="62" y="240"/>
                  </a:cubicBezTo>
                  <a:cubicBezTo>
                    <a:pt x="62" y="209"/>
                    <a:pt x="72" y="177"/>
                    <a:pt x="93" y="156"/>
                  </a:cubicBezTo>
                  <a:cubicBezTo>
                    <a:pt x="103" y="125"/>
                    <a:pt x="124" y="94"/>
                    <a:pt x="156" y="73"/>
                  </a:cubicBezTo>
                  <a:cubicBezTo>
                    <a:pt x="187" y="42"/>
                    <a:pt x="228" y="21"/>
                    <a:pt x="270" y="21"/>
                  </a:cubicBezTo>
                  <a:cubicBezTo>
                    <a:pt x="312" y="11"/>
                    <a:pt x="353" y="0"/>
                    <a:pt x="395" y="0"/>
                  </a:cubicBezTo>
                  <a:cubicBezTo>
                    <a:pt x="666" y="0"/>
                    <a:pt x="666" y="0"/>
                    <a:pt x="666" y="0"/>
                  </a:cubicBezTo>
                  <a:lnTo>
                    <a:pt x="583" y="52"/>
                  </a:lnTo>
                  <a:close/>
                  <a:moveTo>
                    <a:pt x="551" y="771"/>
                  </a:moveTo>
                  <a:cubicBezTo>
                    <a:pt x="551" y="750"/>
                    <a:pt x="541" y="739"/>
                    <a:pt x="541" y="729"/>
                  </a:cubicBezTo>
                  <a:cubicBezTo>
                    <a:pt x="531" y="708"/>
                    <a:pt x="531" y="698"/>
                    <a:pt x="520" y="687"/>
                  </a:cubicBezTo>
                  <a:cubicBezTo>
                    <a:pt x="510" y="677"/>
                    <a:pt x="489" y="667"/>
                    <a:pt x="468" y="646"/>
                  </a:cubicBezTo>
                  <a:cubicBezTo>
                    <a:pt x="458" y="635"/>
                    <a:pt x="426" y="625"/>
                    <a:pt x="406" y="604"/>
                  </a:cubicBezTo>
                  <a:lnTo>
                    <a:pt x="395" y="604"/>
                  </a:lnTo>
                  <a:cubicBezTo>
                    <a:pt x="374" y="604"/>
                    <a:pt x="374" y="604"/>
                    <a:pt x="374" y="604"/>
                  </a:cubicBezTo>
                  <a:cubicBezTo>
                    <a:pt x="374" y="604"/>
                    <a:pt x="364" y="604"/>
                    <a:pt x="353" y="604"/>
                  </a:cubicBezTo>
                  <a:cubicBezTo>
                    <a:pt x="343" y="604"/>
                    <a:pt x="333" y="604"/>
                    <a:pt x="322" y="604"/>
                  </a:cubicBezTo>
                  <a:cubicBezTo>
                    <a:pt x="312" y="604"/>
                    <a:pt x="291" y="604"/>
                    <a:pt x="281" y="614"/>
                  </a:cubicBezTo>
                  <a:cubicBezTo>
                    <a:pt x="260" y="614"/>
                    <a:pt x="249" y="614"/>
                    <a:pt x="239" y="625"/>
                  </a:cubicBezTo>
                  <a:cubicBezTo>
                    <a:pt x="228" y="625"/>
                    <a:pt x="218" y="625"/>
                    <a:pt x="208" y="635"/>
                  </a:cubicBezTo>
                  <a:cubicBezTo>
                    <a:pt x="187" y="635"/>
                    <a:pt x="176" y="646"/>
                    <a:pt x="166" y="656"/>
                  </a:cubicBezTo>
                  <a:cubicBezTo>
                    <a:pt x="156" y="667"/>
                    <a:pt x="145" y="677"/>
                    <a:pt x="135" y="698"/>
                  </a:cubicBezTo>
                  <a:cubicBezTo>
                    <a:pt x="124" y="708"/>
                    <a:pt x="124" y="729"/>
                    <a:pt x="124" y="750"/>
                  </a:cubicBezTo>
                  <a:cubicBezTo>
                    <a:pt x="124" y="771"/>
                    <a:pt x="124" y="792"/>
                    <a:pt x="135" y="812"/>
                  </a:cubicBezTo>
                  <a:cubicBezTo>
                    <a:pt x="145" y="833"/>
                    <a:pt x="166" y="844"/>
                    <a:pt x="187" y="854"/>
                  </a:cubicBezTo>
                  <a:cubicBezTo>
                    <a:pt x="208" y="875"/>
                    <a:pt x="228" y="885"/>
                    <a:pt x="260" y="896"/>
                  </a:cubicBezTo>
                  <a:cubicBezTo>
                    <a:pt x="281" y="896"/>
                    <a:pt x="322" y="906"/>
                    <a:pt x="353" y="906"/>
                  </a:cubicBezTo>
                  <a:cubicBezTo>
                    <a:pt x="416" y="906"/>
                    <a:pt x="468" y="885"/>
                    <a:pt x="499" y="864"/>
                  </a:cubicBezTo>
                  <a:cubicBezTo>
                    <a:pt x="531" y="844"/>
                    <a:pt x="551" y="802"/>
                    <a:pt x="551" y="771"/>
                  </a:cubicBezTo>
                  <a:close/>
                  <a:moveTo>
                    <a:pt x="437" y="365"/>
                  </a:moveTo>
                  <a:cubicBezTo>
                    <a:pt x="458" y="354"/>
                    <a:pt x="468" y="334"/>
                    <a:pt x="468" y="323"/>
                  </a:cubicBezTo>
                  <a:cubicBezTo>
                    <a:pt x="468" y="302"/>
                    <a:pt x="478" y="292"/>
                    <a:pt x="478" y="271"/>
                  </a:cubicBezTo>
                  <a:cubicBezTo>
                    <a:pt x="478" y="250"/>
                    <a:pt x="468" y="229"/>
                    <a:pt x="468" y="198"/>
                  </a:cubicBezTo>
                  <a:cubicBezTo>
                    <a:pt x="458" y="177"/>
                    <a:pt x="447" y="146"/>
                    <a:pt x="437" y="125"/>
                  </a:cubicBezTo>
                  <a:cubicBezTo>
                    <a:pt x="416" y="104"/>
                    <a:pt x="406" y="84"/>
                    <a:pt x="385" y="73"/>
                  </a:cubicBezTo>
                  <a:cubicBezTo>
                    <a:pt x="364" y="52"/>
                    <a:pt x="333" y="42"/>
                    <a:pt x="312" y="42"/>
                  </a:cubicBezTo>
                  <a:cubicBezTo>
                    <a:pt x="291" y="42"/>
                    <a:pt x="270" y="52"/>
                    <a:pt x="260" y="63"/>
                  </a:cubicBezTo>
                  <a:cubicBezTo>
                    <a:pt x="239" y="63"/>
                    <a:pt x="228" y="73"/>
                    <a:pt x="218" y="84"/>
                  </a:cubicBezTo>
                  <a:cubicBezTo>
                    <a:pt x="208" y="104"/>
                    <a:pt x="197" y="115"/>
                    <a:pt x="197" y="136"/>
                  </a:cubicBezTo>
                  <a:cubicBezTo>
                    <a:pt x="187" y="146"/>
                    <a:pt x="187" y="167"/>
                    <a:pt x="187" y="177"/>
                  </a:cubicBezTo>
                  <a:cubicBezTo>
                    <a:pt x="187" y="198"/>
                    <a:pt x="187" y="219"/>
                    <a:pt x="197" y="250"/>
                  </a:cubicBezTo>
                  <a:cubicBezTo>
                    <a:pt x="208" y="271"/>
                    <a:pt x="208" y="302"/>
                    <a:pt x="228" y="323"/>
                  </a:cubicBezTo>
                  <a:cubicBezTo>
                    <a:pt x="239" y="344"/>
                    <a:pt x="260" y="365"/>
                    <a:pt x="281" y="375"/>
                  </a:cubicBezTo>
                  <a:cubicBezTo>
                    <a:pt x="301" y="396"/>
                    <a:pt x="322" y="396"/>
                    <a:pt x="353" y="396"/>
                  </a:cubicBezTo>
                  <a:cubicBezTo>
                    <a:pt x="364" y="396"/>
                    <a:pt x="385" y="396"/>
                    <a:pt x="406" y="396"/>
                  </a:cubicBezTo>
                  <a:cubicBezTo>
                    <a:pt x="416" y="386"/>
                    <a:pt x="426" y="375"/>
                    <a:pt x="437" y="365"/>
                  </a:cubicBezTo>
                  <a:close/>
                  <a:moveTo>
                    <a:pt x="437" y="365"/>
                  </a:moveTo>
                  <a:lnTo>
                    <a:pt x="437" y="365"/>
                  </a:lnTo>
                  <a:close/>
                </a:path>
              </a:pathLst>
            </a:custGeom>
            <a:solidFill>
              <a:schemeClr val="accent1"/>
            </a:solidFill>
            <a:ln>
              <a:noFill/>
            </a:ln>
            <a:effectLst/>
            <a:extLst/>
          </p:spPr>
          <p:txBody>
            <a:bodyPr wrap="none" lIns="243785" tIns="121892" rIns="243785" bIns="121892" anchor="ctr"/>
            <a:lstStyle/>
            <a:p>
              <a:pPr>
                <a:defRPr/>
              </a:pPr>
              <a:endParaRPr lang="en-US" dirty="0">
                <a:ea typeface="SimSun" charset="0"/>
              </a:endParaRPr>
            </a:p>
          </p:txBody>
        </p:sp>
        <p:sp>
          <p:nvSpPr>
            <p:cNvPr id="150" name="Freeform 238"/>
            <p:cNvSpPr>
              <a:spLocks noChangeArrowheads="1"/>
            </p:cNvSpPr>
            <p:nvPr/>
          </p:nvSpPr>
          <p:spPr bwMode="auto">
            <a:xfrm>
              <a:off x="16298250" y="5283054"/>
              <a:ext cx="652884" cy="1271738"/>
            </a:xfrm>
            <a:custGeom>
              <a:avLst/>
              <a:gdLst>
                <a:gd name="T0" fmla="*/ 502 w 503"/>
                <a:gd name="T1" fmla="*/ 351 h 980"/>
                <a:gd name="T2" fmla="*/ 318 w 503"/>
                <a:gd name="T3" fmla="*/ 351 h 980"/>
                <a:gd name="T4" fmla="*/ 318 w 503"/>
                <a:gd name="T5" fmla="*/ 260 h 980"/>
                <a:gd name="T6" fmla="*/ 368 w 503"/>
                <a:gd name="T7" fmla="*/ 176 h 980"/>
                <a:gd name="T8" fmla="*/ 485 w 503"/>
                <a:gd name="T9" fmla="*/ 176 h 980"/>
                <a:gd name="T10" fmla="*/ 485 w 503"/>
                <a:gd name="T11" fmla="*/ 0 h 980"/>
                <a:gd name="T12" fmla="*/ 284 w 503"/>
                <a:gd name="T13" fmla="*/ 0 h 980"/>
                <a:gd name="T14" fmla="*/ 117 w 503"/>
                <a:gd name="T15" fmla="*/ 168 h 980"/>
                <a:gd name="T16" fmla="*/ 117 w 503"/>
                <a:gd name="T17" fmla="*/ 351 h 980"/>
                <a:gd name="T18" fmla="*/ 0 w 503"/>
                <a:gd name="T19" fmla="*/ 351 h 980"/>
                <a:gd name="T20" fmla="*/ 0 w 503"/>
                <a:gd name="T21" fmla="*/ 494 h 980"/>
                <a:gd name="T22" fmla="*/ 117 w 503"/>
                <a:gd name="T23" fmla="*/ 494 h 980"/>
                <a:gd name="T24" fmla="*/ 117 w 503"/>
                <a:gd name="T25" fmla="*/ 979 h 980"/>
                <a:gd name="T26" fmla="*/ 318 w 503"/>
                <a:gd name="T27" fmla="*/ 979 h 980"/>
                <a:gd name="T28" fmla="*/ 318 w 503"/>
                <a:gd name="T29" fmla="*/ 494 h 980"/>
                <a:gd name="T30" fmla="*/ 451 w 503"/>
                <a:gd name="T31" fmla="*/ 494 h 980"/>
                <a:gd name="T32" fmla="*/ 502 w 503"/>
                <a:gd name="T33" fmla="*/ 351 h 980"/>
                <a:gd name="T34" fmla="*/ 502 w 503"/>
                <a:gd name="T35" fmla="*/ 351 h 980"/>
                <a:gd name="T36" fmla="*/ 502 w 503"/>
                <a:gd name="T37" fmla="*/ 351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980">
                  <a:moveTo>
                    <a:pt x="502" y="351"/>
                  </a:moveTo>
                  <a:cubicBezTo>
                    <a:pt x="318" y="351"/>
                    <a:pt x="318" y="351"/>
                    <a:pt x="318" y="351"/>
                  </a:cubicBezTo>
                  <a:cubicBezTo>
                    <a:pt x="318" y="260"/>
                    <a:pt x="318" y="260"/>
                    <a:pt x="318" y="260"/>
                  </a:cubicBezTo>
                  <a:cubicBezTo>
                    <a:pt x="318" y="260"/>
                    <a:pt x="309" y="176"/>
                    <a:pt x="368" y="176"/>
                  </a:cubicBezTo>
                  <a:cubicBezTo>
                    <a:pt x="485" y="176"/>
                    <a:pt x="485" y="176"/>
                    <a:pt x="485" y="176"/>
                  </a:cubicBezTo>
                  <a:cubicBezTo>
                    <a:pt x="485" y="0"/>
                    <a:pt x="485" y="0"/>
                    <a:pt x="485" y="0"/>
                  </a:cubicBezTo>
                  <a:cubicBezTo>
                    <a:pt x="284" y="0"/>
                    <a:pt x="284" y="0"/>
                    <a:pt x="284" y="0"/>
                  </a:cubicBezTo>
                  <a:cubicBezTo>
                    <a:pt x="284" y="0"/>
                    <a:pt x="117" y="0"/>
                    <a:pt x="117" y="168"/>
                  </a:cubicBezTo>
                  <a:cubicBezTo>
                    <a:pt x="117" y="209"/>
                    <a:pt x="117" y="268"/>
                    <a:pt x="117" y="351"/>
                  </a:cubicBezTo>
                  <a:cubicBezTo>
                    <a:pt x="0" y="351"/>
                    <a:pt x="0" y="351"/>
                    <a:pt x="0" y="351"/>
                  </a:cubicBezTo>
                  <a:cubicBezTo>
                    <a:pt x="0" y="494"/>
                    <a:pt x="0" y="494"/>
                    <a:pt x="0" y="494"/>
                  </a:cubicBezTo>
                  <a:cubicBezTo>
                    <a:pt x="117" y="494"/>
                    <a:pt x="117" y="494"/>
                    <a:pt x="117" y="494"/>
                  </a:cubicBezTo>
                  <a:cubicBezTo>
                    <a:pt x="117" y="719"/>
                    <a:pt x="117" y="979"/>
                    <a:pt x="117" y="979"/>
                  </a:cubicBezTo>
                  <a:cubicBezTo>
                    <a:pt x="318" y="979"/>
                    <a:pt x="318" y="979"/>
                    <a:pt x="318" y="979"/>
                  </a:cubicBezTo>
                  <a:cubicBezTo>
                    <a:pt x="318" y="494"/>
                    <a:pt x="318" y="494"/>
                    <a:pt x="318" y="494"/>
                  </a:cubicBezTo>
                  <a:cubicBezTo>
                    <a:pt x="451" y="494"/>
                    <a:pt x="451" y="494"/>
                    <a:pt x="451" y="494"/>
                  </a:cubicBezTo>
                  <a:lnTo>
                    <a:pt x="502" y="351"/>
                  </a:lnTo>
                  <a:close/>
                  <a:moveTo>
                    <a:pt x="502" y="351"/>
                  </a:moveTo>
                  <a:lnTo>
                    <a:pt x="502" y="351"/>
                  </a:lnTo>
                  <a:close/>
                </a:path>
              </a:pathLst>
            </a:custGeom>
            <a:solidFill>
              <a:schemeClr val="accent3"/>
            </a:solidFill>
            <a:ln>
              <a:noFill/>
            </a:ln>
            <a:effectLst/>
            <a:extLst/>
          </p:spPr>
          <p:txBody>
            <a:bodyPr wrap="none" lIns="243785" tIns="121892" rIns="243785" bIns="121892" anchor="ctr"/>
            <a:lstStyle/>
            <a:p>
              <a:pPr>
                <a:defRPr/>
              </a:pPr>
              <a:endParaRPr lang="en-US" dirty="0">
                <a:ea typeface="SimSun" charset="0"/>
              </a:endParaRPr>
            </a:p>
          </p:txBody>
        </p:sp>
        <p:grpSp>
          <p:nvGrpSpPr>
            <p:cNvPr id="151" name="Group 26"/>
            <p:cNvGrpSpPr>
              <a:grpSpLocks/>
            </p:cNvGrpSpPr>
            <p:nvPr/>
          </p:nvGrpSpPr>
          <p:grpSpPr bwMode="auto">
            <a:xfrm>
              <a:off x="16183232" y="10050134"/>
              <a:ext cx="625315" cy="910418"/>
              <a:chOff x="4294188" y="1712913"/>
              <a:chExt cx="285750" cy="415925"/>
            </a:xfrm>
            <a:solidFill>
              <a:schemeClr val="accent3"/>
            </a:solidFill>
          </p:grpSpPr>
          <p:sp>
            <p:nvSpPr>
              <p:cNvPr id="152" name="Freeform 166"/>
              <p:cNvSpPr>
                <a:spLocks noChangeArrowheads="1"/>
              </p:cNvSpPr>
              <p:nvPr/>
            </p:nvSpPr>
            <p:spPr bwMode="auto">
              <a:xfrm>
                <a:off x="4294188" y="1712913"/>
                <a:ext cx="285750" cy="415925"/>
              </a:xfrm>
              <a:custGeom>
                <a:avLst/>
                <a:gdLst>
                  <a:gd name="T0" fmla="*/ 396 w 793"/>
                  <a:gd name="T1" fmla="*/ 146 h 1157"/>
                  <a:gd name="T2" fmla="*/ 553 w 793"/>
                  <a:gd name="T3" fmla="*/ 209 h 1157"/>
                  <a:gd name="T4" fmla="*/ 615 w 793"/>
                  <a:gd name="T5" fmla="*/ 365 h 1157"/>
                  <a:gd name="T6" fmla="*/ 553 w 793"/>
                  <a:gd name="T7" fmla="*/ 511 h 1157"/>
                  <a:gd name="T8" fmla="*/ 396 w 793"/>
                  <a:gd name="T9" fmla="*/ 709 h 1157"/>
                  <a:gd name="T10" fmla="*/ 240 w 793"/>
                  <a:gd name="T11" fmla="*/ 511 h 1157"/>
                  <a:gd name="T12" fmla="*/ 178 w 793"/>
                  <a:gd name="T13" fmla="*/ 365 h 1157"/>
                  <a:gd name="T14" fmla="*/ 240 w 793"/>
                  <a:gd name="T15" fmla="*/ 209 h 1157"/>
                  <a:gd name="T16" fmla="*/ 396 w 793"/>
                  <a:gd name="T17" fmla="*/ 146 h 1157"/>
                  <a:gd name="T18" fmla="*/ 396 w 793"/>
                  <a:gd name="T19" fmla="*/ 0 h 1157"/>
                  <a:gd name="T20" fmla="*/ 136 w 793"/>
                  <a:gd name="T21" fmla="*/ 105 h 1157"/>
                  <a:gd name="T22" fmla="*/ 136 w 793"/>
                  <a:gd name="T23" fmla="*/ 615 h 1157"/>
                  <a:gd name="T24" fmla="*/ 396 w 793"/>
                  <a:gd name="T25" fmla="*/ 1156 h 1157"/>
                  <a:gd name="T26" fmla="*/ 646 w 793"/>
                  <a:gd name="T27" fmla="*/ 615 h 1157"/>
                  <a:gd name="T28" fmla="*/ 646 w 793"/>
                  <a:gd name="T29" fmla="*/ 105 h 1157"/>
                  <a:gd name="T30" fmla="*/ 396 w 793"/>
                  <a:gd name="T31" fmla="*/ 0 h 1157"/>
                  <a:gd name="T32" fmla="*/ 396 w 793"/>
                  <a:gd name="T33" fmla="*/ 146 h 1157"/>
                  <a:gd name="T34" fmla="*/ 396 w 793"/>
                  <a:gd name="T35" fmla="*/ 0 h 1157"/>
                  <a:gd name="T36" fmla="*/ 396 w 793"/>
                  <a:gd name="T37"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153" name="Freeform 167"/>
              <p:cNvSpPr>
                <a:spLocks noChangeArrowheads="1"/>
              </p:cNvSpPr>
              <p:nvPr/>
            </p:nvSpPr>
            <p:spPr bwMode="auto">
              <a:xfrm>
                <a:off x="4410075" y="1817688"/>
                <a:ext cx="52388" cy="52387"/>
              </a:xfrm>
              <a:custGeom>
                <a:avLst/>
                <a:gdLst>
                  <a:gd name="T0" fmla="*/ 146 w 147"/>
                  <a:gd name="T1" fmla="*/ 73 h 147"/>
                  <a:gd name="T2" fmla="*/ 73 w 147"/>
                  <a:gd name="T3" fmla="*/ 146 h 147"/>
                  <a:gd name="T4" fmla="*/ 0 w 147"/>
                  <a:gd name="T5" fmla="*/ 73 h 147"/>
                  <a:gd name="T6" fmla="*/ 73 w 147"/>
                  <a:gd name="T7" fmla="*/ 0 h 147"/>
                  <a:gd name="T8" fmla="*/ 146 w 147"/>
                  <a:gd name="T9" fmla="*/ 73 h 147"/>
                  <a:gd name="T10" fmla="*/ 146 w 147"/>
                  <a:gd name="T11" fmla="*/ 73 h 147"/>
                  <a:gd name="T12" fmla="*/ 146 w 147"/>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grpSp>
      </p:grpSp>
      <p:grpSp>
        <p:nvGrpSpPr>
          <p:cNvPr id="2" name="Group 1"/>
          <p:cNvGrpSpPr/>
          <p:nvPr/>
        </p:nvGrpSpPr>
        <p:grpSpPr>
          <a:xfrm>
            <a:off x="6103790" y="5224133"/>
            <a:ext cx="1329942" cy="549077"/>
            <a:chOff x="6103790" y="5224133"/>
            <a:chExt cx="1329942" cy="549077"/>
          </a:xfrm>
        </p:grpSpPr>
        <p:grpSp>
          <p:nvGrpSpPr>
            <p:cNvPr id="167" name="Group 166"/>
            <p:cNvGrpSpPr/>
            <p:nvPr/>
          </p:nvGrpSpPr>
          <p:grpSpPr>
            <a:xfrm>
              <a:off x="6103790" y="5224133"/>
              <a:ext cx="548640" cy="549077"/>
              <a:chOff x="6815964" y="4544568"/>
              <a:chExt cx="802117" cy="779299"/>
            </a:xfrm>
          </p:grpSpPr>
          <p:sp>
            <p:nvSpPr>
              <p:cNvPr id="168" name="Donut 167"/>
              <p:cNvSpPr/>
              <p:nvPr/>
            </p:nvSpPr>
            <p:spPr>
              <a:xfrm>
                <a:off x="6815964" y="4545189"/>
                <a:ext cx="802117" cy="778678"/>
              </a:xfrm>
              <a:prstGeom prst="donu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169" name="Block Arc 168"/>
              <p:cNvSpPr/>
              <p:nvPr/>
            </p:nvSpPr>
            <p:spPr>
              <a:xfrm>
                <a:off x="6815964" y="4544568"/>
                <a:ext cx="802117" cy="778678"/>
              </a:xfrm>
              <a:prstGeom prst="blockArc">
                <a:avLst>
                  <a:gd name="adj1" fmla="val 16263629"/>
                  <a:gd name="adj2" fmla="val 12803769"/>
                  <a:gd name="adj3" fmla="val 2483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70" name="Text Placeholder 33"/>
            <p:cNvSpPr txBox="1">
              <a:spLocks/>
            </p:cNvSpPr>
            <p:nvPr/>
          </p:nvSpPr>
          <p:spPr>
            <a:xfrm flipH="1">
              <a:off x="6713394" y="5328705"/>
              <a:ext cx="720338" cy="26776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200" b="1" dirty="0" smtClean="0">
                  <a:solidFill>
                    <a:schemeClr val="accent1"/>
                  </a:solidFill>
                  <a:latin typeface="Source Sans Pro" panose="020B0503030403020204" pitchFamily="34" charset="0"/>
                  <a:ea typeface="Open Sans" panose="020B0606030504020204" pitchFamily="34" charset="0"/>
                  <a:cs typeface="Open Sans" panose="020B0606030504020204" pitchFamily="34" charset="0"/>
                </a:rPr>
                <a:t>89%</a:t>
              </a:r>
              <a:endParaRPr lang="en-AU" sz="1200" b="1" dirty="0">
                <a:solidFill>
                  <a:schemeClr val="accent1"/>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171" name="Text Placeholder 32"/>
            <p:cNvSpPr txBox="1">
              <a:spLocks/>
            </p:cNvSpPr>
            <p:nvPr/>
          </p:nvSpPr>
          <p:spPr>
            <a:xfrm flipH="1">
              <a:off x="6713394" y="5534022"/>
              <a:ext cx="601805" cy="16701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b="1" dirty="0" smtClean="0">
                  <a:solidFill>
                    <a:srgbClr val="434A54"/>
                  </a:solidFill>
                  <a:latin typeface="Source Sans Pro" panose="020B0503030403020204" pitchFamily="34" charset="0"/>
                  <a:ea typeface="Open Sans" panose="020B0606030504020204" pitchFamily="34" charset="0"/>
                  <a:cs typeface="Open Sans" panose="020B0606030504020204" pitchFamily="34" charset="0"/>
                </a:rPr>
                <a:t>Type A</a:t>
              </a:r>
              <a:endParaRPr lang="en-US" sz="1000" b="1" dirty="0">
                <a:solidFill>
                  <a:srgbClr val="434A54"/>
                </a:solidFill>
                <a:latin typeface="Source Sans Pro" panose="020B0503030403020204" pitchFamily="34" charset="0"/>
                <a:ea typeface="Open Sans" panose="020B0606030504020204" pitchFamily="34" charset="0"/>
                <a:cs typeface="Open Sans" panose="020B0606030504020204" pitchFamily="34" charset="0"/>
              </a:endParaRPr>
            </a:p>
          </p:txBody>
        </p:sp>
      </p:grpSp>
      <p:grpSp>
        <p:nvGrpSpPr>
          <p:cNvPr id="3" name="Group 2"/>
          <p:cNvGrpSpPr/>
          <p:nvPr/>
        </p:nvGrpSpPr>
        <p:grpSpPr>
          <a:xfrm>
            <a:off x="7247098" y="5223694"/>
            <a:ext cx="1439701" cy="549078"/>
            <a:chOff x="7247098" y="5223694"/>
            <a:chExt cx="1439701" cy="549078"/>
          </a:xfrm>
        </p:grpSpPr>
        <p:grpSp>
          <p:nvGrpSpPr>
            <p:cNvPr id="172" name="Group 171"/>
            <p:cNvGrpSpPr/>
            <p:nvPr/>
          </p:nvGrpSpPr>
          <p:grpSpPr>
            <a:xfrm>
              <a:off x="7247098" y="5223694"/>
              <a:ext cx="548640" cy="549078"/>
              <a:chOff x="6815964" y="4544567"/>
              <a:chExt cx="802117" cy="779300"/>
            </a:xfrm>
          </p:grpSpPr>
          <p:sp>
            <p:nvSpPr>
              <p:cNvPr id="173" name="Donut 172"/>
              <p:cNvSpPr/>
              <p:nvPr/>
            </p:nvSpPr>
            <p:spPr>
              <a:xfrm>
                <a:off x="6815964" y="4545189"/>
                <a:ext cx="802117" cy="778678"/>
              </a:xfrm>
              <a:prstGeom prst="donu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174" name="Block Arc 173"/>
              <p:cNvSpPr/>
              <p:nvPr/>
            </p:nvSpPr>
            <p:spPr>
              <a:xfrm>
                <a:off x="6815964" y="4544567"/>
                <a:ext cx="802117" cy="778678"/>
              </a:xfrm>
              <a:prstGeom prst="blockArc">
                <a:avLst>
                  <a:gd name="adj1" fmla="val 16263629"/>
                  <a:gd name="adj2" fmla="val 9936357"/>
                  <a:gd name="adj3" fmla="val 2473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75" name="Text Placeholder 33"/>
            <p:cNvSpPr txBox="1">
              <a:spLocks/>
            </p:cNvSpPr>
            <p:nvPr/>
          </p:nvSpPr>
          <p:spPr>
            <a:xfrm flipH="1">
              <a:off x="7868345" y="5328706"/>
              <a:ext cx="818454" cy="26776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200" b="1" dirty="0" smtClean="0">
                  <a:solidFill>
                    <a:schemeClr val="accent4"/>
                  </a:solidFill>
                  <a:latin typeface="Source Sans Pro" panose="020B0503030403020204" pitchFamily="34" charset="0"/>
                  <a:ea typeface="Open Sans" panose="020B0606030504020204" pitchFamily="34" charset="0"/>
                  <a:cs typeface="Open Sans" panose="020B0606030504020204" pitchFamily="34" charset="0"/>
                </a:rPr>
                <a:t>74%</a:t>
              </a:r>
              <a:endParaRPr lang="en-AU" sz="1200" b="1" dirty="0">
                <a:solidFill>
                  <a:schemeClr val="accent4"/>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176" name="Text Placeholder 32"/>
            <p:cNvSpPr txBox="1">
              <a:spLocks/>
            </p:cNvSpPr>
            <p:nvPr/>
          </p:nvSpPr>
          <p:spPr>
            <a:xfrm flipH="1">
              <a:off x="7868345" y="5534022"/>
              <a:ext cx="818453" cy="16701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b="1" dirty="0">
                  <a:solidFill>
                    <a:srgbClr val="434A54"/>
                  </a:solidFill>
                  <a:latin typeface="Source Sans Pro" panose="020B0503030403020204" pitchFamily="34" charset="0"/>
                  <a:ea typeface="Open Sans" panose="020B0606030504020204" pitchFamily="34" charset="0"/>
                  <a:cs typeface="Open Sans" panose="020B0606030504020204" pitchFamily="34" charset="0"/>
                </a:rPr>
                <a:t>Type </a:t>
              </a:r>
              <a:r>
                <a:rPr lang="en-US" sz="1000" b="1" dirty="0" smtClean="0">
                  <a:solidFill>
                    <a:srgbClr val="434A54"/>
                  </a:solidFill>
                  <a:latin typeface="Source Sans Pro" panose="020B0503030403020204" pitchFamily="34" charset="0"/>
                  <a:ea typeface="Open Sans" panose="020B0606030504020204" pitchFamily="34" charset="0"/>
                  <a:cs typeface="Open Sans" panose="020B0606030504020204" pitchFamily="34" charset="0"/>
                </a:rPr>
                <a:t>B</a:t>
              </a:r>
              <a:endParaRPr lang="en-US" sz="1000" b="1" dirty="0">
                <a:solidFill>
                  <a:srgbClr val="434A54"/>
                </a:solidFill>
                <a:latin typeface="Source Sans Pro" panose="020B0503030403020204" pitchFamily="34" charset="0"/>
                <a:ea typeface="Open Sans" panose="020B0606030504020204" pitchFamily="34" charset="0"/>
                <a:cs typeface="Open Sans" panose="020B0606030504020204" pitchFamily="34" charset="0"/>
              </a:endParaRPr>
            </a:p>
          </p:txBody>
        </p:sp>
      </p:grpSp>
      <p:grpSp>
        <p:nvGrpSpPr>
          <p:cNvPr id="62" name="组合 61"/>
          <p:cNvGrpSpPr/>
          <p:nvPr/>
        </p:nvGrpSpPr>
        <p:grpSpPr>
          <a:xfrm>
            <a:off x="3915930" y="346684"/>
            <a:ext cx="4377070" cy="927931"/>
            <a:chOff x="3915930" y="346684"/>
            <a:chExt cx="4377070" cy="927931"/>
          </a:xfrm>
        </p:grpSpPr>
        <p:sp>
          <p:nvSpPr>
            <p:cNvPr id="63"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64"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sp>
        <p:nvSpPr>
          <p:cNvPr id="65" name="TextBox 81"/>
          <p:cNvSpPr txBox="1"/>
          <p:nvPr/>
        </p:nvSpPr>
        <p:spPr>
          <a:xfrm>
            <a:off x="5941047" y="2848139"/>
            <a:ext cx="5055919" cy="424732"/>
          </a:xfrm>
          <a:prstGeom prst="rect">
            <a:avLst/>
          </a:prstGeom>
          <a:noFill/>
        </p:spPr>
        <p:txBody>
          <a:bodyPr wrap="square" rtlCol="0">
            <a:spAutoFit/>
          </a:bodyPr>
          <a:lstStyle/>
          <a:p>
            <a:pPr>
              <a:lnSpc>
                <a:spcPct val="90000"/>
              </a:lnSpc>
            </a:pPr>
            <a:r>
              <a:rPr lang="zh-CN" altLang="en-US" sz="2400" dirty="0" smtClean="0">
                <a:solidFill>
                  <a:srgbClr val="434A54"/>
                </a:solidFill>
                <a:latin typeface="Source Sans Pro" panose="020B0503030403020204" pitchFamily="34" charset="0"/>
              </a:rPr>
              <a:t>文字标题内容</a:t>
            </a:r>
            <a:endParaRPr lang="en-US" sz="2400" dirty="0">
              <a:solidFill>
                <a:srgbClr val="434A54"/>
              </a:solidFill>
              <a:latin typeface="Source Sans Pro" panose="020B0503030403020204" pitchFamily="34" charset="0"/>
            </a:endParaRPr>
          </a:p>
        </p:txBody>
      </p:sp>
      <p:sp>
        <p:nvSpPr>
          <p:cNvPr id="66" name="Rectangle 94"/>
          <p:cNvSpPr/>
          <p:nvPr/>
        </p:nvSpPr>
        <p:spPr>
          <a:xfrm>
            <a:off x="5941049" y="3363086"/>
            <a:ext cx="4864539" cy="1569660"/>
          </a:xfrm>
          <a:prstGeom prst="rect">
            <a:avLst/>
          </a:prstGeom>
        </p:spPr>
        <p:txBody>
          <a:bodyPr wrap="square">
            <a:spAutoFit/>
          </a:bodyPr>
          <a:lstStyle/>
          <a:p>
            <a:r>
              <a:rPr lang="zh-CN" altLang="en-US" sz="1200" dirty="0"/>
              <a:t>此处填写文字内容此处填写文字内容此处填写文字内容此处填写文字内容此处此处填写文字内容此处填写文字内容此处填写文字内容此处填写文字内容此处</a:t>
            </a:r>
            <a:endParaRPr lang="id-ID" altLang="zh-CN" sz="1200" dirty="0"/>
          </a:p>
          <a:p>
            <a:r>
              <a:rPr lang="zh-CN" altLang="en-US" sz="1200" dirty="0"/>
              <a:t>此处填写文字内容此处填写文字内容此处填写文字内容此处填写文字内容此处</a:t>
            </a:r>
            <a:endParaRPr lang="id-ID" altLang="zh-CN" sz="1200" dirty="0"/>
          </a:p>
          <a:p>
            <a:r>
              <a:rPr lang="zh-CN" altLang="en-US" sz="1200" dirty="0"/>
              <a:t>此处填写文字内容此处填写文字内容此处填写文字内容此处填写文字内容此处</a:t>
            </a:r>
            <a:endParaRPr lang="id-ID" altLang="zh-CN" sz="1200" dirty="0"/>
          </a:p>
          <a:p>
            <a:endParaRPr lang="id-ID" altLang="zh-CN" sz="1200" dirty="0"/>
          </a:p>
        </p:txBody>
      </p:sp>
    </p:spTree>
    <p:extLst>
      <p:ext uri="{BB962C8B-B14F-4D97-AF65-F5344CB8AC3E}">
        <p14:creationId xmlns:p14="http://schemas.microsoft.com/office/powerpoint/2010/main" val="4227267596"/>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500"/>
                                        <p:tgtEl>
                                          <p:spTgt spid="6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915930" y="346684"/>
            <a:ext cx="4377070" cy="927931"/>
            <a:chOff x="3915930" y="346684"/>
            <a:chExt cx="4377070" cy="927931"/>
          </a:xfrm>
        </p:grpSpPr>
        <p:sp>
          <p:nvSpPr>
            <p:cNvPr id="8"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grpSp>
        <p:nvGrpSpPr>
          <p:cNvPr id="18" name="Group 17"/>
          <p:cNvGrpSpPr/>
          <p:nvPr/>
        </p:nvGrpSpPr>
        <p:grpSpPr>
          <a:xfrm>
            <a:off x="0" y="1617134"/>
            <a:ext cx="1989667" cy="1744134"/>
            <a:chOff x="0" y="1617134"/>
            <a:chExt cx="1989667" cy="1744134"/>
          </a:xfrm>
          <a:effectLst>
            <a:outerShdw blurRad="101600" dist="50800" dir="8100000" algn="tr" rotWithShape="0">
              <a:prstClr val="black">
                <a:alpha val="40000"/>
              </a:prstClr>
            </a:outerShdw>
          </a:effectLst>
        </p:grpSpPr>
        <p:sp>
          <p:nvSpPr>
            <p:cNvPr id="5" name="Rectangle 4"/>
            <p:cNvSpPr/>
            <p:nvPr/>
          </p:nvSpPr>
          <p:spPr bwMode="auto">
            <a:xfrm>
              <a:off x="0" y="1617134"/>
              <a:ext cx="1989667" cy="1744134"/>
            </a:xfrm>
            <a:prstGeom prst="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n-US"/>
            </a:p>
          </p:txBody>
        </p:sp>
        <p:sp>
          <p:nvSpPr>
            <p:cNvPr id="15" name="Rectangle 14"/>
            <p:cNvSpPr/>
            <p:nvPr/>
          </p:nvSpPr>
          <p:spPr>
            <a:xfrm>
              <a:off x="82295" y="2132949"/>
              <a:ext cx="1825075" cy="692497"/>
            </a:xfrm>
            <a:prstGeom prst="rect">
              <a:avLst/>
            </a:prstGeom>
          </p:spPr>
          <p:txBody>
            <a:bodyPr wrap="square">
              <a:spAutoFit/>
            </a:bodyPr>
            <a:lstStyle/>
            <a:p>
              <a:pPr algn="ctr">
                <a:lnSpc>
                  <a:spcPct val="130000"/>
                </a:lnSpc>
              </a:pPr>
              <a:r>
                <a:rPr lang="zh-CN" altLang="en-US" sz="1000"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文字内容文字内容</a:t>
              </a:r>
              <a:endParaRPr lang="en-US" altLang="zh-CN" sz="1000"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a:p>
              <a:pPr algn="ctr">
                <a:lnSpc>
                  <a:spcPct val="130000"/>
                </a:lnSpc>
              </a:pPr>
              <a:r>
                <a:rPr lang="zh-CN" altLang="en-US" sz="1000"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文字内容文字内容文字内容</a:t>
              </a:r>
              <a:endParaRPr lang="en-US" altLang="zh-CN" sz="1000"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a:p>
              <a:pPr algn="ctr">
                <a:lnSpc>
                  <a:spcPct val="130000"/>
                </a:lnSpc>
              </a:pPr>
              <a:r>
                <a:rPr lang="zh-CN" altLang="en-US" sz="1000"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文字内容</a:t>
              </a:r>
              <a:endParaRPr lang="en-US" sz="10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p:txBody>
        </p:sp>
      </p:grpSp>
      <p:grpSp>
        <p:nvGrpSpPr>
          <p:cNvPr id="19" name="Group 18"/>
          <p:cNvGrpSpPr/>
          <p:nvPr/>
        </p:nvGrpSpPr>
        <p:grpSpPr>
          <a:xfrm>
            <a:off x="1989667" y="3361268"/>
            <a:ext cx="1989667" cy="1744134"/>
            <a:chOff x="1989667" y="3361268"/>
            <a:chExt cx="1989667" cy="1744134"/>
          </a:xfrm>
        </p:grpSpPr>
        <p:sp>
          <p:nvSpPr>
            <p:cNvPr id="6" name="Rectangle 5"/>
            <p:cNvSpPr/>
            <p:nvPr/>
          </p:nvSpPr>
          <p:spPr bwMode="auto">
            <a:xfrm>
              <a:off x="1989667" y="3361268"/>
              <a:ext cx="1989667" cy="1744134"/>
            </a:xfrm>
            <a:prstGeom prst="rect">
              <a:avLst/>
            </a:prstGeom>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n-US"/>
            </a:p>
          </p:txBody>
        </p:sp>
        <p:sp>
          <p:nvSpPr>
            <p:cNvPr id="16" name="Rectangle 15"/>
            <p:cNvSpPr/>
            <p:nvPr/>
          </p:nvSpPr>
          <p:spPr>
            <a:xfrm>
              <a:off x="2067221" y="3877676"/>
              <a:ext cx="1825075" cy="954236"/>
            </a:xfrm>
            <a:prstGeom prst="rect">
              <a:avLst/>
            </a:prstGeom>
          </p:spPr>
          <p:txBody>
            <a:bodyPr wrap="square">
              <a:spAutoFit/>
            </a:bodyPr>
            <a:lstStyle/>
            <a:p>
              <a:pPr algn="ctr">
                <a:lnSpc>
                  <a:spcPct val="130000"/>
                </a:lnSpc>
              </a:pPr>
              <a:r>
                <a:rPr lang="zh-CN" altLang="en-US" sz="11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文字内容文字内容</a:t>
              </a:r>
              <a:endParaRPr lang="en-US" altLang="zh-CN" sz="11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a:p>
              <a:pPr algn="ctr">
                <a:lnSpc>
                  <a:spcPct val="130000"/>
                </a:lnSpc>
              </a:pPr>
              <a:r>
                <a:rPr lang="zh-CN" altLang="en-US" sz="11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文字内容文字内容文字内容</a:t>
              </a:r>
              <a:endParaRPr lang="en-US" altLang="zh-CN" sz="11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a:p>
              <a:pPr algn="ctr">
                <a:lnSpc>
                  <a:spcPct val="130000"/>
                </a:lnSpc>
              </a:pPr>
              <a:r>
                <a:rPr lang="zh-CN" altLang="en-US" sz="11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文字内容</a:t>
              </a:r>
              <a:endParaRPr lang="en-US" altLang="zh-CN" sz="11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p:txBody>
        </p:sp>
      </p:grpSp>
      <p:grpSp>
        <p:nvGrpSpPr>
          <p:cNvPr id="20" name="Group 19"/>
          <p:cNvGrpSpPr/>
          <p:nvPr/>
        </p:nvGrpSpPr>
        <p:grpSpPr>
          <a:xfrm>
            <a:off x="3979333" y="3361268"/>
            <a:ext cx="1989667" cy="1744134"/>
            <a:chOff x="3979333" y="3361268"/>
            <a:chExt cx="1989667" cy="1744134"/>
          </a:xfrm>
          <a:effectLst>
            <a:outerShdw blurRad="101600" dist="50800" dir="2700000" algn="tl" rotWithShape="0">
              <a:prstClr val="black">
                <a:alpha val="40000"/>
              </a:prstClr>
            </a:outerShdw>
          </a:effectLst>
        </p:grpSpPr>
        <p:sp>
          <p:nvSpPr>
            <p:cNvPr id="7" name="Rectangle 6"/>
            <p:cNvSpPr/>
            <p:nvPr/>
          </p:nvSpPr>
          <p:spPr bwMode="auto">
            <a:xfrm>
              <a:off x="3979333" y="3361268"/>
              <a:ext cx="1989667" cy="1744134"/>
            </a:xfrm>
            <a:prstGeom prst="rect">
              <a:avLst/>
            </a:prstGeom>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n-US"/>
            </a:p>
          </p:txBody>
        </p:sp>
        <p:sp>
          <p:nvSpPr>
            <p:cNvPr id="17" name="Rectangle 16"/>
            <p:cNvSpPr/>
            <p:nvPr/>
          </p:nvSpPr>
          <p:spPr>
            <a:xfrm>
              <a:off x="4061628" y="3877676"/>
              <a:ext cx="1825075" cy="954236"/>
            </a:xfrm>
            <a:prstGeom prst="rect">
              <a:avLst/>
            </a:prstGeom>
          </p:spPr>
          <p:txBody>
            <a:bodyPr wrap="square">
              <a:spAutoFit/>
            </a:bodyPr>
            <a:lstStyle/>
            <a:p>
              <a:pPr algn="ctr">
                <a:lnSpc>
                  <a:spcPct val="130000"/>
                </a:lnSpc>
              </a:pPr>
              <a:r>
                <a:rPr lang="zh-CN" altLang="en-US" sz="11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文字内容文字内容</a:t>
              </a:r>
              <a:endParaRPr lang="en-US" altLang="zh-CN" sz="11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a:p>
              <a:pPr algn="ctr">
                <a:lnSpc>
                  <a:spcPct val="130000"/>
                </a:lnSpc>
              </a:pPr>
              <a:r>
                <a:rPr lang="zh-CN" altLang="en-US" sz="11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文字内容文字内容文字内容</a:t>
              </a:r>
              <a:endParaRPr lang="en-US" altLang="zh-CN" sz="11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a:p>
              <a:pPr algn="ctr">
                <a:lnSpc>
                  <a:spcPct val="130000"/>
                </a:lnSpc>
              </a:pPr>
              <a:r>
                <a:rPr lang="zh-CN" altLang="en-US" sz="11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文字内容</a:t>
              </a:r>
              <a:endParaRPr lang="en-US" altLang="zh-CN" sz="11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p:txBody>
        </p:sp>
      </p:grpSp>
      <p:pic>
        <p:nvPicPr>
          <p:cNvPr id="11" name="图片占位符 10"/>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1951" r="11951"/>
          <a:stretch>
            <a:fillRect/>
          </a:stretch>
        </p:blipFill>
        <p:spPr/>
      </p:pic>
      <p:pic>
        <p:nvPicPr>
          <p:cNvPr id="12" name="图片占位符 1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5602" r="15602"/>
          <a:stretch>
            <a:fillRect/>
          </a:stretch>
        </p:blipFill>
        <p:spPr/>
      </p:pic>
      <p:pic>
        <p:nvPicPr>
          <p:cNvPr id="13" name="图片占位符 12"/>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11951" r="11951"/>
          <a:stretch>
            <a:fillRect/>
          </a:stretch>
        </p:blipFill>
        <p:spPr/>
      </p:pic>
      <p:sp>
        <p:nvSpPr>
          <p:cNvPr id="21" name="TextBox 20"/>
          <p:cNvSpPr txBox="1"/>
          <p:nvPr/>
        </p:nvSpPr>
        <p:spPr>
          <a:xfrm>
            <a:off x="6889868" y="2448731"/>
            <a:ext cx="4703587" cy="480131"/>
          </a:xfrm>
          <a:prstGeom prst="rect">
            <a:avLst/>
          </a:prstGeom>
          <a:noFill/>
        </p:spPr>
        <p:txBody>
          <a:bodyPr wrap="square" rtlCol="0">
            <a:spAutoFit/>
          </a:bodyPr>
          <a:lstStyle/>
          <a:p>
            <a:pPr>
              <a:lnSpc>
                <a:spcPct val="90000"/>
              </a:lnSpc>
            </a:pPr>
            <a:r>
              <a:rPr lang="zh-CN" altLang="en-US" sz="2800" dirty="0" smtClean="0">
                <a:solidFill>
                  <a:srgbClr val="434A54"/>
                </a:solidFill>
                <a:latin typeface="Source Sans Pro" panose="020B0503030403020204" pitchFamily="34" charset="0"/>
              </a:rPr>
              <a:t>文字标题内容</a:t>
            </a:r>
            <a:endParaRPr lang="en-US" sz="2800" dirty="0">
              <a:solidFill>
                <a:srgbClr val="434A54"/>
              </a:solidFill>
              <a:latin typeface="Source Sans Pro" panose="020B0503030403020204" pitchFamily="34" charset="0"/>
            </a:endParaRPr>
          </a:p>
        </p:txBody>
      </p:sp>
      <p:sp>
        <p:nvSpPr>
          <p:cNvPr id="24" name="Rectangle 23"/>
          <p:cNvSpPr/>
          <p:nvPr/>
        </p:nvSpPr>
        <p:spPr>
          <a:xfrm>
            <a:off x="6889870" y="3853456"/>
            <a:ext cx="4864539" cy="1015663"/>
          </a:xfrm>
          <a:prstGeom prst="rect">
            <a:avLst/>
          </a:prstGeom>
        </p:spPr>
        <p:txBody>
          <a:bodyPr wrap="square">
            <a:spAutoFit/>
          </a:bodyPr>
          <a:lstStyle/>
          <a:p>
            <a:r>
              <a:rPr lang="zh-CN" altLang="en-US" sz="1200" dirty="0">
                <a:solidFill>
                  <a:schemeClr val="bg1">
                    <a:lumMod val="50000"/>
                  </a:schemeClr>
                </a:solidFill>
              </a:rPr>
              <a:t>此处填写文字内容此处填写文字内容</a:t>
            </a:r>
            <a:endParaRPr lang="id-ID" altLang="zh-CN" sz="1200" dirty="0">
              <a:solidFill>
                <a:schemeClr val="bg1">
                  <a:lumMod val="50000"/>
                </a:schemeClr>
              </a:solidFill>
            </a:endParaRPr>
          </a:p>
          <a:p>
            <a:r>
              <a:rPr lang="zh-CN" altLang="en-US" sz="1200" dirty="0">
                <a:solidFill>
                  <a:schemeClr val="bg1">
                    <a:lumMod val="50000"/>
                  </a:schemeClr>
                </a:solidFill>
              </a:rPr>
              <a:t>此处填写文字内容此处填写文字</a:t>
            </a:r>
            <a:r>
              <a:rPr lang="zh-CN" altLang="en-US" sz="1200" dirty="0" smtClean="0">
                <a:solidFill>
                  <a:schemeClr val="bg1">
                    <a:lumMod val="50000"/>
                  </a:schemeClr>
                </a:solidFill>
              </a:rPr>
              <a:t>内容</a:t>
            </a:r>
            <a:r>
              <a:rPr lang="zh-CN" altLang="en-US" sz="1200" dirty="0">
                <a:solidFill>
                  <a:schemeClr val="bg1">
                    <a:lumMod val="50000"/>
                  </a:schemeClr>
                </a:solidFill>
              </a:rPr>
              <a:t>此处填写文字内容此处填写文字</a:t>
            </a:r>
            <a:r>
              <a:rPr lang="zh-CN" altLang="en-US" sz="1200" dirty="0" smtClean="0">
                <a:solidFill>
                  <a:schemeClr val="bg1">
                    <a:lumMod val="50000"/>
                  </a:schemeClr>
                </a:solidFill>
              </a:rPr>
              <a:t>内容此处</a:t>
            </a:r>
            <a:r>
              <a:rPr lang="zh-CN" altLang="en-US" sz="1200" dirty="0">
                <a:solidFill>
                  <a:schemeClr val="bg1">
                    <a:lumMod val="50000"/>
                  </a:schemeClr>
                </a:solidFill>
              </a:rPr>
              <a:t>填写文字内容此处填写文字</a:t>
            </a:r>
            <a:r>
              <a:rPr lang="zh-CN" altLang="en-US" sz="1200" dirty="0" smtClean="0">
                <a:solidFill>
                  <a:schemeClr val="bg1">
                    <a:lumMod val="50000"/>
                  </a:schemeClr>
                </a:solidFill>
              </a:rPr>
              <a:t>内容此处</a:t>
            </a:r>
            <a:r>
              <a:rPr lang="zh-CN" altLang="en-US" sz="1200" dirty="0">
                <a:solidFill>
                  <a:schemeClr val="bg1">
                    <a:lumMod val="50000"/>
                  </a:schemeClr>
                </a:solidFill>
              </a:rPr>
              <a:t>填写文字</a:t>
            </a:r>
            <a:r>
              <a:rPr lang="zh-CN" altLang="en-US" sz="1200" dirty="0" smtClean="0">
                <a:solidFill>
                  <a:schemeClr val="bg1">
                    <a:lumMod val="50000"/>
                  </a:schemeClr>
                </a:solidFill>
              </a:rPr>
              <a:t>内容此处</a:t>
            </a:r>
            <a:r>
              <a:rPr lang="zh-CN" altLang="en-US" sz="1200" dirty="0">
                <a:solidFill>
                  <a:schemeClr val="bg1">
                    <a:lumMod val="50000"/>
                  </a:schemeClr>
                </a:solidFill>
              </a:rPr>
              <a:t>填写文字</a:t>
            </a:r>
            <a:r>
              <a:rPr lang="zh-CN" altLang="en-US" sz="1200" dirty="0" smtClean="0">
                <a:solidFill>
                  <a:schemeClr val="bg1">
                    <a:lumMod val="50000"/>
                  </a:schemeClr>
                </a:solidFill>
              </a:rPr>
              <a:t>内容</a:t>
            </a:r>
            <a:r>
              <a:rPr lang="zh-CN" altLang="en-US" sz="1200" dirty="0">
                <a:solidFill>
                  <a:schemeClr val="bg1">
                    <a:lumMod val="50000"/>
                  </a:schemeClr>
                </a:solidFill>
              </a:rPr>
              <a:t>此处填写文字内容此处填写文字</a:t>
            </a:r>
            <a:r>
              <a:rPr lang="zh-CN" altLang="en-US" sz="1200" dirty="0" smtClean="0">
                <a:solidFill>
                  <a:schemeClr val="bg1">
                    <a:lumMod val="50000"/>
                  </a:schemeClr>
                </a:solidFill>
              </a:rPr>
              <a:t>内容此处</a:t>
            </a:r>
            <a:r>
              <a:rPr lang="zh-CN" altLang="en-US" sz="1200" dirty="0">
                <a:solidFill>
                  <a:schemeClr val="bg1">
                    <a:lumMod val="50000"/>
                  </a:schemeClr>
                </a:solidFill>
              </a:rPr>
              <a:t>填写文字内容此处填写文字</a:t>
            </a:r>
            <a:r>
              <a:rPr lang="zh-CN" altLang="en-US" sz="1200" dirty="0" smtClean="0">
                <a:solidFill>
                  <a:schemeClr val="bg1">
                    <a:lumMod val="50000"/>
                  </a:schemeClr>
                </a:solidFill>
              </a:rPr>
              <a:t>内容此处</a:t>
            </a:r>
            <a:r>
              <a:rPr lang="zh-CN" altLang="en-US" sz="1200" dirty="0">
                <a:solidFill>
                  <a:schemeClr val="bg1">
                    <a:lumMod val="50000"/>
                  </a:schemeClr>
                </a:solidFill>
              </a:rPr>
              <a:t>填写文字</a:t>
            </a:r>
            <a:r>
              <a:rPr lang="zh-CN" altLang="en-US" sz="1200" dirty="0" smtClean="0">
                <a:solidFill>
                  <a:schemeClr val="bg1">
                    <a:lumMod val="50000"/>
                  </a:schemeClr>
                </a:solidFill>
              </a:rPr>
              <a:t>内容</a:t>
            </a:r>
            <a:endParaRPr lang="id-ID" altLang="zh-CN" sz="1200" dirty="0">
              <a:solidFill>
                <a:schemeClr val="bg1">
                  <a:lumMod val="50000"/>
                </a:schemeClr>
              </a:solidFill>
            </a:endParaRPr>
          </a:p>
        </p:txBody>
      </p:sp>
    </p:spTree>
    <p:extLst>
      <p:ext uri="{BB962C8B-B14F-4D97-AF65-F5344CB8AC3E}">
        <p14:creationId xmlns:p14="http://schemas.microsoft.com/office/powerpoint/2010/main" val="3719651035"/>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43170" y="1940936"/>
            <a:ext cx="4105975" cy="4170410"/>
            <a:chOff x="643170" y="1344744"/>
            <a:chExt cx="4105975" cy="4170410"/>
          </a:xfrm>
        </p:grpSpPr>
        <p:grpSp>
          <p:nvGrpSpPr>
            <p:cNvPr id="99" name="Group 98"/>
            <p:cNvGrpSpPr/>
            <p:nvPr/>
          </p:nvGrpSpPr>
          <p:grpSpPr>
            <a:xfrm>
              <a:off x="643170" y="1344744"/>
              <a:ext cx="2757806" cy="4170410"/>
              <a:chOff x="1178201" y="1451607"/>
              <a:chExt cx="3079821" cy="4788587"/>
            </a:xfrm>
            <a:effectLst>
              <a:outerShdw blurRad="101600" dist="50800" dir="2700000" algn="tl" rotWithShape="0">
                <a:prstClr val="black">
                  <a:alpha val="40000"/>
                </a:prstClr>
              </a:outerShdw>
            </a:effectLst>
          </p:grpSpPr>
          <p:sp>
            <p:nvSpPr>
              <p:cNvPr id="100" name="Freeform 83"/>
              <p:cNvSpPr>
                <a:spLocks/>
              </p:cNvSpPr>
              <p:nvPr/>
            </p:nvSpPr>
            <p:spPr bwMode="auto">
              <a:xfrm rot="20978252">
                <a:off x="2615231" y="1451607"/>
                <a:ext cx="1642791" cy="4585228"/>
              </a:xfrm>
              <a:custGeom>
                <a:avLst/>
                <a:gdLst>
                  <a:gd name="T0" fmla="*/ 397 w 779"/>
                  <a:gd name="T1" fmla="*/ 0 h 2174"/>
                  <a:gd name="T2" fmla="*/ 0 w 779"/>
                  <a:gd name="T3" fmla="*/ 1087 h 2174"/>
                  <a:gd name="T4" fmla="*/ 397 w 779"/>
                  <a:gd name="T5" fmla="*/ 2174 h 2174"/>
                  <a:gd name="T6" fmla="*/ 397 w 779"/>
                  <a:gd name="T7" fmla="*/ 2174 h 2174"/>
                  <a:gd name="T8" fmla="*/ 558 w 779"/>
                  <a:gd name="T9" fmla="*/ 2081 h 2174"/>
                  <a:gd name="T10" fmla="*/ 396 w 779"/>
                  <a:gd name="T11" fmla="*/ 2094 h 2174"/>
                  <a:gd name="T12" fmla="*/ 396 w 779"/>
                  <a:gd name="T13" fmla="*/ 2094 h 2174"/>
                  <a:gd name="T14" fmla="*/ 191 w 779"/>
                  <a:gd name="T15" fmla="*/ 1828 h 2174"/>
                  <a:gd name="T16" fmla="*/ 96 w 779"/>
                  <a:gd name="T17" fmla="*/ 1388 h 2174"/>
                  <a:gd name="T18" fmla="*/ 96 w 779"/>
                  <a:gd name="T19" fmla="*/ 1388 h 2174"/>
                  <a:gd name="T20" fmla="*/ 96 w 779"/>
                  <a:gd name="T21" fmla="*/ 1388 h 2174"/>
                  <a:gd name="T22" fmla="*/ 396 w 779"/>
                  <a:gd name="T23" fmla="*/ 1404 h 2174"/>
                  <a:gd name="T24" fmla="*/ 397 w 779"/>
                  <a:gd name="T25" fmla="*/ 1404 h 2174"/>
                  <a:gd name="T26" fmla="*/ 96 w 779"/>
                  <a:gd name="T27" fmla="*/ 1388 h 2174"/>
                  <a:gd name="T28" fmla="*/ 698 w 779"/>
                  <a:gd name="T29" fmla="*/ 786 h 2174"/>
                  <a:gd name="T30" fmla="*/ 779 w 779"/>
                  <a:gd name="T31" fmla="*/ 796 h 2174"/>
                  <a:gd name="T32" fmla="*/ 397 w 779"/>
                  <a:gd name="T33" fmla="*/ 0 h 2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9" h="2174">
                    <a:moveTo>
                      <a:pt x="397" y="0"/>
                    </a:moveTo>
                    <a:cubicBezTo>
                      <a:pt x="178" y="0"/>
                      <a:pt x="0" y="487"/>
                      <a:pt x="0" y="1087"/>
                    </a:cubicBezTo>
                    <a:cubicBezTo>
                      <a:pt x="0" y="1687"/>
                      <a:pt x="178" y="2174"/>
                      <a:pt x="397" y="2174"/>
                    </a:cubicBezTo>
                    <a:cubicBezTo>
                      <a:pt x="397" y="2174"/>
                      <a:pt x="397" y="2174"/>
                      <a:pt x="397" y="2174"/>
                    </a:cubicBezTo>
                    <a:cubicBezTo>
                      <a:pt x="454" y="2174"/>
                      <a:pt x="509" y="2141"/>
                      <a:pt x="558" y="2081"/>
                    </a:cubicBezTo>
                    <a:cubicBezTo>
                      <a:pt x="505" y="2090"/>
                      <a:pt x="451" y="2094"/>
                      <a:pt x="396" y="2094"/>
                    </a:cubicBezTo>
                    <a:cubicBezTo>
                      <a:pt x="396" y="2094"/>
                      <a:pt x="396" y="2094"/>
                      <a:pt x="396" y="2094"/>
                    </a:cubicBezTo>
                    <a:cubicBezTo>
                      <a:pt x="344" y="2094"/>
                      <a:pt x="263" y="2024"/>
                      <a:pt x="191" y="1828"/>
                    </a:cubicBezTo>
                    <a:cubicBezTo>
                      <a:pt x="146" y="1704"/>
                      <a:pt x="114" y="1553"/>
                      <a:pt x="96" y="1388"/>
                    </a:cubicBezTo>
                    <a:cubicBezTo>
                      <a:pt x="96" y="1388"/>
                      <a:pt x="96" y="1388"/>
                      <a:pt x="96" y="1388"/>
                    </a:cubicBezTo>
                    <a:cubicBezTo>
                      <a:pt x="96" y="1388"/>
                      <a:pt x="96" y="1388"/>
                      <a:pt x="96" y="1388"/>
                    </a:cubicBezTo>
                    <a:cubicBezTo>
                      <a:pt x="192" y="1398"/>
                      <a:pt x="293" y="1404"/>
                      <a:pt x="396" y="1404"/>
                    </a:cubicBezTo>
                    <a:cubicBezTo>
                      <a:pt x="397" y="1404"/>
                      <a:pt x="397" y="1404"/>
                      <a:pt x="397" y="1404"/>
                    </a:cubicBezTo>
                    <a:cubicBezTo>
                      <a:pt x="293" y="1404"/>
                      <a:pt x="192" y="1398"/>
                      <a:pt x="96" y="1388"/>
                    </a:cubicBezTo>
                    <a:cubicBezTo>
                      <a:pt x="698" y="786"/>
                      <a:pt x="698" y="786"/>
                      <a:pt x="698" y="786"/>
                    </a:cubicBezTo>
                    <a:cubicBezTo>
                      <a:pt x="726" y="789"/>
                      <a:pt x="753" y="792"/>
                      <a:pt x="779" y="796"/>
                    </a:cubicBezTo>
                    <a:cubicBezTo>
                      <a:pt x="733" y="337"/>
                      <a:pt x="579" y="0"/>
                      <a:pt x="397" y="0"/>
                    </a:cubicBezTo>
                  </a:path>
                </a:pathLst>
              </a:custGeom>
              <a:solidFill>
                <a:schemeClr val="accent2">
                  <a:lumMod val="75000"/>
                </a:schemeClr>
              </a:solidFill>
              <a:ln>
                <a:noFill/>
              </a:ln>
              <a:effectLst>
                <a:innerShdw blurRad="927100" dist="50800" dir="189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01" name="Freeform 84"/>
              <p:cNvSpPr>
                <a:spLocks/>
              </p:cNvSpPr>
              <p:nvPr/>
            </p:nvSpPr>
            <p:spPr bwMode="auto">
              <a:xfrm rot="20978252">
                <a:off x="1178201" y="1654966"/>
                <a:ext cx="2292614" cy="4585228"/>
              </a:xfrm>
              <a:custGeom>
                <a:avLst/>
                <a:gdLst>
                  <a:gd name="T0" fmla="*/ 1087 w 1087"/>
                  <a:gd name="T1" fmla="*/ 0 h 2174"/>
                  <a:gd name="T2" fmla="*/ 0 w 1087"/>
                  <a:gd name="T3" fmla="*/ 1087 h 2174"/>
                  <a:gd name="T4" fmla="*/ 1087 w 1087"/>
                  <a:gd name="T5" fmla="*/ 2174 h 2174"/>
                  <a:gd name="T6" fmla="*/ 1087 w 1087"/>
                  <a:gd name="T7" fmla="*/ 2174 h 2174"/>
                  <a:gd name="T8" fmla="*/ 690 w 1087"/>
                  <a:gd name="T9" fmla="*/ 1087 h 2174"/>
                  <a:gd name="T10" fmla="*/ 690 w 1087"/>
                  <a:gd name="T11" fmla="*/ 1087 h 2174"/>
                  <a:gd name="T12" fmla="*/ 690 w 1087"/>
                  <a:gd name="T13" fmla="*/ 1087 h 2174"/>
                  <a:gd name="T14" fmla="*/ 690 w 1087"/>
                  <a:gd name="T15" fmla="*/ 1087 h 2174"/>
                  <a:gd name="T16" fmla="*/ 1087 w 1087"/>
                  <a:gd name="T17" fmla="*/ 0 h 2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 h="2174">
                    <a:moveTo>
                      <a:pt x="1087" y="0"/>
                    </a:moveTo>
                    <a:cubicBezTo>
                      <a:pt x="487" y="0"/>
                      <a:pt x="0" y="487"/>
                      <a:pt x="0" y="1087"/>
                    </a:cubicBezTo>
                    <a:cubicBezTo>
                      <a:pt x="0" y="1687"/>
                      <a:pt x="487" y="2174"/>
                      <a:pt x="1087" y="2174"/>
                    </a:cubicBezTo>
                    <a:cubicBezTo>
                      <a:pt x="1087" y="2174"/>
                      <a:pt x="1087" y="2174"/>
                      <a:pt x="1087" y="2174"/>
                    </a:cubicBezTo>
                    <a:cubicBezTo>
                      <a:pt x="868" y="2174"/>
                      <a:pt x="690" y="1687"/>
                      <a:pt x="690" y="1087"/>
                    </a:cubicBezTo>
                    <a:cubicBezTo>
                      <a:pt x="690" y="1087"/>
                      <a:pt x="690" y="1087"/>
                      <a:pt x="690" y="1087"/>
                    </a:cubicBezTo>
                    <a:cubicBezTo>
                      <a:pt x="690" y="1087"/>
                      <a:pt x="690" y="1087"/>
                      <a:pt x="690" y="1087"/>
                    </a:cubicBezTo>
                    <a:cubicBezTo>
                      <a:pt x="690" y="1087"/>
                      <a:pt x="690" y="1087"/>
                      <a:pt x="690" y="1087"/>
                    </a:cubicBezTo>
                    <a:cubicBezTo>
                      <a:pt x="690" y="487"/>
                      <a:pt x="868" y="0"/>
                      <a:pt x="1087"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3" name="组合 2"/>
            <p:cNvGrpSpPr/>
            <p:nvPr/>
          </p:nvGrpSpPr>
          <p:grpSpPr>
            <a:xfrm>
              <a:off x="2102747" y="1496283"/>
              <a:ext cx="2646398" cy="3562525"/>
              <a:chOff x="2102747" y="1496283"/>
              <a:chExt cx="2646398" cy="3562525"/>
            </a:xfrm>
          </p:grpSpPr>
          <p:grpSp>
            <p:nvGrpSpPr>
              <p:cNvPr id="102" name="Group 101"/>
              <p:cNvGrpSpPr/>
              <p:nvPr/>
            </p:nvGrpSpPr>
            <p:grpSpPr>
              <a:xfrm>
                <a:off x="2102747" y="2669141"/>
                <a:ext cx="2646398" cy="2389667"/>
                <a:chOff x="2808205" y="2972318"/>
                <a:chExt cx="2955405" cy="2743886"/>
              </a:xfrm>
              <a:solidFill>
                <a:srgbClr val="434A54"/>
              </a:solidFill>
              <a:effectLst>
                <a:outerShdw blurRad="101600" dist="50800" dir="2700000" algn="tl" rotWithShape="0">
                  <a:prstClr val="black">
                    <a:alpha val="40000"/>
                  </a:prstClr>
                </a:outerShdw>
              </a:effectLst>
            </p:grpSpPr>
            <p:sp>
              <p:nvSpPr>
                <p:cNvPr id="103" name="Freeform 85"/>
                <p:cNvSpPr>
                  <a:spLocks/>
                </p:cNvSpPr>
                <p:nvPr/>
              </p:nvSpPr>
              <p:spPr bwMode="auto">
                <a:xfrm rot="20978252">
                  <a:off x="2808205" y="2972318"/>
                  <a:ext cx="2758430" cy="1304618"/>
                </a:xfrm>
                <a:custGeom>
                  <a:avLst/>
                  <a:gdLst>
                    <a:gd name="T0" fmla="*/ 602 w 1308"/>
                    <a:gd name="T1" fmla="*/ 0 h 618"/>
                    <a:gd name="T2" fmla="*/ 0 w 1308"/>
                    <a:gd name="T3" fmla="*/ 602 h 618"/>
                    <a:gd name="T4" fmla="*/ 301 w 1308"/>
                    <a:gd name="T5" fmla="*/ 618 h 618"/>
                    <a:gd name="T6" fmla="*/ 1040 w 1308"/>
                    <a:gd name="T7" fmla="*/ 506 h 618"/>
                    <a:gd name="T8" fmla="*/ 1305 w 1308"/>
                    <a:gd name="T9" fmla="*/ 301 h 618"/>
                    <a:gd name="T10" fmla="*/ 1305 w 1308"/>
                    <a:gd name="T11" fmla="*/ 301 h 618"/>
                    <a:gd name="T12" fmla="*/ 1305 w 1308"/>
                    <a:gd name="T13" fmla="*/ 301 h 618"/>
                    <a:gd name="T14" fmla="*/ 1305 w 1308"/>
                    <a:gd name="T15" fmla="*/ 301 h 618"/>
                    <a:gd name="T16" fmla="*/ 1305 w 1308"/>
                    <a:gd name="T17" fmla="*/ 301 h 618"/>
                    <a:gd name="T18" fmla="*/ 1305 w 1308"/>
                    <a:gd name="T19" fmla="*/ 321 h 618"/>
                    <a:gd name="T20" fmla="*/ 1308 w 1308"/>
                    <a:gd name="T21" fmla="*/ 301 h 618"/>
                    <a:gd name="T22" fmla="*/ 1042 w 1308"/>
                    <a:gd name="T23" fmla="*/ 96 h 618"/>
                    <a:gd name="T24" fmla="*/ 683 w 1308"/>
                    <a:gd name="T25" fmla="*/ 10 h 618"/>
                    <a:gd name="T26" fmla="*/ 602 w 1308"/>
                    <a:gd name="T27"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8" h="618">
                      <a:moveTo>
                        <a:pt x="602" y="0"/>
                      </a:moveTo>
                      <a:cubicBezTo>
                        <a:pt x="0" y="602"/>
                        <a:pt x="0" y="602"/>
                        <a:pt x="0" y="602"/>
                      </a:cubicBezTo>
                      <a:cubicBezTo>
                        <a:pt x="96" y="612"/>
                        <a:pt x="197" y="618"/>
                        <a:pt x="301" y="618"/>
                      </a:cubicBezTo>
                      <a:cubicBezTo>
                        <a:pt x="581" y="618"/>
                        <a:pt x="844" y="578"/>
                        <a:pt x="1040" y="506"/>
                      </a:cubicBezTo>
                      <a:cubicBezTo>
                        <a:pt x="1235" y="435"/>
                        <a:pt x="1305" y="354"/>
                        <a:pt x="1305" y="301"/>
                      </a:cubicBezTo>
                      <a:cubicBezTo>
                        <a:pt x="1305" y="301"/>
                        <a:pt x="1305" y="301"/>
                        <a:pt x="1305" y="301"/>
                      </a:cubicBezTo>
                      <a:cubicBezTo>
                        <a:pt x="1305" y="301"/>
                        <a:pt x="1305" y="301"/>
                        <a:pt x="1305" y="301"/>
                      </a:cubicBezTo>
                      <a:cubicBezTo>
                        <a:pt x="1305" y="301"/>
                        <a:pt x="1305" y="301"/>
                        <a:pt x="1305" y="301"/>
                      </a:cubicBezTo>
                      <a:cubicBezTo>
                        <a:pt x="1305" y="301"/>
                        <a:pt x="1305" y="301"/>
                        <a:pt x="1305" y="301"/>
                      </a:cubicBezTo>
                      <a:cubicBezTo>
                        <a:pt x="1305" y="308"/>
                        <a:pt x="1305" y="315"/>
                        <a:pt x="1305" y="321"/>
                      </a:cubicBezTo>
                      <a:cubicBezTo>
                        <a:pt x="1307" y="314"/>
                        <a:pt x="1308" y="307"/>
                        <a:pt x="1308" y="301"/>
                      </a:cubicBezTo>
                      <a:cubicBezTo>
                        <a:pt x="1308" y="249"/>
                        <a:pt x="1238" y="167"/>
                        <a:pt x="1042" y="96"/>
                      </a:cubicBezTo>
                      <a:cubicBezTo>
                        <a:pt x="939" y="58"/>
                        <a:pt x="817" y="29"/>
                        <a:pt x="683" y="10"/>
                      </a:cubicBezTo>
                      <a:cubicBezTo>
                        <a:pt x="657" y="6"/>
                        <a:pt x="630" y="3"/>
                        <a:pt x="602" y="0"/>
                      </a:cubicBezTo>
                    </a:path>
                  </a:pathLst>
                </a:custGeom>
                <a:solidFill>
                  <a:schemeClr val="accent1"/>
                </a:solidFill>
                <a:ln w="9525">
                  <a:solidFill>
                    <a:schemeClr val="accent2">
                      <a:lumMod val="60000"/>
                      <a:lumOff val="40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a:p>
              </p:txBody>
            </p:sp>
            <p:sp>
              <p:nvSpPr>
                <p:cNvPr id="104" name="Freeform 86"/>
                <p:cNvSpPr>
                  <a:spLocks/>
                </p:cNvSpPr>
                <p:nvPr/>
              </p:nvSpPr>
              <p:spPr bwMode="auto">
                <a:xfrm rot="20978252">
                  <a:off x="2995233" y="3577757"/>
                  <a:ext cx="2768377" cy="2138447"/>
                </a:xfrm>
                <a:custGeom>
                  <a:avLst/>
                  <a:gdLst>
                    <a:gd name="T0" fmla="*/ 1305 w 1305"/>
                    <a:gd name="T1" fmla="*/ 0 h 1007"/>
                    <a:gd name="T2" fmla="*/ 1040 w 1305"/>
                    <a:gd name="T3" fmla="*/ 205 h 1007"/>
                    <a:gd name="T4" fmla="*/ 300 w 1305"/>
                    <a:gd name="T5" fmla="*/ 317 h 1007"/>
                    <a:gd name="T6" fmla="*/ 0 w 1305"/>
                    <a:gd name="T7" fmla="*/ 301 h 1007"/>
                    <a:gd name="T8" fmla="*/ 95 w 1305"/>
                    <a:gd name="T9" fmla="*/ 741 h 1007"/>
                    <a:gd name="T10" fmla="*/ 300 w 1305"/>
                    <a:gd name="T11" fmla="*/ 1007 h 1007"/>
                    <a:gd name="T12" fmla="*/ 300 w 1305"/>
                    <a:gd name="T13" fmla="*/ 1007 h 1007"/>
                    <a:gd name="T14" fmla="*/ 1011 w 1305"/>
                    <a:gd name="T15" fmla="*/ 712 h 1007"/>
                    <a:gd name="T16" fmla="*/ 1305 w 1305"/>
                    <a:gd name="T17" fmla="*/ 0 h 1007"/>
                    <a:gd name="T18" fmla="*/ 1305 w 1305"/>
                    <a:gd name="T1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5" h="1007">
                      <a:moveTo>
                        <a:pt x="1305" y="0"/>
                      </a:moveTo>
                      <a:cubicBezTo>
                        <a:pt x="1305" y="53"/>
                        <a:pt x="1235" y="134"/>
                        <a:pt x="1040" y="205"/>
                      </a:cubicBezTo>
                      <a:cubicBezTo>
                        <a:pt x="844" y="277"/>
                        <a:pt x="581" y="317"/>
                        <a:pt x="300" y="317"/>
                      </a:cubicBezTo>
                      <a:cubicBezTo>
                        <a:pt x="197" y="317"/>
                        <a:pt x="96" y="311"/>
                        <a:pt x="0" y="301"/>
                      </a:cubicBezTo>
                      <a:cubicBezTo>
                        <a:pt x="18" y="466"/>
                        <a:pt x="50" y="617"/>
                        <a:pt x="95" y="741"/>
                      </a:cubicBezTo>
                      <a:cubicBezTo>
                        <a:pt x="167" y="937"/>
                        <a:pt x="248" y="1007"/>
                        <a:pt x="300" y="1007"/>
                      </a:cubicBezTo>
                      <a:cubicBezTo>
                        <a:pt x="300" y="1007"/>
                        <a:pt x="300" y="1007"/>
                        <a:pt x="300" y="1007"/>
                      </a:cubicBezTo>
                      <a:cubicBezTo>
                        <a:pt x="569" y="1007"/>
                        <a:pt x="821" y="902"/>
                        <a:pt x="1011" y="712"/>
                      </a:cubicBezTo>
                      <a:cubicBezTo>
                        <a:pt x="1201" y="522"/>
                        <a:pt x="1305" y="269"/>
                        <a:pt x="1305" y="0"/>
                      </a:cubicBezTo>
                      <a:cubicBezTo>
                        <a:pt x="1305" y="0"/>
                        <a:pt x="1305" y="0"/>
                        <a:pt x="1305" y="0"/>
                      </a:cubicBezTo>
                    </a:path>
                  </a:pathLst>
                </a:custGeom>
                <a:solidFill>
                  <a:schemeClr val="accent1"/>
                </a:solidFill>
                <a:ln w="9525">
                  <a:solidFill>
                    <a:schemeClr val="accent2">
                      <a:lumMod val="60000"/>
                      <a:lumOff val="40000"/>
                    </a:schemeClr>
                  </a:solidFill>
                  <a:round/>
                  <a:headEnd/>
                  <a:tailEnd/>
                </a:ln>
                <a:effectLs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05" name="Group 104"/>
              <p:cNvGrpSpPr/>
              <p:nvPr/>
            </p:nvGrpSpPr>
            <p:grpSpPr>
              <a:xfrm>
                <a:off x="2522482" y="1496283"/>
                <a:ext cx="1750092" cy="1880825"/>
                <a:chOff x="3276951" y="1625608"/>
                <a:chExt cx="1954441" cy="2159618"/>
              </a:xfrm>
              <a:effectLst>
                <a:outerShdw blurRad="101600" dist="50800" dir="2700000" algn="tl" rotWithShape="0">
                  <a:prstClr val="black">
                    <a:alpha val="40000"/>
                  </a:prstClr>
                </a:outerShdw>
              </a:effectLst>
            </p:grpSpPr>
            <p:sp>
              <p:nvSpPr>
                <p:cNvPr id="106" name="Freeform 88"/>
                <p:cNvSpPr>
                  <a:spLocks/>
                </p:cNvSpPr>
                <p:nvPr/>
              </p:nvSpPr>
              <p:spPr bwMode="auto">
                <a:xfrm rot="20978252">
                  <a:off x="3276951" y="1625608"/>
                  <a:ext cx="1954441" cy="2138447"/>
                </a:xfrm>
                <a:custGeom>
                  <a:avLst/>
                  <a:gdLst>
                    <a:gd name="T0" fmla="*/ 552 w 927"/>
                    <a:gd name="T1" fmla="*/ 303 h 1014"/>
                    <a:gd name="T2" fmla="*/ 815 w 927"/>
                    <a:gd name="T3" fmla="*/ 1014 h 1014"/>
                    <a:gd name="T4" fmla="*/ 926 w 927"/>
                    <a:gd name="T5" fmla="*/ 927 h 1014"/>
                    <a:gd name="T6" fmla="*/ 927 w 927"/>
                    <a:gd name="T7" fmla="*/ 927 h 1014"/>
                    <a:gd name="T8" fmla="*/ 656 w 927"/>
                    <a:gd name="T9" fmla="*/ 271 h 1014"/>
                    <a:gd name="T10" fmla="*/ 0 w 927"/>
                    <a:gd name="T11" fmla="*/ 0 h 1014"/>
                    <a:gd name="T12" fmla="*/ 552 w 927"/>
                    <a:gd name="T13" fmla="*/ 303 h 1014"/>
                  </a:gdLst>
                  <a:ahLst/>
                  <a:cxnLst>
                    <a:cxn ang="0">
                      <a:pos x="T0" y="T1"/>
                    </a:cxn>
                    <a:cxn ang="0">
                      <a:pos x="T2" y="T3"/>
                    </a:cxn>
                    <a:cxn ang="0">
                      <a:pos x="T4" y="T5"/>
                    </a:cxn>
                    <a:cxn ang="0">
                      <a:pos x="T6" y="T7"/>
                    </a:cxn>
                    <a:cxn ang="0">
                      <a:pos x="T8" y="T9"/>
                    </a:cxn>
                    <a:cxn ang="0">
                      <a:pos x="T10" y="T11"/>
                    </a:cxn>
                    <a:cxn ang="0">
                      <a:pos x="T12" y="T13"/>
                    </a:cxn>
                  </a:cxnLst>
                  <a:rect l="0" t="0" r="r" b="b"/>
                  <a:pathLst>
                    <a:path w="927" h="1014">
                      <a:moveTo>
                        <a:pt x="552" y="303"/>
                      </a:moveTo>
                      <a:cubicBezTo>
                        <a:pt x="703" y="499"/>
                        <a:pt x="815" y="766"/>
                        <a:pt x="815" y="1014"/>
                      </a:cubicBezTo>
                      <a:cubicBezTo>
                        <a:pt x="891" y="975"/>
                        <a:pt x="920" y="941"/>
                        <a:pt x="926" y="927"/>
                      </a:cubicBezTo>
                      <a:cubicBezTo>
                        <a:pt x="927" y="927"/>
                        <a:pt x="927" y="927"/>
                        <a:pt x="927" y="927"/>
                      </a:cubicBezTo>
                      <a:cubicBezTo>
                        <a:pt x="927" y="679"/>
                        <a:pt x="831" y="446"/>
                        <a:pt x="656" y="271"/>
                      </a:cubicBezTo>
                      <a:cubicBezTo>
                        <a:pt x="481" y="96"/>
                        <a:pt x="248" y="0"/>
                        <a:pt x="0" y="0"/>
                      </a:cubicBezTo>
                      <a:cubicBezTo>
                        <a:pt x="248" y="0"/>
                        <a:pt x="503" y="239"/>
                        <a:pt x="552" y="30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07" name="Freeform 89"/>
                <p:cNvSpPr>
                  <a:spLocks/>
                </p:cNvSpPr>
                <p:nvPr/>
              </p:nvSpPr>
              <p:spPr bwMode="auto">
                <a:xfrm rot="20978252">
                  <a:off x="3278870" y="1646779"/>
                  <a:ext cx="1719046" cy="2138447"/>
                </a:xfrm>
                <a:custGeom>
                  <a:avLst/>
                  <a:gdLst>
                    <a:gd name="T0" fmla="*/ 0 w 815"/>
                    <a:gd name="T1" fmla="*/ 1 h 1014"/>
                    <a:gd name="T2" fmla="*/ 0 w 815"/>
                    <a:gd name="T3" fmla="*/ 927 h 1014"/>
                    <a:gd name="T4" fmla="*/ 815 w 815"/>
                    <a:gd name="T5" fmla="*/ 1014 h 1014"/>
                    <a:gd name="T6" fmla="*/ 552 w 815"/>
                    <a:gd name="T7" fmla="*/ 286 h 1014"/>
                    <a:gd name="T8" fmla="*/ 0 w 815"/>
                    <a:gd name="T9" fmla="*/ 0 h 1014"/>
                    <a:gd name="T10" fmla="*/ 0 w 815"/>
                    <a:gd name="T11" fmla="*/ 1 h 1014"/>
                  </a:gdLst>
                  <a:ahLst/>
                  <a:cxnLst>
                    <a:cxn ang="0">
                      <a:pos x="T0" y="T1"/>
                    </a:cxn>
                    <a:cxn ang="0">
                      <a:pos x="T2" y="T3"/>
                    </a:cxn>
                    <a:cxn ang="0">
                      <a:pos x="T4" y="T5"/>
                    </a:cxn>
                    <a:cxn ang="0">
                      <a:pos x="T6" y="T7"/>
                    </a:cxn>
                    <a:cxn ang="0">
                      <a:pos x="T8" y="T9"/>
                    </a:cxn>
                    <a:cxn ang="0">
                      <a:pos x="T10" y="T11"/>
                    </a:cxn>
                  </a:cxnLst>
                  <a:rect l="0" t="0" r="r" b="b"/>
                  <a:pathLst>
                    <a:path w="815" h="1014">
                      <a:moveTo>
                        <a:pt x="0" y="1"/>
                      </a:moveTo>
                      <a:cubicBezTo>
                        <a:pt x="0" y="927"/>
                        <a:pt x="0" y="927"/>
                        <a:pt x="0" y="927"/>
                      </a:cubicBezTo>
                      <a:cubicBezTo>
                        <a:pt x="815" y="1014"/>
                        <a:pt x="815" y="1014"/>
                        <a:pt x="815" y="1014"/>
                      </a:cubicBezTo>
                      <a:cubicBezTo>
                        <a:pt x="815" y="766"/>
                        <a:pt x="727" y="461"/>
                        <a:pt x="552" y="286"/>
                      </a:cubicBezTo>
                      <a:cubicBezTo>
                        <a:pt x="411" y="145"/>
                        <a:pt x="248" y="0"/>
                        <a:pt x="0" y="0"/>
                      </a:cubicBezTo>
                      <a:lnTo>
                        <a:pt x="0" y="1"/>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sp>
            <p:nvSpPr>
              <p:cNvPr id="108" name="Freeform 90"/>
              <p:cNvSpPr>
                <a:spLocks/>
              </p:cNvSpPr>
              <p:nvPr/>
            </p:nvSpPr>
            <p:spPr bwMode="auto">
              <a:xfrm rot="20978252">
                <a:off x="2264776" y="1787946"/>
                <a:ext cx="1518527" cy="1768546"/>
              </a:xfrm>
              <a:custGeom>
                <a:avLst/>
                <a:gdLst>
                  <a:gd name="T0" fmla="*/ 804 w 804"/>
                  <a:gd name="T1" fmla="*/ 875 h 963"/>
                  <a:gd name="T2" fmla="*/ 589 w 804"/>
                  <a:gd name="T3" fmla="*/ 278 h 963"/>
                  <a:gd name="T4" fmla="*/ 157 w 804"/>
                  <a:gd name="T5" fmla="*/ 0 h 963"/>
                  <a:gd name="T6" fmla="*/ 102 w 804"/>
                  <a:gd name="T7" fmla="*/ 119 h 963"/>
                  <a:gd name="T8" fmla="*/ 4 w 804"/>
                  <a:gd name="T9" fmla="*/ 653 h 963"/>
                  <a:gd name="T10" fmla="*/ 0 w 804"/>
                  <a:gd name="T11" fmla="*/ 806 h 963"/>
                  <a:gd name="T12" fmla="*/ 4 w 804"/>
                  <a:gd name="T13" fmla="*/ 959 h 963"/>
                  <a:gd name="T14" fmla="*/ 157 w 804"/>
                  <a:gd name="T15" fmla="*/ 963 h 963"/>
                  <a:gd name="T16" fmla="*/ 310 w 804"/>
                  <a:gd name="T17" fmla="*/ 959 h 963"/>
                  <a:gd name="T18" fmla="*/ 804 w 804"/>
                  <a:gd name="T19" fmla="*/ 875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963">
                    <a:moveTo>
                      <a:pt x="804" y="875"/>
                    </a:moveTo>
                    <a:cubicBezTo>
                      <a:pt x="785" y="653"/>
                      <a:pt x="706" y="418"/>
                      <a:pt x="589" y="278"/>
                    </a:cubicBezTo>
                    <a:cubicBezTo>
                      <a:pt x="456" y="119"/>
                      <a:pt x="323" y="24"/>
                      <a:pt x="157" y="0"/>
                    </a:cubicBezTo>
                    <a:cubicBezTo>
                      <a:pt x="141" y="27"/>
                      <a:pt x="122" y="65"/>
                      <a:pt x="102" y="119"/>
                    </a:cubicBezTo>
                    <a:cubicBezTo>
                      <a:pt x="49" y="264"/>
                      <a:pt x="16" y="450"/>
                      <a:pt x="4" y="653"/>
                    </a:cubicBezTo>
                    <a:cubicBezTo>
                      <a:pt x="2" y="703"/>
                      <a:pt x="0" y="754"/>
                      <a:pt x="0" y="806"/>
                    </a:cubicBezTo>
                    <a:cubicBezTo>
                      <a:pt x="0" y="858"/>
                      <a:pt x="2" y="909"/>
                      <a:pt x="4" y="959"/>
                    </a:cubicBezTo>
                    <a:cubicBezTo>
                      <a:pt x="54" y="961"/>
                      <a:pt x="105" y="963"/>
                      <a:pt x="157" y="963"/>
                    </a:cubicBezTo>
                    <a:cubicBezTo>
                      <a:pt x="209" y="963"/>
                      <a:pt x="260" y="961"/>
                      <a:pt x="310" y="959"/>
                    </a:cubicBezTo>
                    <a:cubicBezTo>
                      <a:pt x="495" y="948"/>
                      <a:pt x="666" y="920"/>
                      <a:pt x="804" y="875"/>
                    </a:cubicBezTo>
                    <a:close/>
                  </a:path>
                </a:pathLst>
              </a:custGeom>
              <a:solidFill>
                <a:schemeClr val="accent5"/>
              </a:solidFill>
              <a:ln>
                <a:noFill/>
              </a:ln>
              <a:effectLst>
                <a:outerShdw blurRad="101600" dist="508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nvGrpSpPr>
          <p:cNvPr id="2" name="Group 1"/>
          <p:cNvGrpSpPr/>
          <p:nvPr/>
        </p:nvGrpSpPr>
        <p:grpSpPr>
          <a:xfrm>
            <a:off x="6096000" y="4900640"/>
            <a:ext cx="1237779" cy="731856"/>
            <a:chOff x="6096000" y="4518341"/>
            <a:chExt cx="1237779" cy="731856"/>
          </a:xfrm>
        </p:grpSpPr>
        <p:grpSp>
          <p:nvGrpSpPr>
            <p:cNvPr id="111" name="Group 110"/>
            <p:cNvGrpSpPr/>
            <p:nvPr/>
          </p:nvGrpSpPr>
          <p:grpSpPr>
            <a:xfrm>
              <a:off x="6096000" y="4518341"/>
              <a:ext cx="708704" cy="731856"/>
              <a:chOff x="6815964" y="4544568"/>
              <a:chExt cx="802117" cy="779299"/>
            </a:xfrm>
          </p:grpSpPr>
          <p:sp>
            <p:nvSpPr>
              <p:cNvPr id="112" name="Donut 111"/>
              <p:cNvSpPr/>
              <p:nvPr/>
            </p:nvSpPr>
            <p:spPr>
              <a:xfrm>
                <a:off x="6815964" y="4545189"/>
                <a:ext cx="802117" cy="778678"/>
              </a:xfrm>
              <a:prstGeom prst="donu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113" name="Block Arc 112"/>
              <p:cNvSpPr/>
              <p:nvPr/>
            </p:nvSpPr>
            <p:spPr>
              <a:xfrm>
                <a:off x="6815964" y="4544568"/>
                <a:ext cx="802117" cy="778678"/>
              </a:xfrm>
              <a:prstGeom prst="blockArc">
                <a:avLst>
                  <a:gd name="adj1" fmla="val 16263629"/>
                  <a:gd name="adj2" fmla="val 11774613"/>
                  <a:gd name="adj3" fmla="val 2611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14" name="Text Placeholder 33"/>
            <p:cNvSpPr txBox="1">
              <a:spLocks/>
            </p:cNvSpPr>
            <p:nvPr/>
          </p:nvSpPr>
          <p:spPr>
            <a:xfrm flipH="1">
              <a:off x="6883456" y="4657724"/>
              <a:ext cx="450323" cy="26200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600" b="1" dirty="0" smtClean="0">
                  <a:solidFill>
                    <a:schemeClr val="accent5"/>
                  </a:solidFill>
                  <a:latin typeface="Source Sans Pro" panose="020B0503030403020204" pitchFamily="34" charset="0"/>
                  <a:ea typeface="Open Sans" panose="020B0606030504020204" pitchFamily="34" charset="0"/>
                  <a:cs typeface="Open Sans" panose="020B0606030504020204" pitchFamily="34" charset="0"/>
                </a:rPr>
                <a:t>45%</a:t>
              </a:r>
              <a:endParaRPr lang="en-AU" sz="1600" b="1" dirty="0">
                <a:solidFill>
                  <a:schemeClr val="accent5"/>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115" name="Text Placeholder 32"/>
            <p:cNvSpPr txBox="1">
              <a:spLocks/>
            </p:cNvSpPr>
            <p:nvPr/>
          </p:nvSpPr>
          <p:spPr>
            <a:xfrm flipH="1">
              <a:off x="6883456" y="4931387"/>
              <a:ext cx="450323" cy="20655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b="1" dirty="0" smtClean="0">
                  <a:solidFill>
                    <a:srgbClr val="434A54"/>
                  </a:solidFill>
                  <a:latin typeface="Source Sans Pro" panose="020B0503030403020204" pitchFamily="34" charset="0"/>
                  <a:ea typeface="Open Sans" panose="020B0606030504020204" pitchFamily="34" charset="0"/>
                  <a:cs typeface="Open Sans" panose="020B0606030504020204" pitchFamily="34" charset="0"/>
                </a:rPr>
                <a:t>Type A</a:t>
              </a:r>
              <a:endParaRPr lang="en-US" sz="1000" b="1" dirty="0">
                <a:solidFill>
                  <a:srgbClr val="434A54"/>
                </a:solidFill>
                <a:latin typeface="Source Sans Pro" panose="020B0503030403020204" pitchFamily="34" charset="0"/>
                <a:ea typeface="Open Sans" panose="020B0606030504020204" pitchFamily="34" charset="0"/>
                <a:cs typeface="Open Sans" panose="020B0606030504020204" pitchFamily="34" charset="0"/>
              </a:endParaRPr>
            </a:p>
          </p:txBody>
        </p:sp>
      </p:grpSp>
      <p:grpSp>
        <p:nvGrpSpPr>
          <p:cNvPr id="10" name="Group 9"/>
          <p:cNvGrpSpPr/>
          <p:nvPr/>
        </p:nvGrpSpPr>
        <p:grpSpPr>
          <a:xfrm>
            <a:off x="7572864" y="4900055"/>
            <a:ext cx="1252817" cy="731857"/>
            <a:chOff x="7572864" y="4517756"/>
            <a:chExt cx="1252817" cy="731857"/>
          </a:xfrm>
        </p:grpSpPr>
        <p:grpSp>
          <p:nvGrpSpPr>
            <p:cNvPr id="116" name="Group 115"/>
            <p:cNvGrpSpPr/>
            <p:nvPr/>
          </p:nvGrpSpPr>
          <p:grpSpPr>
            <a:xfrm>
              <a:off x="7572864" y="4517756"/>
              <a:ext cx="708704" cy="731857"/>
              <a:chOff x="6815964" y="4544567"/>
              <a:chExt cx="802117" cy="779300"/>
            </a:xfrm>
          </p:grpSpPr>
          <p:sp>
            <p:nvSpPr>
              <p:cNvPr id="117" name="Donut 116"/>
              <p:cNvSpPr/>
              <p:nvPr/>
            </p:nvSpPr>
            <p:spPr>
              <a:xfrm>
                <a:off x="6815964" y="4545189"/>
                <a:ext cx="802117" cy="778678"/>
              </a:xfrm>
              <a:prstGeom prst="donu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118" name="Block Arc 117"/>
              <p:cNvSpPr/>
              <p:nvPr/>
            </p:nvSpPr>
            <p:spPr>
              <a:xfrm>
                <a:off x="6815964" y="4544567"/>
                <a:ext cx="802117" cy="778678"/>
              </a:xfrm>
              <a:prstGeom prst="blockArc">
                <a:avLst>
                  <a:gd name="adj1" fmla="val 16263629"/>
                  <a:gd name="adj2" fmla="val 9936357"/>
                  <a:gd name="adj3" fmla="val 2473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19" name="Text Placeholder 33"/>
            <p:cNvSpPr txBox="1">
              <a:spLocks/>
            </p:cNvSpPr>
            <p:nvPr/>
          </p:nvSpPr>
          <p:spPr>
            <a:xfrm flipH="1">
              <a:off x="8375357" y="4657724"/>
              <a:ext cx="450323" cy="26200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600" b="1" dirty="0" smtClean="0">
                  <a:solidFill>
                    <a:schemeClr val="accent4"/>
                  </a:solidFill>
                  <a:latin typeface="Source Sans Pro" panose="020B0503030403020204" pitchFamily="34" charset="0"/>
                  <a:ea typeface="Open Sans" panose="020B0606030504020204" pitchFamily="34" charset="0"/>
                  <a:cs typeface="Open Sans" panose="020B0606030504020204" pitchFamily="34" charset="0"/>
                </a:rPr>
                <a:t>74%</a:t>
              </a:r>
              <a:endParaRPr lang="en-AU" sz="1600" b="1" dirty="0">
                <a:solidFill>
                  <a:schemeClr val="accent4"/>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120" name="Text Placeholder 32"/>
            <p:cNvSpPr txBox="1">
              <a:spLocks/>
            </p:cNvSpPr>
            <p:nvPr/>
          </p:nvSpPr>
          <p:spPr>
            <a:xfrm flipH="1">
              <a:off x="8375358" y="4931387"/>
              <a:ext cx="450323" cy="20655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b="1" dirty="0" smtClean="0">
                  <a:solidFill>
                    <a:srgbClr val="434A54"/>
                  </a:solidFill>
                  <a:latin typeface="Source Sans Pro" panose="020B0503030403020204" pitchFamily="34" charset="0"/>
                  <a:ea typeface="Open Sans" panose="020B0606030504020204" pitchFamily="34" charset="0"/>
                  <a:cs typeface="Open Sans" panose="020B0606030504020204" pitchFamily="34" charset="0"/>
                </a:rPr>
                <a:t>Type B</a:t>
              </a:r>
              <a:endParaRPr lang="en-US" sz="1000" b="1" dirty="0">
                <a:solidFill>
                  <a:srgbClr val="434A54"/>
                </a:solidFill>
                <a:latin typeface="Source Sans Pro" panose="020B0503030403020204" pitchFamily="34" charset="0"/>
                <a:ea typeface="Open Sans" panose="020B0606030504020204" pitchFamily="34" charset="0"/>
                <a:cs typeface="Open Sans" panose="020B0606030504020204" pitchFamily="34" charset="0"/>
              </a:endParaRPr>
            </a:p>
          </p:txBody>
        </p:sp>
      </p:grpSp>
      <p:grpSp>
        <p:nvGrpSpPr>
          <p:cNvPr id="11" name="Group 10"/>
          <p:cNvGrpSpPr/>
          <p:nvPr/>
        </p:nvGrpSpPr>
        <p:grpSpPr>
          <a:xfrm>
            <a:off x="9049728" y="4900638"/>
            <a:ext cx="1237779" cy="778099"/>
            <a:chOff x="9049728" y="4518339"/>
            <a:chExt cx="1237779" cy="778099"/>
          </a:xfrm>
        </p:grpSpPr>
        <p:sp>
          <p:nvSpPr>
            <p:cNvPr id="121" name="Donut 120"/>
            <p:cNvSpPr/>
            <p:nvPr/>
          </p:nvSpPr>
          <p:spPr>
            <a:xfrm>
              <a:off x="9049728" y="4518339"/>
              <a:ext cx="708704" cy="731273"/>
            </a:xfrm>
            <a:prstGeom prst="donu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122" name="Block Arc 121"/>
            <p:cNvSpPr/>
            <p:nvPr/>
          </p:nvSpPr>
          <p:spPr>
            <a:xfrm>
              <a:off x="9089104" y="4565165"/>
              <a:ext cx="708704" cy="731273"/>
            </a:xfrm>
            <a:prstGeom prst="blockArc">
              <a:avLst>
                <a:gd name="adj1" fmla="val 15313566"/>
                <a:gd name="adj2" fmla="val 13078870"/>
                <a:gd name="adj3" fmla="val 246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23" name="Text Placeholder 33"/>
            <p:cNvSpPr txBox="1">
              <a:spLocks/>
            </p:cNvSpPr>
            <p:nvPr/>
          </p:nvSpPr>
          <p:spPr>
            <a:xfrm flipH="1">
              <a:off x="9837184" y="4657139"/>
              <a:ext cx="450323" cy="26200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600" b="1" dirty="0" smtClean="0">
                  <a:solidFill>
                    <a:schemeClr val="accent1"/>
                  </a:solidFill>
                  <a:latin typeface="Source Sans Pro" panose="020B0503030403020204" pitchFamily="34" charset="0"/>
                  <a:ea typeface="Open Sans" panose="020B0606030504020204" pitchFamily="34" charset="0"/>
                  <a:cs typeface="Open Sans" panose="020B0606030504020204" pitchFamily="34" charset="0"/>
                </a:rPr>
                <a:t>89%</a:t>
              </a:r>
              <a:endParaRPr lang="en-AU" sz="1600" b="1" dirty="0">
                <a:solidFill>
                  <a:schemeClr val="accent1"/>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124" name="Text Placeholder 32"/>
            <p:cNvSpPr txBox="1">
              <a:spLocks/>
            </p:cNvSpPr>
            <p:nvPr/>
          </p:nvSpPr>
          <p:spPr>
            <a:xfrm flipH="1">
              <a:off x="9837184" y="4930802"/>
              <a:ext cx="450323" cy="20655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b="1" dirty="0" smtClean="0">
                  <a:solidFill>
                    <a:srgbClr val="434A54"/>
                  </a:solidFill>
                  <a:latin typeface="Source Sans Pro" panose="020B0503030403020204" pitchFamily="34" charset="0"/>
                  <a:ea typeface="Open Sans" panose="020B0606030504020204" pitchFamily="34" charset="0"/>
                  <a:cs typeface="Open Sans" panose="020B0606030504020204" pitchFamily="34" charset="0"/>
                </a:rPr>
                <a:t>Type C</a:t>
              </a:r>
              <a:endParaRPr lang="en-US" sz="1000" b="1" dirty="0">
                <a:solidFill>
                  <a:srgbClr val="434A54"/>
                </a:solidFill>
                <a:latin typeface="Source Sans Pro" panose="020B0503030403020204" pitchFamily="34" charset="0"/>
                <a:ea typeface="Open Sans" panose="020B0606030504020204" pitchFamily="34" charset="0"/>
                <a:cs typeface="Open Sans" panose="020B0606030504020204" pitchFamily="34" charset="0"/>
              </a:endParaRPr>
            </a:p>
          </p:txBody>
        </p:sp>
      </p:grpSp>
      <p:grpSp>
        <p:nvGrpSpPr>
          <p:cNvPr id="33" name="组合 32"/>
          <p:cNvGrpSpPr/>
          <p:nvPr/>
        </p:nvGrpSpPr>
        <p:grpSpPr>
          <a:xfrm>
            <a:off x="3915930" y="346684"/>
            <a:ext cx="4377070" cy="927931"/>
            <a:chOff x="3915930" y="346684"/>
            <a:chExt cx="4377070" cy="927931"/>
          </a:xfrm>
        </p:grpSpPr>
        <p:sp>
          <p:nvSpPr>
            <p:cNvPr id="34"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36"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grpSp>
        <p:nvGrpSpPr>
          <p:cNvPr id="5" name="组合 4"/>
          <p:cNvGrpSpPr/>
          <p:nvPr/>
        </p:nvGrpSpPr>
        <p:grpSpPr>
          <a:xfrm>
            <a:off x="5968343" y="2626193"/>
            <a:ext cx="5055919" cy="2084607"/>
            <a:chOff x="5968343" y="2626193"/>
            <a:chExt cx="5055919" cy="2084607"/>
          </a:xfrm>
        </p:grpSpPr>
        <p:sp>
          <p:nvSpPr>
            <p:cNvPr id="37" name="TextBox 81"/>
            <p:cNvSpPr txBox="1"/>
            <p:nvPr/>
          </p:nvSpPr>
          <p:spPr>
            <a:xfrm>
              <a:off x="5968343" y="2626193"/>
              <a:ext cx="5055919" cy="424732"/>
            </a:xfrm>
            <a:prstGeom prst="rect">
              <a:avLst/>
            </a:prstGeom>
            <a:noFill/>
          </p:spPr>
          <p:txBody>
            <a:bodyPr wrap="square" rtlCol="0">
              <a:spAutoFit/>
            </a:bodyPr>
            <a:lstStyle/>
            <a:p>
              <a:pPr>
                <a:lnSpc>
                  <a:spcPct val="90000"/>
                </a:lnSpc>
              </a:pPr>
              <a:r>
                <a:rPr lang="zh-CN" altLang="en-US" sz="2400" dirty="0" smtClean="0">
                  <a:solidFill>
                    <a:srgbClr val="434A54"/>
                  </a:solidFill>
                  <a:latin typeface="Source Sans Pro" panose="020B0503030403020204" pitchFamily="34" charset="0"/>
                </a:rPr>
                <a:t>文字标题内容</a:t>
              </a:r>
              <a:endParaRPr lang="en-US" sz="2400" dirty="0">
                <a:solidFill>
                  <a:srgbClr val="434A54"/>
                </a:solidFill>
                <a:latin typeface="Source Sans Pro" panose="020B0503030403020204" pitchFamily="34" charset="0"/>
              </a:endParaRPr>
            </a:p>
          </p:txBody>
        </p:sp>
        <p:sp>
          <p:nvSpPr>
            <p:cNvPr id="38" name="Rectangle 94"/>
            <p:cNvSpPr/>
            <p:nvPr/>
          </p:nvSpPr>
          <p:spPr>
            <a:xfrm>
              <a:off x="5968345" y="3141140"/>
              <a:ext cx="4864539" cy="1569660"/>
            </a:xfrm>
            <a:prstGeom prst="rect">
              <a:avLst/>
            </a:prstGeom>
          </p:spPr>
          <p:txBody>
            <a:bodyPr wrap="square">
              <a:spAutoFit/>
            </a:bodyPr>
            <a:lstStyle/>
            <a:p>
              <a:r>
                <a:rPr lang="zh-CN" altLang="en-US" sz="1200" dirty="0"/>
                <a:t>此处填写文字内容此处填写文字内容此处填写文字内容此处填写文字内容此处此处填写文字内容此处填写文字内容此处填写文字内容此处填写文字内容此处</a:t>
              </a:r>
              <a:endParaRPr lang="id-ID" altLang="zh-CN" sz="1200" dirty="0"/>
            </a:p>
            <a:p>
              <a:r>
                <a:rPr lang="zh-CN" altLang="en-US" sz="1200" dirty="0"/>
                <a:t>此处填写文字内容此处填写文字内容此处填写文字内容此处填写文字内容此处</a:t>
              </a:r>
              <a:endParaRPr lang="id-ID" altLang="zh-CN" sz="1200" dirty="0"/>
            </a:p>
            <a:p>
              <a:r>
                <a:rPr lang="zh-CN" altLang="en-US" sz="1200" dirty="0"/>
                <a:t>此处填写文字内容此处填写文字内容此处填写文字内容此处填写文字内容此处</a:t>
              </a:r>
              <a:endParaRPr lang="id-ID" altLang="zh-CN" sz="1200" dirty="0"/>
            </a:p>
            <a:p>
              <a:endParaRPr lang="id-ID" altLang="zh-CN" sz="1200" dirty="0"/>
            </a:p>
          </p:txBody>
        </p:sp>
      </p:grpSp>
    </p:spTree>
    <p:extLst>
      <p:ext uri="{BB962C8B-B14F-4D97-AF65-F5344CB8AC3E}">
        <p14:creationId xmlns:p14="http://schemas.microsoft.com/office/powerpoint/2010/main" val="3599733184"/>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413270" y="1984826"/>
            <a:ext cx="6132405" cy="3823633"/>
            <a:chOff x="6625864" y="1832111"/>
            <a:chExt cx="6820169" cy="4367730"/>
          </a:xfrm>
          <a:effectLst>
            <a:outerShdw blurRad="101600" dist="50800" dir="2700000" algn="tl" rotWithShape="0">
              <a:prstClr val="black">
                <a:alpha val="40000"/>
              </a:prstClr>
            </a:outerShdw>
          </a:effectLst>
        </p:grpSpPr>
        <p:sp>
          <p:nvSpPr>
            <p:cNvPr id="22" name="Freeform 21"/>
            <p:cNvSpPr>
              <a:spLocks/>
            </p:cNvSpPr>
            <p:nvPr/>
          </p:nvSpPr>
          <p:spPr bwMode="auto">
            <a:xfrm>
              <a:off x="8676705" y="2559254"/>
              <a:ext cx="4769328" cy="727142"/>
            </a:xfrm>
            <a:custGeom>
              <a:avLst/>
              <a:gdLst>
                <a:gd name="connsiteX0" fmla="*/ 121465 w 4769328"/>
                <a:gd name="connsiteY0" fmla="*/ 0 h 727142"/>
                <a:gd name="connsiteX1" fmla="*/ 1221333 w 4769328"/>
                <a:gd name="connsiteY1" fmla="*/ 0 h 727142"/>
                <a:gd name="connsiteX2" fmla="*/ 1234446 w 4769328"/>
                <a:gd name="connsiteY2" fmla="*/ 6816 h 727142"/>
                <a:gd name="connsiteX3" fmla="*/ 1278775 w 4769328"/>
                <a:gd name="connsiteY3" fmla="*/ 43169 h 727142"/>
                <a:gd name="connsiteX4" fmla="*/ 1470324 w 4769328"/>
                <a:gd name="connsiteY4" fmla="*/ 253901 h 727142"/>
                <a:gd name="connsiteX5" fmla="*/ 1587382 w 4769328"/>
                <a:gd name="connsiteY5" fmla="*/ 300730 h 727142"/>
                <a:gd name="connsiteX6" fmla="*/ 1725723 w 4769328"/>
                <a:gd name="connsiteY6" fmla="*/ 307116 h 727142"/>
                <a:gd name="connsiteX7" fmla="*/ 1749135 w 4769328"/>
                <a:gd name="connsiteY7" fmla="*/ 45297 h 727142"/>
                <a:gd name="connsiteX8" fmla="*/ 1734004 w 4769328"/>
                <a:gd name="connsiteY8" fmla="*/ 3424 h 727142"/>
                <a:gd name="connsiteX9" fmla="*/ 1730442 w 4769328"/>
                <a:gd name="connsiteY9" fmla="*/ 0 h 727142"/>
                <a:gd name="connsiteX10" fmla="*/ 4769328 w 4769328"/>
                <a:gd name="connsiteY10" fmla="*/ 0 h 727142"/>
                <a:gd name="connsiteX11" fmla="*/ 4769328 w 4769328"/>
                <a:gd name="connsiteY11" fmla="*/ 727142 h 727142"/>
                <a:gd name="connsiteX12" fmla="*/ 306555 w 4769328"/>
                <a:gd name="connsiteY12" fmla="*/ 727142 h 727142"/>
                <a:gd name="connsiteX13" fmla="*/ 304002 w 4769328"/>
                <a:gd name="connsiteY13" fmla="*/ 717937 h 727142"/>
                <a:gd name="connsiteX14" fmla="*/ 12422 w 4769328"/>
                <a:gd name="connsiteY14" fmla="*/ 92127 h 727142"/>
                <a:gd name="connsiteX15" fmla="*/ 25192 w 4769328"/>
                <a:gd name="connsiteY15" fmla="*/ 19754 h 727142"/>
                <a:gd name="connsiteX16" fmla="*/ 108845 w 4769328"/>
                <a:gd name="connsiteY16" fmla="*/ 3478 h 727142"/>
                <a:gd name="connsiteX17" fmla="*/ 121465 w 4769328"/>
                <a:gd name="connsiteY17" fmla="*/ 0 h 72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69328" h="727142">
                  <a:moveTo>
                    <a:pt x="121465" y="0"/>
                  </a:moveTo>
                  <a:lnTo>
                    <a:pt x="1221333" y="0"/>
                  </a:lnTo>
                  <a:lnTo>
                    <a:pt x="1234446" y="6816"/>
                  </a:lnTo>
                  <a:cubicBezTo>
                    <a:pt x="1250974" y="17493"/>
                    <a:pt x="1265473" y="29333"/>
                    <a:pt x="1278775" y="43169"/>
                  </a:cubicBezTo>
                  <a:cubicBezTo>
                    <a:pt x="1331983" y="96384"/>
                    <a:pt x="1427757" y="249644"/>
                    <a:pt x="1470324" y="253901"/>
                  </a:cubicBezTo>
                  <a:cubicBezTo>
                    <a:pt x="1515019" y="256029"/>
                    <a:pt x="1544815" y="285830"/>
                    <a:pt x="1587382" y="300730"/>
                  </a:cubicBezTo>
                  <a:cubicBezTo>
                    <a:pt x="1632077" y="315630"/>
                    <a:pt x="1666130" y="370974"/>
                    <a:pt x="1725723" y="307116"/>
                  </a:cubicBezTo>
                  <a:cubicBezTo>
                    <a:pt x="1787445" y="243258"/>
                    <a:pt x="1757648" y="111284"/>
                    <a:pt x="1749135" y="45297"/>
                  </a:cubicBezTo>
                  <a:cubicBezTo>
                    <a:pt x="1746475" y="28801"/>
                    <a:pt x="1741553" y="15098"/>
                    <a:pt x="1734004" y="3424"/>
                  </a:cubicBezTo>
                  <a:lnTo>
                    <a:pt x="1730442" y="0"/>
                  </a:lnTo>
                  <a:lnTo>
                    <a:pt x="4769328" y="0"/>
                  </a:lnTo>
                  <a:lnTo>
                    <a:pt x="4769328" y="727142"/>
                  </a:lnTo>
                  <a:lnTo>
                    <a:pt x="306555" y="727142"/>
                  </a:lnTo>
                  <a:lnTo>
                    <a:pt x="304002" y="717937"/>
                  </a:lnTo>
                  <a:cubicBezTo>
                    <a:pt x="261436" y="524234"/>
                    <a:pt x="33705" y="145342"/>
                    <a:pt x="12422" y="92127"/>
                  </a:cubicBezTo>
                  <a:cubicBezTo>
                    <a:pt x="-10990" y="38912"/>
                    <a:pt x="1780" y="19754"/>
                    <a:pt x="25192" y="19754"/>
                  </a:cubicBezTo>
                  <a:cubicBezTo>
                    <a:pt x="33173" y="19754"/>
                    <a:pt x="65697" y="14366"/>
                    <a:pt x="108845" y="3478"/>
                  </a:cubicBezTo>
                  <a:lnTo>
                    <a:pt x="121465" y="0"/>
                  </a:lnTo>
                  <a:close/>
                </a:path>
              </a:pathLst>
            </a:custGeom>
            <a:gradFill flip="none" rotWithShape="1">
              <a:gsLst>
                <a:gs pos="0">
                  <a:schemeClr val="accent2"/>
                </a:gs>
                <a:gs pos="41000">
                  <a:schemeClr val="accent2">
                    <a:lumMod val="60000"/>
                    <a:lumOff val="40000"/>
                  </a:schemeClr>
                </a:gs>
                <a:gs pos="83000">
                  <a:schemeClr val="accent2">
                    <a:lumMod val="40000"/>
                    <a:lumOff val="60000"/>
                  </a:schemeClr>
                </a:gs>
                <a:gs pos="100000">
                  <a:schemeClr val="accent2">
                    <a:lumMod val="20000"/>
                    <a:lumOff val="80000"/>
                  </a:schemeClr>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3" name="Freeform 22"/>
            <p:cNvSpPr>
              <a:spLocks/>
            </p:cNvSpPr>
            <p:nvPr/>
          </p:nvSpPr>
          <p:spPr bwMode="auto">
            <a:xfrm>
              <a:off x="7565934" y="1832112"/>
              <a:ext cx="5880099" cy="727143"/>
            </a:xfrm>
            <a:custGeom>
              <a:avLst/>
              <a:gdLst>
                <a:gd name="connsiteX0" fmla="*/ 1666414 w 5880099"/>
                <a:gd name="connsiteY0" fmla="*/ 520134 h 727143"/>
                <a:gd name="connsiteX1" fmla="*/ 1793615 w 5880099"/>
                <a:gd name="connsiteY1" fmla="*/ 544680 h 727143"/>
                <a:gd name="connsiteX2" fmla="*/ 2119249 w 5880099"/>
                <a:gd name="connsiteY2" fmla="*/ 646853 h 727143"/>
                <a:gd name="connsiteX3" fmla="*/ 2288717 w 5880099"/>
                <a:gd name="connsiteY3" fmla="*/ 704591 h 727143"/>
                <a:gd name="connsiteX4" fmla="*/ 2332104 w 5880099"/>
                <a:gd name="connsiteY4" fmla="*/ 727143 h 727143"/>
                <a:gd name="connsiteX5" fmla="*/ 1232236 w 5880099"/>
                <a:gd name="connsiteY5" fmla="*/ 727143 h 727143"/>
                <a:gd name="connsiteX6" fmla="*/ 1265791 w 5880099"/>
                <a:gd name="connsiteY6" fmla="*/ 717895 h 727143"/>
                <a:gd name="connsiteX7" fmla="*/ 1459468 w 5880099"/>
                <a:gd name="connsiteY7" fmla="*/ 629824 h 727143"/>
                <a:gd name="connsiteX8" fmla="*/ 1636119 w 5880099"/>
                <a:gd name="connsiteY8" fmla="*/ 521265 h 727143"/>
                <a:gd name="connsiteX9" fmla="*/ 1666414 w 5880099"/>
                <a:gd name="connsiteY9" fmla="*/ 520134 h 727143"/>
                <a:gd name="connsiteX10" fmla="*/ 0 w 5880099"/>
                <a:gd name="connsiteY10" fmla="*/ 0 h 727143"/>
                <a:gd name="connsiteX11" fmla="*/ 5880099 w 5880099"/>
                <a:gd name="connsiteY11" fmla="*/ 0 h 727143"/>
                <a:gd name="connsiteX12" fmla="*/ 5880099 w 5880099"/>
                <a:gd name="connsiteY12" fmla="*/ 727143 h 727143"/>
                <a:gd name="connsiteX13" fmla="*/ 2841213 w 5880099"/>
                <a:gd name="connsiteY13" fmla="*/ 727143 h 727143"/>
                <a:gd name="connsiteX14" fmla="*/ 2813881 w 5880099"/>
                <a:gd name="connsiteY14" fmla="*/ 700866 h 727143"/>
                <a:gd name="connsiteX15" fmla="*/ 2696024 w 5880099"/>
                <a:gd name="connsiteY15" fmla="*/ 659624 h 727143"/>
                <a:gd name="connsiteX16" fmla="*/ 2421471 w 5880099"/>
                <a:gd name="connsiteY16" fmla="*/ 570223 h 727143"/>
                <a:gd name="connsiteX17" fmla="*/ 1878748 w 5880099"/>
                <a:gd name="connsiteY17" fmla="*/ 289247 h 727143"/>
                <a:gd name="connsiteX18" fmla="*/ 1531831 w 5880099"/>
                <a:gd name="connsiteY18" fmla="*/ 267961 h 727143"/>
                <a:gd name="connsiteX19" fmla="*/ 1157246 w 5880099"/>
                <a:gd name="connsiteY19" fmla="*/ 374391 h 727143"/>
                <a:gd name="connsiteX20" fmla="*/ 1055087 w 5880099"/>
                <a:gd name="connsiteY20" fmla="*/ 419092 h 727143"/>
                <a:gd name="connsiteX21" fmla="*/ 776276 w 5880099"/>
                <a:gd name="connsiteY21" fmla="*/ 457407 h 727143"/>
                <a:gd name="connsiteX22" fmla="*/ 625165 w 5880099"/>
                <a:gd name="connsiteY22" fmla="*/ 574480 h 727143"/>
                <a:gd name="connsiteX23" fmla="*/ 503850 w 5880099"/>
                <a:gd name="connsiteY23" fmla="*/ 589380 h 727143"/>
                <a:gd name="connsiteX24" fmla="*/ 371894 w 5880099"/>
                <a:gd name="connsiteY24" fmla="*/ 431863 h 727143"/>
                <a:gd name="connsiteX25" fmla="*/ 252708 w 5880099"/>
                <a:gd name="connsiteY25" fmla="*/ 65743 h 727143"/>
                <a:gd name="connsiteX26" fmla="*/ 58129 w 5880099"/>
                <a:gd name="connsiteY26" fmla="*/ 1 h 727143"/>
                <a:gd name="connsiteX27" fmla="*/ 0 w 5880099"/>
                <a:gd name="connsiteY27" fmla="*/ 3776 h 72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80099" h="727143">
                  <a:moveTo>
                    <a:pt x="1666414" y="520134"/>
                  </a:moveTo>
                  <a:cubicBezTo>
                    <a:pt x="1697442" y="518737"/>
                    <a:pt x="1732958" y="519137"/>
                    <a:pt x="1793615" y="544680"/>
                  </a:cubicBezTo>
                  <a:cubicBezTo>
                    <a:pt x="1876620" y="580866"/>
                    <a:pt x="1974523" y="602152"/>
                    <a:pt x="2119249" y="646853"/>
                  </a:cubicBezTo>
                  <a:cubicBezTo>
                    <a:pt x="2191612" y="669203"/>
                    <a:pt x="2245884" y="686232"/>
                    <a:pt x="2288717" y="704591"/>
                  </a:cubicBezTo>
                  <a:lnTo>
                    <a:pt x="2332104" y="727143"/>
                  </a:lnTo>
                  <a:lnTo>
                    <a:pt x="1232236" y="727143"/>
                  </a:lnTo>
                  <a:lnTo>
                    <a:pt x="1265791" y="717895"/>
                  </a:lnTo>
                  <a:cubicBezTo>
                    <a:pt x="1330705" y="698471"/>
                    <a:pt x="1406260" y="669203"/>
                    <a:pt x="1459468" y="629824"/>
                  </a:cubicBezTo>
                  <a:cubicBezTo>
                    <a:pt x="1565884" y="551065"/>
                    <a:pt x="1595681" y="521265"/>
                    <a:pt x="1636119" y="521265"/>
                  </a:cubicBezTo>
                  <a:cubicBezTo>
                    <a:pt x="1646229" y="521265"/>
                    <a:pt x="1656072" y="520600"/>
                    <a:pt x="1666414" y="520134"/>
                  </a:cubicBezTo>
                  <a:close/>
                  <a:moveTo>
                    <a:pt x="0" y="0"/>
                  </a:moveTo>
                  <a:lnTo>
                    <a:pt x="5880099" y="0"/>
                  </a:lnTo>
                  <a:lnTo>
                    <a:pt x="5880099" y="727143"/>
                  </a:lnTo>
                  <a:lnTo>
                    <a:pt x="2841213" y="727143"/>
                  </a:lnTo>
                  <a:lnTo>
                    <a:pt x="2813881" y="700866"/>
                  </a:lnTo>
                  <a:cubicBezTo>
                    <a:pt x="2787542" y="684104"/>
                    <a:pt x="2749232" y="672396"/>
                    <a:pt x="2696024" y="659624"/>
                  </a:cubicBezTo>
                  <a:cubicBezTo>
                    <a:pt x="2587480" y="634081"/>
                    <a:pt x="2570454" y="659624"/>
                    <a:pt x="2421471" y="570223"/>
                  </a:cubicBezTo>
                  <a:cubicBezTo>
                    <a:pt x="2272488" y="482950"/>
                    <a:pt x="1925571" y="319047"/>
                    <a:pt x="1878748" y="289247"/>
                  </a:cubicBezTo>
                  <a:cubicBezTo>
                    <a:pt x="1831925" y="261575"/>
                    <a:pt x="1695712" y="229646"/>
                    <a:pt x="1531831" y="267961"/>
                  </a:cubicBezTo>
                  <a:cubicBezTo>
                    <a:pt x="1367950" y="306276"/>
                    <a:pt x="1189171" y="374391"/>
                    <a:pt x="1157246" y="374391"/>
                  </a:cubicBezTo>
                  <a:cubicBezTo>
                    <a:pt x="1125321" y="374391"/>
                    <a:pt x="1055087" y="393548"/>
                    <a:pt x="1055087" y="419092"/>
                  </a:cubicBezTo>
                  <a:cubicBezTo>
                    <a:pt x="1055087" y="419092"/>
                    <a:pt x="863537" y="397806"/>
                    <a:pt x="776276" y="457407"/>
                  </a:cubicBezTo>
                  <a:cubicBezTo>
                    <a:pt x="686886" y="517008"/>
                    <a:pt x="680501" y="551065"/>
                    <a:pt x="625165" y="574480"/>
                  </a:cubicBezTo>
                  <a:cubicBezTo>
                    <a:pt x="567700" y="595766"/>
                    <a:pt x="533647" y="595766"/>
                    <a:pt x="503850" y="589380"/>
                  </a:cubicBezTo>
                  <a:cubicBezTo>
                    <a:pt x="503850" y="589380"/>
                    <a:pt x="339969" y="527651"/>
                    <a:pt x="371894" y="431863"/>
                  </a:cubicBezTo>
                  <a:cubicBezTo>
                    <a:pt x="403819" y="338205"/>
                    <a:pt x="410204" y="187074"/>
                    <a:pt x="252708" y="65743"/>
                  </a:cubicBezTo>
                  <a:cubicBezTo>
                    <a:pt x="193647" y="21042"/>
                    <a:pt x="125009" y="1486"/>
                    <a:pt x="58129" y="1"/>
                  </a:cubicBezTo>
                  <a:lnTo>
                    <a:pt x="0" y="3776"/>
                  </a:lnTo>
                  <a:close/>
                </a:path>
              </a:pathLst>
            </a:custGeom>
            <a:gradFill flip="none" rotWithShape="1">
              <a:gsLst>
                <a:gs pos="0">
                  <a:schemeClr val="accent1"/>
                </a:gs>
                <a:gs pos="41000">
                  <a:schemeClr val="accent1">
                    <a:lumMod val="60000"/>
                    <a:lumOff val="40000"/>
                  </a:schemeClr>
                </a:gs>
                <a:gs pos="83000">
                  <a:schemeClr val="accent1">
                    <a:lumMod val="40000"/>
                    <a:lumOff val="60000"/>
                  </a:schemeClr>
                </a:gs>
                <a:gs pos="100000">
                  <a:schemeClr val="accent1">
                    <a:lumMod val="20000"/>
                    <a:lumOff val="80000"/>
                  </a:schemeClr>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4" name="Freeform 23"/>
            <p:cNvSpPr>
              <a:spLocks/>
            </p:cNvSpPr>
            <p:nvPr/>
          </p:nvSpPr>
          <p:spPr bwMode="auto">
            <a:xfrm>
              <a:off x="9898038" y="2559254"/>
              <a:ext cx="542487" cy="337204"/>
            </a:xfrm>
            <a:custGeom>
              <a:avLst/>
              <a:gdLst>
                <a:gd name="connsiteX0" fmla="*/ 0 w 542487"/>
                <a:gd name="connsiteY0" fmla="*/ 0 h 337204"/>
                <a:gd name="connsiteX1" fmla="*/ 509109 w 542487"/>
                <a:gd name="connsiteY1" fmla="*/ 0 h 337204"/>
                <a:gd name="connsiteX2" fmla="*/ 512671 w 542487"/>
                <a:gd name="connsiteY2" fmla="*/ 3424 h 337204"/>
                <a:gd name="connsiteX3" fmla="*/ 527802 w 542487"/>
                <a:gd name="connsiteY3" fmla="*/ 45297 h 337204"/>
                <a:gd name="connsiteX4" fmla="*/ 504390 w 542487"/>
                <a:gd name="connsiteY4" fmla="*/ 307116 h 337204"/>
                <a:gd name="connsiteX5" fmla="*/ 366049 w 542487"/>
                <a:gd name="connsiteY5" fmla="*/ 300730 h 337204"/>
                <a:gd name="connsiteX6" fmla="*/ 248991 w 542487"/>
                <a:gd name="connsiteY6" fmla="*/ 253901 h 337204"/>
                <a:gd name="connsiteX7" fmla="*/ 57442 w 542487"/>
                <a:gd name="connsiteY7" fmla="*/ 43169 h 337204"/>
                <a:gd name="connsiteX8" fmla="*/ 13113 w 542487"/>
                <a:gd name="connsiteY8" fmla="*/ 6816 h 337204"/>
                <a:gd name="connsiteX9" fmla="*/ 0 w 542487"/>
                <a:gd name="connsiteY9" fmla="*/ 0 h 33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487" h="337204">
                  <a:moveTo>
                    <a:pt x="0" y="0"/>
                  </a:moveTo>
                  <a:lnTo>
                    <a:pt x="509109" y="0"/>
                  </a:lnTo>
                  <a:lnTo>
                    <a:pt x="512671" y="3424"/>
                  </a:lnTo>
                  <a:cubicBezTo>
                    <a:pt x="520220" y="15098"/>
                    <a:pt x="525142" y="28801"/>
                    <a:pt x="527802" y="45297"/>
                  </a:cubicBezTo>
                  <a:cubicBezTo>
                    <a:pt x="536315" y="111284"/>
                    <a:pt x="566112" y="243258"/>
                    <a:pt x="504390" y="307116"/>
                  </a:cubicBezTo>
                  <a:cubicBezTo>
                    <a:pt x="444797" y="370974"/>
                    <a:pt x="410744" y="315630"/>
                    <a:pt x="366049" y="300730"/>
                  </a:cubicBezTo>
                  <a:cubicBezTo>
                    <a:pt x="323482" y="285830"/>
                    <a:pt x="293686" y="256029"/>
                    <a:pt x="248991" y="253901"/>
                  </a:cubicBezTo>
                  <a:cubicBezTo>
                    <a:pt x="206424" y="249644"/>
                    <a:pt x="110650" y="96384"/>
                    <a:pt x="57442" y="43169"/>
                  </a:cubicBezTo>
                  <a:cubicBezTo>
                    <a:pt x="44140" y="29333"/>
                    <a:pt x="29641" y="17493"/>
                    <a:pt x="13113" y="6816"/>
                  </a:cubicBez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5" name="Freeform 24"/>
            <p:cNvSpPr>
              <a:spLocks/>
            </p:cNvSpPr>
            <p:nvPr/>
          </p:nvSpPr>
          <p:spPr bwMode="auto">
            <a:xfrm>
              <a:off x="9308469" y="4013538"/>
              <a:ext cx="4137564" cy="727142"/>
            </a:xfrm>
            <a:custGeom>
              <a:avLst/>
              <a:gdLst>
                <a:gd name="connsiteX0" fmla="*/ 101524 w 4137564"/>
                <a:gd name="connsiteY0" fmla="*/ 0 h 727142"/>
                <a:gd name="connsiteX1" fmla="*/ 4137564 w 4137564"/>
                <a:gd name="connsiteY1" fmla="*/ 0 h 727142"/>
                <a:gd name="connsiteX2" fmla="*/ 4137564 w 4137564"/>
                <a:gd name="connsiteY2" fmla="*/ 727142 h 727142"/>
                <a:gd name="connsiteX3" fmla="*/ 285212 w 4137564"/>
                <a:gd name="connsiteY3" fmla="*/ 727142 h 727142"/>
                <a:gd name="connsiteX4" fmla="*/ 275951 w 4137564"/>
                <a:gd name="connsiteY4" fmla="*/ 705685 h 727142"/>
                <a:gd name="connsiteX5" fmla="*/ 0 w 4137564"/>
                <a:gd name="connsiteY5" fmla="*/ 287514 h 727142"/>
                <a:gd name="connsiteX6" fmla="*/ 104084 w 4137564"/>
                <a:gd name="connsiteY6" fmla="*/ 15759 h 727142"/>
                <a:gd name="connsiteX7" fmla="*/ 101524 w 4137564"/>
                <a:gd name="connsiteY7" fmla="*/ 0 h 72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7564" h="727142">
                  <a:moveTo>
                    <a:pt x="101524" y="0"/>
                  </a:moveTo>
                  <a:lnTo>
                    <a:pt x="4137564" y="0"/>
                  </a:lnTo>
                  <a:lnTo>
                    <a:pt x="4137564" y="727142"/>
                  </a:lnTo>
                  <a:lnTo>
                    <a:pt x="285212" y="727142"/>
                  </a:lnTo>
                  <a:lnTo>
                    <a:pt x="275951" y="705685"/>
                  </a:lnTo>
                  <a:cubicBezTo>
                    <a:pt x="222277" y="590840"/>
                    <a:pt x="106949" y="391283"/>
                    <a:pt x="0" y="287514"/>
                  </a:cubicBezTo>
                  <a:cubicBezTo>
                    <a:pt x="0" y="287514"/>
                    <a:pt x="114065" y="186472"/>
                    <a:pt x="104084" y="15759"/>
                  </a:cubicBezTo>
                  <a:lnTo>
                    <a:pt x="101524" y="0"/>
                  </a:lnTo>
                  <a:close/>
                </a:path>
              </a:pathLst>
            </a:custGeom>
            <a:gradFill flip="none" rotWithShape="1">
              <a:gsLst>
                <a:gs pos="0">
                  <a:schemeClr val="accent4"/>
                </a:gs>
                <a:gs pos="41000">
                  <a:schemeClr val="accent4">
                    <a:lumMod val="60000"/>
                    <a:lumOff val="40000"/>
                  </a:schemeClr>
                </a:gs>
                <a:gs pos="83000">
                  <a:schemeClr val="accent4">
                    <a:lumMod val="40000"/>
                    <a:lumOff val="60000"/>
                  </a:schemeClr>
                </a:gs>
                <a:gs pos="100000">
                  <a:schemeClr val="accent4">
                    <a:lumMod val="20000"/>
                    <a:lumOff val="80000"/>
                  </a:schemeClr>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6" name="Freeform 25"/>
            <p:cNvSpPr>
              <a:spLocks/>
            </p:cNvSpPr>
            <p:nvPr/>
          </p:nvSpPr>
          <p:spPr bwMode="auto">
            <a:xfrm>
              <a:off x="8983260" y="3286397"/>
              <a:ext cx="4462773" cy="727141"/>
            </a:xfrm>
            <a:custGeom>
              <a:avLst/>
              <a:gdLst>
                <a:gd name="connsiteX0" fmla="*/ 0 w 4462773"/>
                <a:gd name="connsiteY0" fmla="*/ 0 h 727141"/>
                <a:gd name="connsiteX1" fmla="*/ 4462773 w 4462773"/>
                <a:gd name="connsiteY1" fmla="*/ 0 h 727141"/>
                <a:gd name="connsiteX2" fmla="*/ 4462773 w 4462773"/>
                <a:gd name="connsiteY2" fmla="*/ 727141 h 727141"/>
                <a:gd name="connsiteX3" fmla="*/ 426733 w 4462773"/>
                <a:gd name="connsiteY3" fmla="*/ 727141 h 727141"/>
                <a:gd name="connsiteX4" fmla="*/ 416727 w 4462773"/>
                <a:gd name="connsiteY4" fmla="*/ 665563 h 727141"/>
                <a:gd name="connsiteX5" fmla="*/ 206023 w 4462773"/>
                <a:gd name="connsiteY5" fmla="*/ 333501 h 727141"/>
                <a:gd name="connsiteX6" fmla="*/ 16274 w 4462773"/>
                <a:gd name="connsiteY6" fmla="*/ 58690 h 727141"/>
                <a:gd name="connsiteX7" fmla="*/ 0 w 4462773"/>
                <a:gd name="connsiteY7" fmla="*/ 0 h 72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2773" h="727141">
                  <a:moveTo>
                    <a:pt x="0" y="0"/>
                  </a:moveTo>
                  <a:lnTo>
                    <a:pt x="4462773" y="0"/>
                  </a:lnTo>
                  <a:lnTo>
                    <a:pt x="4462773" y="727141"/>
                  </a:lnTo>
                  <a:lnTo>
                    <a:pt x="426733" y="727141"/>
                  </a:lnTo>
                  <a:lnTo>
                    <a:pt x="416727" y="665563"/>
                  </a:lnTo>
                  <a:cubicBezTo>
                    <a:pt x="361391" y="446317"/>
                    <a:pt x="278386" y="378201"/>
                    <a:pt x="206023" y="333501"/>
                  </a:cubicBezTo>
                  <a:cubicBezTo>
                    <a:pt x="142706" y="294388"/>
                    <a:pt x="64722" y="208013"/>
                    <a:pt x="16274" y="58690"/>
                  </a:cubicBezTo>
                  <a:lnTo>
                    <a:pt x="0" y="0"/>
                  </a:lnTo>
                  <a:close/>
                </a:path>
              </a:pathLst>
            </a:custGeom>
            <a:gradFill flip="none" rotWithShape="1">
              <a:gsLst>
                <a:gs pos="0">
                  <a:schemeClr val="accent3"/>
                </a:gs>
                <a:gs pos="41000">
                  <a:schemeClr val="accent3">
                    <a:lumMod val="60000"/>
                    <a:lumOff val="40000"/>
                  </a:schemeClr>
                </a:gs>
                <a:gs pos="83000">
                  <a:schemeClr val="accent3">
                    <a:lumMod val="40000"/>
                    <a:lumOff val="60000"/>
                  </a:schemeClr>
                </a:gs>
                <a:gs pos="100000">
                  <a:schemeClr val="accent3">
                    <a:lumMod val="20000"/>
                    <a:lumOff val="80000"/>
                  </a:schemeClr>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7" name="Freeform 26"/>
            <p:cNvSpPr>
              <a:spLocks/>
            </p:cNvSpPr>
            <p:nvPr/>
          </p:nvSpPr>
          <p:spPr bwMode="auto">
            <a:xfrm>
              <a:off x="10167877" y="5467819"/>
              <a:ext cx="3278156" cy="727142"/>
            </a:xfrm>
            <a:custGeom>
              <a:avLst/>
              <a:gdLst>
                <a:gd name="connsiteX0" fmla="*/ 0 w 3278156"/>
                <a:gd name="connsiteY0" fmla="*/ 0 h 727142"/>
                <a:gd name="connsiteX1" fmla="*/ 3278156 w 3278156"/>
                <a:gd name="connsiteY1" fmla="*/ 0 h 727142"/>
                <a:gd name="connsiteX2" fmla="*/ 3278156 w 3278156"/>
                <a:gd name="connsiteY2" fmla="*/ 727142 h 727142"/>
                <a:gd name="connsiteX3" fmla="*/ 0 w 3278156"/>
                <a:gd name="connsiteY3" fmla="*/ 727142 h 727142"/>
                <a:gd name="connsiteX4" fmla="*/ 0 w 3278156"/>
                <a:gd name="connsiteY4" fmla="*/ 0 h 727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8156" h="727142">
                  <a:moveTo>
                    <a:pt x="0" y="0"/>
                  </a:moveTo>
                  <a:lnTo>
                    <a:pt x="3278156" y="0"/>
                  </a:lnTo>
                  <a:lnTo>
                    <a:pt x="3278156" y="727142"/>
                  </a:lnTo>
                  <a:lnTo>
                    <a:pt x="0" y="727142"/>
                  </a:ln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8" name="Freeform 27"/>
            <p:cNvSpPr>
              <a:spLocks/>
            </p:cNvSpPr>
            <p:nvPr/>
          </p:nvSpPr>
          <p:spPr bwMode="auto">
            <a:xfrm>
              <a:off x="9593681" y="4740681"/>
              <a:ext cx="3852352" cy="727139"/>
            </a:xfrm>
            <a:custGeom>
              <a:avLst/>
              <a:gdLst>
                <a:gd name="connsiteX0" fmla="*/ 0 w 3852352"/>
                <a:gd name="connsiteY0" fmla="*/ 0 h 727139"/>
                <a:gd name="connsiteX1" fmla="*/ 3852352 w 3852352"/>
                <a:gd name="connsiteY1" fmla="*/ 0 h 727139"/>
                <a:gd name="connsiteX2" fmla="*/ 3852352 w 3852352"/>
                <a:gd name="connsiteY2" fmla="*/ 727139 h 727139"/>
                <a:gd name="connsiteX3" fmla="*/ 574196 w 3852352"/>
                <a:gd name="connsiteY3" fmla="*/ 727139 h 727139"/>
                <a:gd name="connsiteX4" fmla="*/ 574196 w 3852352"/>
                <a:gd name="connsiteY4" fmla="*/ 672169 h 727139"/>
                <a:gd name="connsiteX5" fmla="*/ 562128 w 3852352"/>
                <a:gd name="connsiteY5" fmla="*/ 658467 h 727139"/>
                <a:gd name="connsiteX6" fmla="*/ 425649 w 3852352"/>
                <a:gd name="connsiteY6" fmla="*/ 477801 h 727139"/>
                <a:gd name="connsiteX7" fmla="*/ 48935 w 3852352"/>
                <a:gd name="connsiteY7" fmla="*/ 122324 h 727139"/>
                <a:gd name="connsiteX8" fmla="*/ 21267 w 3852352"/>
                <a:gd name="connsiteY8" fmla="*/ 58466 h 727139"/>
                <a:gd name="connsiteX9" fmla="*/ 12114 w 3852352"/>
                <a:gd name="connsiteY9" fmla="*/ 28071 h 727139"/>
                <a:gd name="connsiteX10" fmla="*/ 0 w 3852352"/>
                <a:gd name="connsiteY10" fmla="*/ 0 h 72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52352" h="727139">
                  <a:moveTo>
                    <a:pt x="0" y="0"/>
                  </a:moveTo>
                  <a:lnTo>
                    <a:pt x="3852352" y="0"/>
                  </a:lnTo>
                  <a:lnTo>
                    <a:pt x="3852352" y="727139"/>
                  </a:lnTo>
                  <a:lnTo>
                    <a:pt x="574196" y="727139"/>
                  </a:lnTo>
                  <a:lnTo>
                    <a:pt x="574196" y="672169"/>
                  </a:lnTo>
                  <a:lnTo>
                    <a:pt x="562128" y="658467"/>
                  </a:lnTo>
                  <a:cubicBezTo>
                    <a:pt x="514507" y="603389"/>
                    <a:pt x="458638" y="534209"/>
                    <a:pt x="425649" y="477801"/>
                  </a:cubicBezTo>
                  <a:cubicBezTo>
                    <a:pt x="359671" y="364985"/>
                    <a:pt x="223458" y="201082"/>
                    <a:pt x="48935" y="122324"/>
                  </a:cubicBezTo>
                  <a:cubicBezTo>
                    <a:pt x="48935" y="122324"/>
                    <a:pt x="27652" y="109552"/>
                    <a:pt x="21267" y="58466"/>
                  </a:cubicBezTo>
                  <a:cubicBezTo>
                    <a:pt x="20469" y="52080"/>
                    <a:pt x="17310" y="41670"/>
                    <a:pt x="12114" y="28071"/>
                  </a:cubicBezTo>
                  <a:lnTo>
                    <a:pt x="0" y="0"/>
                  </a:lnTo>
                  <a:close/>
                </a:path>
              </a:pathLst>
            </a:custGeom>
            <a:gradFill flip="none" rotWithShape="1">
              <a:gsLst>
                <a:gs pos="0">
                  <a:schemeClr val="accent5"/>
                </a:gs>
                <a:gs pos="41000">
                  <a:schemeClr val="accent5">
                    <a:lumMod val="60000"/>
                    <a:lumOff val="40000"/>
                  </a:schemeClr>
                </a:gs>
                <a:gs pos="83000">
                  <a:schemeClr val="accent5">
                    <a:lumMod val="40000"/>
                    <a:lumOff val="60000"/>
                  </a:schemeClr>
                </a:gs>
                <a:gs pos="100000">
                  <a:schemeClr val="accent5">
                    <a:lumMod val="20000"/>
                    <a:lumOff val="80000"/>
                  </a:schemeClr>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9" name="Freeform 28"/>
            <p:cNvSpPr>
              <a:spLocks/>
            </p:cNvSpPr>
            <p:nvPr/>
          </p:nvSpPr>
          <p:spPr bwMode="auto">
            <a:xfrm>
              <a:off x="10167877" y="6194962"/>
              <a:ext cx="3278156" cy="4879"/>
            </a:xfrm>
            <a:custGeom>
              <a:avLst/>
              <a:gdLst>
                <a:gd name="connsiteX0" fmla="*/ 0 w 3278156"/>
                <a:gd name="connsiteY0" fmla="*/ 0 h 4879"/>
                <a:gd name="connsiteX1" fmla="*/ 3278156 w 3278156"/>
                <a:gd name="connsiteY1" fmla="*/ 0 h 4879"/>
                <a:gd name="connsiteX2" fmla="*/ 3278156 w 3278156"/>
                <a:gd name="connsiteY2" fmla="*/ 5 h 4879"/>
                <a:gd name="connsiteX3" fmla="*/ 3278156 w 3278156"/>
                <a:gd name="connsiteY3" fmla="*/ 4879 h 4879"/>
                <a:gd name="connsiteX4" fmla="*/ 106250 w 3278156"/>
                <a:gd name="connsiteY4" fmla="*/ 4879 h 4879"/>
                <a:gd name="connsiteX5" fmla="*/ 106250 w 3278156"/>
                <a:gd name="connsiteY5" fmla="*/ 4339 h 4879"/>
                <a:gd name="connsiteX6" fmla="*/ 0 w 3278156"/>
                <a:gd name="connsiteY6" fmla="*/ 4339 h 4879"/>
                <a:gd name="connsiteX7" fmla="*/ 0 w 3278156"/>
                <a:gd name="connsiteY7" fmla="*/ 0 h 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156" h="4879">
                  <a:moveTo>
                    <a:pt x="0" y="0"/>
                  </a:moveTo>
                  <a:lnTo>
                    <a:pt x="3278156" y="0"/>
                  </a:lnTo>
                  <a:lnTo>
                    <a:pt x="3278156" y="5"/>
                  </a:lnTo>
                  <a:lnTo>
                    <a:pt x="3278156" y="4879"/>
                  </a:lnTo>
                  <a:lnTo>
                    <a:pt x="106250" y="4879"/>
                  </a:lnTo>
                  <a:lnTo>
                    <a:pt x="106250" y="4339"/>
                  </a:lnTo>
                  <a:lnTo>
                    <a:pt x="0" y="4339"/>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0" name="Freeform 29"/>
            <p:cNvSpPr>
              <a:spLocks/>
            </p:cNvSpPr>
            <p:nvPr/>
          </p:nvSpPr>
          <p:spPr bwMode="auto">
            <a:xfrm>
              <a:off x="8125822" y="5963555"/>
              <a:ext cx="524062" cy="176511"/>
            </a:xfrm>
            <a:custGeom>
              <a:avLst/>
              <a:gdLst>
                <a:gd name="connsiteX0" fmla="*/ 78469 w 524062"/>
                <a:gd name="connsiteY0" fmla="*/ 0 h 176511"/>
                <a:gd name="connsiteX1" fmla="*/ 524062 w 524062"/>
                <a:gd name="connsiteY1" fmla="*/ 0 h 176511"/>
                <a:gd name="connsiteX2" fmla="*/ 499455 w 524062"/>
                <a:gd name="connsiteY2" fmla="*/ 14839 h 176511"/>
                <a:gd name="connsiteX3" fmla="*/ 3556 w 524062"/>
                <a:gd name="connsiteY3" fmla="*/ 146812 h 176511"/>
                <a:gd name="connsiteX4" fmla="*/ 49048 w 524062"/>
                <a:gd name="connsiteY4" fmla="*/ 18098 h 176511"/>
                <a:gd name="connsiteX5" fmla="*/ 78469 w 524062"/>
                <a:gd name="connsiteY5" fmla="*/ 0 h 17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062" h="176511">
                  <a:moveTo>
                    <a:pt x="78469" y="0"/>
                  </a:moveTo>
                  <a:lnTo>
                    <a:pt x="524062" y="0"/>
                  </a:lnTo>
                  <a:lnTo>
                    <a:pt x="499455" y="14839"/>
                  </a:lnTo>
                  <a:cubicBezTo>
                    <a:pt x="275981" y="153198"/>
                    <a:pt x="20582" y="219185"/>
                    <a:pt x="3556" y="146812"/>
                  </a:cubicBezTo>
                  <a:cubicBezTo>
                    <a:pt x="-7618" y="92533"/>
                    <a:pt x="7546" y="51425"/>
                    <a:pt x="49048" y="18098"/>
                  </a:cubicBezTo>
                  <a:lnTo>
                    <a:pt x="78469" y="0"/>
                  </a:ln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30"/>
            <p:cNvSpPr>
              <a:spLocks/>
            </p:cNvSpPr>
            <p:nvPr/>
          </p:nvSpPr>
          <p:spPr bwMode="auto">
            <a:xfrm>
              <a:off x="10076515" y="5963554"/>
              <a:ext cx="197612" cy="231412"/>
            </a:xfrm>
            <a:custGeom>
              <a:avLst/>
              <a:gdLst>
                <a:gd name="connsiteX0" fmla="*/ 72522 w 197612"/>
                <a:gd name="connsiteY0" fmla="*/ 0 h 231412"/>
                <a:gd name="connsiteX1" fmla="*/ 197612 w 197612"/>
                <a:gd name="connsiteY1" fmla="*/ 0 h 231412"/>
                <a:gd name="connsiteX2" fmla="*/ 197612 w 197612"/>
                <a:gd name="connsiteY2" fmla="*/ 170535 h 231412"/>
                <a:gd name="connsiteX3" fmla="*/ 163229 w 197612"/>
                <a:gd name="connsiteY3" fmla="*/ 198863 h 231412"/>
                <a:gd name="connsiteX4" fmla="*/ 8793 w 197612"/>
                <a:gd name="connsiteY4" fmla="*/ 202156 h 231412"/>
                <a:gd name="connsiteX5" fmla="*/ 59873 w 197612"/>
                <a:gd name="connsiteY5" fmla="*/ 91468 h 231412"/>
                <a:gd name="connsiteX6" fmla="*/ 69716 w 197612"/>
                <a:gd name="connsiteY6" fmla="*/ 41911 h 231412"/>
                <a:gd name="connsiteX7" fmla="*/ 72522 w 197612"/>
                <a:gd name="connsiteY7" fmla="*/ 0 h 23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612" h="231412">
                  <a:moveTo>
                    <a:pt x="72522" y="0"/>
                  </a:moveTo>
                  <a:lnTo>
                    <a:pt x="197612" y="0"/>
                  </a:lnTo>
                  <a:lnTo>
                    <a:pt x="197612" y="170535"/>
                  </a:lnTo>
                  <a:lnTo>
                    <a:pt x="163229" y="198863"/>
                  </a:lnTo>
                  <a:cubicBezTo>
                    <a:pt x="94990" y="246058"/>
                    <a:pt x="32736" y="237278"/>
                    <a:pt x="8793" y="202156"/>
                  </a:cubicBezTo>
                  <a:cubicBezTo>
                    <a:pt x="-23132" y="153198"/>
                    <a:pt x="40717" y="127655"/>
                    <a:pt x="59873" y="91468"/>
                  </a:cubicBezTo>
                  <a:cubicBezTo>
                    <a:pt x="64129" y="81889"/>
                    <a:pt x="67322" y="64062"/>
                    <a:pt x="69716" y="41911"/>
                  </a:cubicBezTo>
                  <a:lnTo>
                    <a:pt x="72522" y="0"/>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2" name="Freeform 31"/>
            <p:cNvSpPr>
              <a:spLocks/>
            </p:cNvSpPr>
            <p:nvPr/>
          </p:nvSpPr>
          <p:spPr bwMode="auto">
            <a:xfrm>
              <a:off x="6625864" y="2559253"/>
              <a:ext cx="3814661" cy="727143"/>
            </a:xfrm>
            <a:custGeom>
              <a:avLst/>
              <a:gdLst>
                <a:gd name="connsiteX0" fmla="*/ 208840 w 3814661"/>
                <a:gd name="connsiteY0" fmla="*/ 128372 h 727143"/>
                <a:gd name="connsiteX1" fmla="*/ 307395 w 3814661"/>
                <a:gd name="connsiteY1" fmla="*/ 247516 h 727143"/>
                <a:gd name="connsiteX2" fmla="*/ 343577 w 3814661"/>
                <a:gd name="connsiteY2" fmla="*/ 471020 h 727143"/>
                <a:gd name="connsiteX3" fmla="*/ 499107 w 3814661"/>
                <a:gd name="connsiteY3" fmla="*/ 717746 h 727143"/>
                <a:gd name="connsiteX4" fmla="*/ 508283 w 3814661"/>
                <a:gd name="connsiteY4" fmla="*/ 727143 h 727143"/>
                <a:gd name="connsiteX5" fmla="*/ 271015 w 3814661"/>
                <a:gd name="connsiteY5" fmla="*/ 727143 h 727143"/>
                <a:gd name="connsiteX6" fmla="*/ 270981 w 3814661"/>
                <a:gd name="connsiteY6" fmla="*/ 727084 h 727143"/>
                <a:gd name="connsiteX7" fmla="*/ 209492 w 3814661"/>
                <a:gd name="connsiteY7" fmla="*/ 617894 h 727143"/>
                <a:gd name="connsiteX8" fmla="*/ 62638 w 3814661"/>
                <a:gd name="connsiteY8" fmla="*/ 471020 h 727143"/>
                <a:gd name="connsiteX9" fmla="*/ 3045 w 3814661"/>
                <a:gd name="connsiteY9" fmla="*/ 345432 h 727143"/>
                <a:gd name="connsiteX10" fmla="*/ 58381 w 3814661"/>
                <a:gd name="connsiteY10" fmla="*/ 258159 h 727143"/>
                <a:gd name="connsiteX11" fmla="*/ 130744 w 3814661"/>
                <a:gd name="connsiteY11" fmla="*/ 192172 h 727143"/>
                <a:gd name="connsiteX12" fmla="*/ 171182 w 3814661"/>
                <a:gd name="connsiteY12" fmla="*/ 151729 h 727143"/>
                <a:gd name="connsiteX13" fmla="*/ 192466 w 3814661"/>
                <a:gd name="connsiteY13" fmla="*/ 134700 h 727143"/>
                <a:gd name="connsiteX14" fmla="*/ 208840 w 3814661"/>
                <a:gd name="connsiteY14" fmla="*/ 128372 h 727143"/>
                <a:gd name="connsiteX15" fmla="*/ 3272174 w 3814661"/>
                <a:gd name="connsiteY15" fmla="*/ 0 h 727143"/>
                <a:gd name="connsiteX16" fmla="*/ 3781283 w 3814661"/>
                <a:gd name="connsiteY16" fmla="*/ 0 h 727143"/>
                <a:gd name="connsiteX17" fmla="*/ 3784845 w 3814661"/>
                <a:gd name="connsiteY17" fmla="*/ 3424 h 727143"/>
                <a:gd name="connsiteX18" fmla="*/ 3799976 w 3814661"/>
                <a:gd name="connsiteY18" fmla="*/ 45297 h 727143"/>
                <a:gd name="connsiteX19" fmla="*/ 3776564 w 3814661"/>
                <a:gd name="connsiteY19" fmla="*/ 307116 h 727143"/>
                <a:gd name="connsiteX20" fmla="*/ 3638223 w 3814661"/>
                <a:gd name="connsiteY20" fmla="*/ 300730 h 727143"/>
                <a:gd name="connsiteX21" fmla="*/ 3521165 w 3814661"/>
                <a:gd name="connsiteY21" fmla="*/ 253901 h 727143"/>
                <a:gd name="connsiteX22" fmla="*/ 3329616 w 3814661"/>
                <a:gd name="connsiteY22" fmla="*/ 43169 h 727143"/>
                <a:gd name="connsiteX23" fmla="*/ 3285287 w 3814661"/>
                <a:gd name="connsiteY23" fmla="*/ 6816 h 727143"/>
                <a:gd name="connsiteX24" fmla="*/ 773176 w 3814661"/>
                <a:gd name="connsiteY24" fmla="*/ 0 h 727143"/>
                <a:gd name="connsiteX25" fmla="*/ 2172306 w 3814661"/>
                <a:gd name="connsiteY25" fmla="*/ 0 h 727143"/>
                <a:gd name="connsiteX26" fmla="*/ 2159686 w 3814661"/>
                <a:gd name="connsiteY26" fmla="*/ 3478 h 727143"/>
                <a:gd name="connsiteX27" fmla="*/ 2076033 w 3814661"/>
                <a:gd name="connsiteY27" fmla="*/ 19754 h 727143"/>
                <a:gd name="connsiteX28" fmla="*/ 2063263 w 3814661"/>
                <a:gd name="connsiteY28" fmla="*/ 92127 h 727143"/>
                <a:gd name="connsiteX29" fmla="*/ 2354843 w 3814661"/>
                <a:gd name="connsiteY29" fmla="*/ 717937 h 727143"/>
                <a:gd name="connsiteX30" fmla="*/ 2357396 w 3814661"/>
                <a:gd name="connsiteY30" fmla="*/ 727142 h 727143"/>
                <a:gd name="connsiteX31" fmla="*/ 1252707 w 3814661"/>
                <a:gd name="connsiteY31" fmla="*/ 727142 h 727143"/>
                <a:gd name="connsiteX32" fmla="*/ 1246419 w 3814661"/>
                <a:gd name="connsiteY32" fmla="*/ 721812 h 727143"/>
                <a:gd name="connsiteX33" fmla="*/ 1139570 w 3814661"/>
                <a:gd name="connsiteY33" fmla="*/ 630664 h 727143"/>
                <a:gd name="connsiteX34" fmla="*/ 1124672 w 3814661"/>
                <a:gd name="connsiteY34" fmla="*/ 645564 h 727143"/>
                <a:gd name="connsiteX35" fmla="*/ 1071962 w 3814661"/>
                <a:gd name="connsiteY35" fmla="*/ 714977 h 727143"/>
                <a:gd name="connsiteX36" fmla="*/ 1062065 w 3814661"/>
                <a:gd name="connsiteY36" fmla="*/ 727142 h 727143"/>
                <a:gd name="connsiteX37" fmla="*/ 676901 w 3814661"/>
                <a:gd name="connsiteY37" fmla="*/ 727142 h 727143"/>
                <a:gd name="connsiteX38" fmla="*/ 686769 w 3814661"/>
                <a:gd name="connsiteY38" fmla="*/ 711950 h 727143"/>
                <a:gd name="connsiteX39" fmla="*/ 796910 w 3814661"/>
                <a:gd name="connsiteY39" fmla="*/ 602992 h 727143"/>
                <a:gd name="connsiteX40" fmla="*/ 903326 w 3814661"/>
                <a:gd name="connsiteY40" fmla="*/ 422061 h 727143"/>
                <a:gd name="connsiteX41" fmla="*/ 919226 w 3814661"/>
                <a:gd name="connsiteY41" fmla="*/ 374508 h 727143"/>
                <a:gd name="connsiteX42" fmla="*/ 940070 w 3814661"/>
                <a:gd name="connsiteY42" fmla="*/ 335775 h 727143"/>
                <a:gd name="connsiteX43" fmla="*/ 943930 w 3814661"/>
                <a:gd name="connsiteY43" fmla="*/ 328602 h 727143"/>
                <a:gd name="connsiteX44" fmla="*/ 1088490 w 3814661"/>
                <a:gd name="connsiteY44" fmla="*/ 168757 h 727143"/>
                <a:gd name="connsiteX45" fmla="*/ 1013999 w 3814661"/>
                <a:gd name="connsiteY45" fmla="*/ 81484 h 727143"/>
                <a:gd name="connsiteX46" fmla="*/ 950947 w 3814661"/>
                <a:gd name="connsiteY46" fmla="*/ 73236 h 727143"/>
                <a:gd name="connsiteX47" fmla="*/ 940071 w 3814661"/>
                <a:gd name="connsiteY47" fmla="*/ 76776 h 727143"/>
                <a:gd name="connsiteX48" fmla="*/ 940071 w 3814661"/>
                <a:gd name="connsiteY48" fmla="*/ 76777 h 727143"/>
                <a:gd name="connsiteX49" fmla="*/ 917328 w 3814661"/>
                <a:gd name="connsiteY49" fmla="*/ 84179 h 727143"/>
                <a:gd name="connsiteX50" fmla="*/ 879916 w 3814661"/>
                <a:gd name="connsiteY50" fmla="*/ 92128 h 727143"/>
                <a:gd name="connsiteX51" fmla="*/ 805424 w 3814661"/>
                <a:gd name="connsiteY51" fmla="*/ 43170 h 727143"/>
                <a:gd name="connsiteX52" fmla="*/ 773499 w 3814661"/>
                <a:gd name="connsiteY52" fmla="*/ 598 h 72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14661" h="727143">
                  <a:moveTo>
                    <a:pt x="208840" y="128372"/>
                  </a:moveTo>
                  <a:cubicBezTo>
                    <a:pt x="244544" y="125986"/>
                    <a:pt x="264563" y="204678"/>
                    <a:pt x="307395" y="247516"/>
                  </a:cubicBezTo>
                  <a:cubicBezTo>
                    <a:pt x="356347" y="296474"/>
                    <a:pt x="345705" y="443348"/>
                    <a:pt x="343577" y="471020"/>
                  </a:cubicBezTo>
                  <a:cubicBezTo>
                    <a:pt x="341714" y="493370"/>
                    <a:pt x="453917" y="664024"/>
                    <a:pt x="499107" y="717746"/>
                  </a:cubicBezTo>
                  <a:lnTo>
                    <a:pt x="508283" y="727143"/>
                  </a:lnTo>
                  <a:lnTo>
                    <a:pt x="271015" y="727143"/>
                  </a:lnTo>
                  <a:lnTo>
                    <a:pt x="270981" y="727084"/>
                  </a:lnTo>
                  <a:cubicBezTo>
                    <a:pt x="243812" y="679224"/>
                    <a:pt x="221730" y="639712"/>
                    <a:pt x="209492" y="617894"/>
                  </a:cubicBezTo>
                  <a:cubicBezTo>
                    <a:pt x="158413" y="528492"/>
                    <a:pt x="147771" y="543392"/>
                    <a:pt x="62638" y="471020"/>
                  </a:cubicBezTo>
                  <a:cubicBezTo>
                    <a:pt x="-20367" y="396518"/>
                    <a:pt x="3045" y="366718"/>
                    <a:pt x="3045" y="345432"/>
                  </a:cubicBezTo>
                  <a:cubicBezTo>
                    <a:pt x="3045" y="324146"/>
                    <a:pt x="43483" y="273059"/>
                    <a:pt x="58381" y="258159"/>
                  </a:cubicBezTo>
                  <a:cubicBezTo>
                    <a:pt x="75408" y="243259"/>
                    <a:pt x="120103" y="209201"/>
                    <a:pt x="130744" y="192172"/>
                  </a:cubicBezTo>
                  <a:cubicBezTo>
                    <a:pt x="141386" y="175143"/>
                    <a:pt x="158413" y="158115"/>
                    <a:pt x="171182" y="151729"/>
                  </a:cubicBezTo>
                  <a:cubicBezTo>
                    <a:pt x="183952" y="145343"/>
                    <a:pt x="192466" y="134700"/>
                    <a:pt x="192466" y="134700"/>
                  </a:cubicBezTo>
                  <a:cubicBezTo>
                    <a:pt x="198319" y="130709"/>
                    <a:pt x="203740" y="128713"/>
                    <a:pt x="208840" y="128372"/>
                  </a:cubicBezTo>
                  <a:close/>
                  <a:moveTo>
                    <a:pt x="3272174" y="0"/>
                  </a:moveTo>
                  <a:lnTo>
                    <a:pt x="3781283" y="0"/>
                  </a:lnTo>
                  <a:lnTo>
                    <a:pt x="3784845" y="3424"/>
                  </a:lnTo>
                  <a:cubicBezTo>
                    <a:pt x="3792394" y="15098"/>
                    <a:pt x="3797316" y="28801"/>
                    <a:pt x="3799976" y="45297"/>
                  </a:cubicBezTo>
                  <a:cubicBezTo>
                    <a:pt x="3808489" y="111284"/>
                    <a:pt x="3838286" y="243258"/>
                    <a:pt x="3776564" y="307116"/>
                  </a:cubicBezTo>
                  <a:cubicBezTo>
                    <a:pt x="3716971" y="370974"/>
                    <a:pt x="3682918" y="315630"/>
                    <a:pt x="3638223" y="300730"/>
                  </a:cubicBezTo>
                  <a:cubicBezTo>
                    <a:pt x="3595656" y="285830"/>
                    <a:pt x="3565860" y="256029"/>
                    <a:pt x="3521165" y="253901"/>
                  </a:cubicBezTo>
                  <a:cubicBezTo>
                    <a:pt x="3478598" y="249644"/>
                    <a:pt x="3382824" y="96384"/>
                    <a:pt x="3329616" y="43169"/>
                  </a:cubicBezTo>
                  <a:cubicBezTo>
                    <a:pt x="3316314" y="29333"/>
                    <a:pt x="3301815" y="17493"/>
                    <a:pt x="3285287" y="6816"/>
                  </a:cubicBezTo>
                  <a:close/>
                  <a:moveTo>
                    <a:pt x="773176" y="0"/>
                  </a:moveTo>
                  <a:lnTo>
                    <a:pt x="2172306" y="0"/>
                  </a:lnTo>
                  <a:lnTo>
                    <a:pt x="2159686" y="3478"/>
                  </a:lnTo>
                  <a:cubicBezTo>
                    <a:pt x="2116538" y="14366"/>
                    <a:pt x="2084014" y="19754"/>
                    <a:pt x="2076033" y="19754"/>
                  </a:cubicBezTo>
                  <a:cubicBezTo>
                    <a:pt x="2052621" y="19754"/>
                    <a:pt x="2039851" y="38912"/>
                    <a:pt x="2063263" y="92127"/>
                  </a:cubicBezTo>
                  <a:cubicBezTo>
                    <a:pt x="2084546" y="145342"/>
                    <a:pt x="2312277" y="524234"/>
                    <a:pt x="2354843" y="717937"/>
                  </a:cubicBezTo>
                  <a:lnTo>
                    <a:pt x="2357396" y="727142"/>
                  </a:lnTo>
                  <a:lnTo>
                    <a:pt x="1252707" y="727142"/>
                  </a:lnTo>
                  <a:lnTo>
                    <a:pt x="1246419" y="721812"/>
                  </a:lnTo>
                  <a:cubicBezTo>
                    <a:pt x="1185662" y="670176"/>
                    <a:pt x="1139570" y="630664"/>
                    <a:pt x="1139570" y="630664"/>
                  </a:cubicBezTo>
                  <a:cubicBezTo>
                    <a:pt x="1139570" y="630664"/>
                    <a:pt x="1139570" y="630664"/>
                    <a:pt x="1124672" y="645564"/>
                  </a:cubicBezTo>
                  <a:cubicBezTo>
                    <a:pt x="1124140" y="648757"/>
                    <a:pt x="1103655" y="675498"/>
                    <a:pt x="1071962" y="714977"/>
                  </a:cubicBezTo>
                  <a:lnTo>
                    <a:pt x="1062065" y="727142"/>
                  </a:lnTo>
                  <a:lnTo>
                    <a:pt x="676901" y="727142"/>
                  </a:lnTo>
                  <a:lnTo>
                    <a:pt x="686769" y="711950"/>
                  </a:lnTo>
                  <a:cubicBezTo>
                    <a:pt x="728272" y="652881"/>
                    <a:pt x="755407" y="642903"/>
                    <a:pt x="796910" y="602992"/>
                  </a:cubicBezTo>
                  <a:cubicBezTo>
                    <a:pt x="852246" y="547649"/>
                    <a:pt x="877786" y="549777"/>
                    <a:pt x="903326" y="422061"/>
                  </a:cubicBezTo>
                  <a:cubicBezTo>
                    <a:pt x="906785" y="406097"/>
                    <a:pt x="912272" y="390165"/>
                    <a:pt x="919226" y="374508"/>
                  </a:cubicBezTo>
                  <a:lnTo>
                    <a:pt x="940070" y="335775"/>
                  </a:lnTo>
                  <a:lnTo>
                    <a:pt x="943930" y="328602"/>
                  </a:lnTo>
                  <a:cubicBezTo>
                    <a:pt x="999899" y="239400"/>
                    <a:pt x="1088490" y="168757"/>
                    <a:pt x="1088490" y="168757"/>
                  </a:cubicBezTo>
                  <a:cubicBezTo>
                    <a:pt x="1088490" y="168757"/>
                    <a:pt x="1056565" y="113413"/>
                    <a:pt x="1013999" y="81484"/>
                  </a:cubicBezTo>
                  <a:cubicBezTo>
                    <a:pt x="992716" y="65520"/>
                    <a:pt x="972497" y="67116"/>
                    <a:pt x="950947" y="73236"/>
                  </a:cubicBezTo>
                  <a:lnTo>
                    <a:pt x="940071" y="76776"/>
                  </a:lnTo>
                  <a:lnTo>
                    <a:pt x="940071" y="76777"/>
                  </a:lnTo>
                  <a:lnTo>
                    <a:pt x="917328" y="84179"/>
                  </a:lnTo>
                  <a:cubicBezTo>
                    <a:pt x="905589" y="87871"/>
                    <a:pt x="893218" y="91064"/>
                    <a:pt x="879916" y="92128"/>
                  </a:cubicBezTo>
                  <a:cubicBezTo>
                    <a:pt x="824579" y="96385"/>
                    <a:pt x="811809" y="62327"/>
                    <a:pt x="805424" y="43170"/>
                  </a:cubicBezTo>
                  <a:cubicBezTo>
                    <a:pt x="799039" y="24012"/>
                    <a:pt x="786269" y="13369"/>
                    <a:pt x="773499" y="598"/>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3" name="Freeform 32"/>
            <p:cNvSpPr>
              <a:spLocks/>
            </p:cNvSpPr>
            <p:nvPr/>
          </p:nvSpPr>
          <p:spPr bwMode="auto">
            <a:xfrm>
              <a:off x="7297396" y="1832111"/>
              <a:ext cx="3109751" cy="727142"/>
            </a:xfrm>
            <a:custGeom>
              <a:avLst/>
              <a:gdLst>
                <a:gd name="connsiteX0" fmla="*/ 326667 w 3109751"/>
                <a:gd name="connsiteY0" fmla="*/ 0 h 727142"/>
                <a:gd name="connsiteX1" fmla="*/ 521246 w 3109751"/>
                <a:gd name="connsiteY1" fmla="*/ 65742 h 727142"/>
                <a:gd name="connsiteX2" fmla="*/ 640432 w 3109751"/>
                <a:gd name="connsiteY2" fmla="*/ 431862 h 727142"/>
                <a:gd name="connsiteX3" fmla="*/ 772388 w 3109751"/>
                <a:gd name="connsiteY3" fmla="*/ 589379 h 727142"/>
                <a:gd name="connsiteX4" fmla="*/ 893703 w 3109751"/>
                <a:gd name="connsiteY4" fmla="*/ 574479 h 727142"/>
                <a:gd name="connsiteX5" fmla="*/ 1044814 w 3109751"/>
                <a:gd name="connsiteY5" fmla="*/ 457406 h 727142"/>
                <a:gd name="connsiteX6" fmla="*/ 1323625 w 3109751"/>
                <a:gd name="connsiteY6" fmla="*/ 419091 h 727142"/>
                <a:gd name="connsiteX7" fmla="*/ 1425784 w 3109751"/>
                <a:gd name="connsiteY7" fmla="*/ 374390 h 727142"/>
                <a:gd name="connsiteX8" fmla="*/ 1800369 w 3109751"/>
                <a:gd name="connsiteY8" fmla="*/ 267960 h 727142"/>
                <a:gd name="connsiteX9" fmla="*/ 2147286 w 3109751"/>
                <a:gd name="connsiteY9" fmla="*/ 289246 h 727142"/>
                <a:gd name="connsiteX10" fmla="*/ 2690009 w 3109751"/>
                <a:gd name="connsiteY10" fmla="*/ 570222 h 727142"/>
                <a:gd name="connsiteX11" fmla="*/ 2964562 w 3109751"/>
                <a:gd name="connsiteY11" fmla="*/ 659623 h 727142"/>
                <a:gd name="connsiteX12" fmla="*/ 3082419 w 3109751"/>
                <a:gd name="connsiteY12" fmla="*/ 700865 h 727142"/>
                <a:gd name="connsiteX13" fmla="*/ 3109751 w 3109751"/>
                <a:gd name="connsiteY13" fmla="*/ 727142 h 727142"/>
                <a:gd name="connsiteX14" fmla="*/ 2600642 w 3109751"/>
                <a:gd name="connsiteY14" fmla="*/ 727142 h 727142"/>
                <a:gd name="connsiteX15" fmla="*/ 2557255 w 3109751"/>
                <a:gd name="connsiteY15" fmla="*/ 704590 h 727142"/>
                <a:gd name="connsiteX16" fmla="*/ 2387787 w 3109751"/>
                <a:gd name="connsiteY16" fmla="*/ 646852 h 727142"/>
                <a:gd name="connsiteX17" fmla="*/ 2062153 w 3109751"/>
                <a:gd name="connsiteY17" fmla="*/ 544679 h 727142"/>
                <a:gd name="connsiteX18" fmla="*/ 1904657 w 3109751"/>
                <a:gd name="connsiteY18" fmla="*/ 521264 h 727142"/>
                <a:gd name="connsiteX19" fmla="*/ 1728006 w 3109751"/>
                <a:gd name="connsiteY19" fmla="*/ 629823 h 727142"/>
                <a:gd name="connsiteX20" fmla="*/ 1534329 w 3109751"/>
                <a:gd name="connsiteY20" fmla="*/ 717894 h 727142"/>
                <a:gd name="connsiteX21" fmla="*/ 1500774 w 3109751"/>
                <a:gd name="connsiteY21" fmla="*/ 727142 h 727142"/>
                <a:gd name="connsiteX22" fmla="*/ 101644 w 3109751"/>
                <a:gd name="connsiteY22" fmla="*/ 727142 h 727142"/>
                <a:gd name="connsiteX23" fmla="*/ 96680 w 3109751"/>
                <a:gd name="connsiteY23" fmla="*/ 717962 h 727142"/>
                <a:gd name="connsiteX24" fmla="*/ 89197 w 3109751"/>
                <a:gd name="connsiteY24" fmla="*/ 695811 h 727142"/>
                <a:gd name="connsiteX25" fmla="*/ 63657 w 3109751"/>
                <a:gd name="connsiteY25" fmla="*/ 636210 h 727142"/>
                <a:gd name="connsiteX26" fmla="*/ 29604 w 3109751"/>
                <a:gd name="connsiteY26" fmla="*/ 617052 h 727142"/>
                <a:gd name="connsiteX27" fmla="*/ 44503 w 3109751"/>
                <a:gd name="connsiteY27" fmla="*/ 474436 h 727142"/>
                <a:gd name="connsiteX28" fmla="*/ 4064 w 3109751"/>
                <a:gd name="connsiteY28" fmla="*/ 431863 h 727142"/>
                <a:gd name="connsiteX29" fmla="*/ 59401 w 3109751"/>
                <a:gd name="connsiteY29" fmla="*/ 110444 h 727142"/>
                <a:gd name="connsiteX30" fmla="*/ 260793 w 3109751"/>
                <a:gd name="connsiteY30" fmla="*/ 4279 h 727142"/>
                <a:gd name="connsiteX31" fmla="*/ 268538 w 3109751"/>
                <a:gd name="connsiteY31" fmla="*/ 3776 h 727142"/>
                <a:gd name="connsiteX32" fmla="*/ 268538 w 3109751"/>
                <a:gd name="connsiteY32" fmla="*/ 3775 h 727142"/>
                <a:gd name="connsiteX33" fmla="*/ 326667 w 3109751"/>
                <a:gd name="connsiteY33" fmla="*/ 0 h 72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109751" h="727142">
                  <a:moveTo>
                    <a:pt x="326667" y="0"/>
                  </a:moveTo>
                  <a:cubicBezTo>
                    <a:pt x="393547" y="1485"/>
                    <a:pt x="462185" y="21041"/>
                    <a:pt x="521246" y="65742"/>
                  </a:cubicBezTo>
                  <a:cubicBezTo>
                    <a:pt x="678742" y="187073"/>
                    <a:pt x="672357" y="338204"/>
                    <a:pt x="640432" y="431862"/>
                  </a:cubicBezTo>
                  <a:cubicBezTo>
                    <a:pt x="608507" y="527650"/>
                    <a:pt x="772388" y="589379"/>
                    <a:pt x="772388" y="589379"/>
                  </a:cubicBezTo>
                  <a:cubicBezTo>
                    <a:pt x="802185" y="595765"/>
                    <a:pt x="836238" y="595765"/>
                    <a:pt x="893703" y="574479"/>
                  </a:cubicBezTo>
                  <a:cubicBezTo>
                    <a:pt x="949039" y="551064"/>
                    <a:pt x="955424" y="517007"/>
                    <a:pt x="1044814" y="457406"/>
                  </a:cubicBezTo>
                  <a:cubicBezTo>
                    <a:pt x="1132075" y="397805"/>
                    <a:pt x="1323625" y="419091"/>
                    <a:pt x="1323625" y="419091"/>
                  </a:cubicBezTo>
                  <a:cubicBezTo>
                    <a:pt x="1323625" y="393547"/>
                    <a:pt x="1393859" y="374390"/>
                    <a:pt x="1425784" y="374390"/>
                  </a:cubicBezTo>
                  <a:cubicBezTo>
                    <a:pt x="1457709" y="374390"/>
                    <a:pt x="1636488" y="306275"/>
                    <a:pt x="1800369" y="267960"/>
                  </a:cubicBezTo>
                  <a:cubicBezTo>
                    <a:pt x="1964250" y="229645"/>
                    <a:pt x="2100463" y="261574"/>
                    <a:pt x="2147286" y="289246"/>
                  </a:cubicBezTo>
                  <a:cubicBezTo>
                    <a:pt x="2194109" y="319046"/>
                    <a:pt x="2541026" y="482949"/>
                    <a:pt x="2690009" y="570222"/>
                  </a:cubicBezTo>
                  <a:cubicBezTo>
                    <a:pt x="2838992" y="659623"/>
                    <a:pt x="2856018" y="634080"/>
                    <a:pt x="2964562" y="659623"/>
                  </a:cubicBezTo>
                  <a:cubicBezTo>
                    <a:pt x="3017770" y="672395"/>
                    <a:pt x="3056080" y="684103"/>
                    <a:pt x="3082419" y="700865"/>
                  </a:cubicBezTo>
                  <a:lnTo>
                    <a:pt x="3109751" y="727142"/>
                  </a:lnTo>
                  <a:lnTo>
                    <a:pt x="2600642" y="727142"/>
                  </a:lnTo>
                  <a:lnTo>
                    <a:pt x="2557255" y="704590"/>
                  </a:lnTo>
                  <a:cubicBezTo>
                    <a:pt x="2514422" y="686231"/>
                    <a:pt x="2460150" y="669202"/>
                    <a:pt x="2387787" y="646852"/>
                  </a:cubicBezTo>
                  <a:cubicBezTo>
                    <a:pt x="2243061" y="602151"/>
                    <a:pt x="2145158" y="580865"/>
                    <a:pt x="2062153" y="544679"/>
                  </a:cubicBezTo>
                  <a:cubicBezTo>
                    <a:pt x="1981277" y="510621"/>
                    <a:pt x="1945095" y="521264"/>
                    <a:pt x="1904657" y="521264"/>
                  </a:cubicBezTo>
                  <a:cubicBezTo>
                    <a:pt x="1864219" y="521264"/>
                    <a:pt x="1834422" y="551064"/>
                    <a:pt x="1728006" y="629823"/>
                  </a:cubicBezTo>
                  <a:cubicBezTo>
                    <a:pt x="1674798" y="669202"/>
                    <a:pt x="1599243" y="698470"/>
                    <a:pt x="1534329" y="717894"/>
                  </a:cubicBezTo>
                  <a:lnTo>
                    <a:pt x="1500774" y="727142"/>
                  </a:lnTo>
                  <a:lnTo>
                    <a:pt x="101644" y="727142"/>
                  </a:lnTo>
                  <a:lnTo>
                    <a:pt x="96680" y="717962"/>
                  </a:lnTo>
                  <a:cubicBezTo>
                    <a:pt x="94784" y="708183"/>
                    <a:pt x="100371" y="699004"/>
                    <a:pt x="89197" y="695811"/>
                  </a:cubicBezTo>
                  <a:cubicBezTo>
                    <a:pt x="74299" y="689425"/>
                    <a:pt x="63657" y="648981"/>
                    <a:pt x="63657" y="636210"/>
                  </a:cubicBezTo>
                  <a:cubicBezTo>
                    <a:pt x="63657" y="623438"/>
                    <a:pt x="63657" y="625567"/>
                    <a:pt x="29604" y="617052"/>
                  </a:cubicBezTo>
                  <a:cubicBezTo>
                    <a:pt x="-6577" y="608538"/>
                    <a:pt x="46631" y="489336"/>
                    <a:pt x="44503" y="474436"/>
                  </a:cubicBezTo>
                  <a:cubicBezTo>
                    <a:pt x="42374" y="459535"/>
                    <a:pt x="16834" y="470178"/>
                    <a:pt x="4064" y="431863"/>
                  </a:cubicBezTo>
                  <a:cubicBezTo>
                    <a:pt x="-8706" y="393548"/>
                    <a:pt x="8321" y="182816"/>
                    <a:pt x="59401" y="110444"/>
                  </a:cubicBezTo>
                  <a:cubicBezTo>
                    <a:pt x="98775" y="58293"/>
                    <a:pt x="174863" y="17317"/>
                    <a:pt x="260793" y="4279"/>
                  </a:cubicBezTo>
                  <a:lnTo>
                    <a:pt x="268538" y="3776"/>
                  </a:lnTo>
                  <a:lnTo>
                    <a:pt x="268538" y="3775"/>
                  </a:lnTo>
                  <a:lnTo>
                    <a:pt x="326667"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4" name="Freeform 33"/>
            <p:cNvSpPr>
              <a:spLocks/>
            </p:cNvSpPr>
            <p:nvPr/>
          </p:nvSpPr>
          <p:spPr bwMode="auto">
            <a:xfrm>
              <a:off x="7777040" y="4013538"/>
              <a:ext cx="1816641" cy="727142"/>
            </a:xfrm>
            <a:custGeom>
              <a:avLst/>
              <a:gdLst>
                <a:gd name="connsiteX0" fmla="*/ 537254 w 1816641"/>
                <a:gd name="connsiteY0" fmla="*/ 0 h 727142"/>
                <a:gd name="connsiteX1" fmla="*/ 1632953 w 1816641"/>
                <a:gd name="connsiteY1" fmla="*/ 0 h 727142"/>
                <a:gd name="connsiteX2" fmla="*/ 1635513 w 1816641"/>
                <a:gd name="connsiteY2" fmla="*/ 15757 h 727142"/>
                <a:gd name="connsiteX3" fmla="*/ 1531429 w 1816641"/>
                <a:gd name="connsiteY3" fmla="*/ 287512 h 727142"/>
                <a:gd name="connsiteX4" fmla="*/ 1807380 w 1816641"/>
                <a:gd name="connsiteY4" fmla="*/ 705683 h 727142"/>
                <a:gd name="connsiteX5" fmla="*/ 1816641 w 1816641"/>
                <a:gd name="connsiteY5" fmla="*/ 727142 h 727142"/>
                <a:gd name="connsiteX6" fmla="*/ 1285399 w 1816641"/>
                <a:gd name="connsiteY6" fmla="*/ 727142 h 727142"/>
                <a:gd name="connsiteX7" fmla="*/ 1234262 w 1816641"/>
                <a:gd name="connsiteY7" fmla="*/ 682102 h 727142"/>
                <a:gd name="connsiteX8" fmla="*/ 1031273 w 1816641"/>
                <a:gd name="connsiteY8" fmla="*/ 502501 h 727142"/>
                <a:gd name="connsiteX9" fmla="*/ 441727 w 1816641"/>
                <a:gd name="connsiteY9" fmla="*/ 549330 h 727142"/>
                <a:gd name="connsiteX10" fmla="*/ 516152 w 1816641"/>
                <a:gd name="connsiteY10" fmla="*/ 629120 h 727142"/>
                <a:gd name="connsiteX11" fmla="*/ 565844 w 1816641"/>
                <a:gd name="connsiteY11" fmla="*/ 727142 h 727142"/>
                <a:gd name="connsiteX12" fmla="*/ 108513 w 1816641"/>
                <a:gd name="connsiteY12" fmla="*/ 727142 h 727142"/>
                <a:gd name="connsiteX13" fmla="*/ 37346 w 1816641"/>
                <a:gd name="connsiteY13" fmla="*/ 600417 h 727142"/>
                <a:gd name="connsiteX14" fmla="*/ 126735 w 1816641"/>
                <a:gd name="connsiteY14" fmla="*/ 234296 h 727142"/>
                <a:gd name="connsiteX15" fmla="*/ 428957 w 1816641"/>
                <a:gd name="connsiteY15" fmla="*/ 38465 h 727142"/>
                <a:gd name="connsiteX16" fmla="*/ 532447 w 1816641"/>
                <a:gd name="connsiteY16" fmla="*/ 1780 h 727142"/>
                <a:gd name="connsiteX17" fmla="*/ 537254 w 1816641"/>
                <a:gd name="connsiteY17" fmla="*/ 0 h 72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6641" h="727142">
                  <a:moveTo>
                    <a:pt x="537254" y="0"/>
                  </a:moveTo>
                  <a:lnTo>
                    <a:pt x="1632953" y="0"/>
                  </a:lnTo>
                  <a:lnTo>
                    <a:pt x="1635513" y="15757"/>
                  </a:lnTo>
                  <a:cubicBezTo>
                    <a:pt x="1645494" y="186470"/>
                    <a:pt x="1531429" y="287512"/>
                    <a:pt x="1531429" y="287512"/>
                  </a:cubicBezTo>
                  <a:cubicBezTo>
                    <a:pt x="1638378" y="391281"/>
                    <a:pt x="1753706" y="590838"/>
                    <a:pt x="1807380" y="705683"/>
                  </a:cubicBezTo>
                  <a:lnTo>
                    <a:pt x="1816641" y="727142"/>
                  </a:lnTo>
                  <a:lnTo>
                    <a:pt x="1285399" y="727142"/>
                  </a:lnTo>
                  <a:lnTo>
                    <a:pt x="1234262" y="682102"/>
                  </a:lnTo>
                  <a:cubicBezTo>
                    <a:pt x="1125984" y="586581"/>
                    <a:pt x="1031273" y="502501"/>
                    <a:pt x="1031273" y="502501"/>
                  </a:cubicBezTo>
                  <a:cubicBezTo>
                    <a:pt x="967423" y="534430"/>
                    <a:pt x="441727" y="549330"/>
                    <a:pt x="441727" y="549330"/>
                  </a:cubicBezTo>
                  <a:cubicBezTo>
                    <a:pt x="470992" y="570084"/>
                    <a:pt x="495467" y="597756"/>
                    <a:pt x="516152" y="629120"/>
                  </a:cubicBezTo>
                  <a:lnTo>
                    <a:pt x="565844" y="727142"/>
                  </a:lnTo>
                  <a:lnTo>
                    <a:pt x="108513" y="727142"/>
                  </a:lnTo>
                  <a:lnTo>
                    <a:pt x="37346" y="600417"/>
                  </a:lnTo>
                  <a:cubicBezTo>
                    <a:pt x="-62686" y="398199"/>
                    <a:pt x="62885" y="259840"/>
                    <a:pt x="126735" y="234296"/>
                  </a:cubicBezTo>
                  <a:cubicBezTo>
                    <a:pt x="188457" y="208753"/>
                    <a:pt x="309771" y="78908"/>
                    <a:pt x="428957" y="38465"/>
                  </a:cubicBezTo>
                  <a:cubicBezTo>
                    <a:pt x="458754" y="28354"/>
                    <a:pt x="494935" y="15449"/>
                    <a:pt x="532447" y="1780"/>
                  </a:cubicBezTo>
                  <a:lnTo>
                    <a:pt x="537254"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5" name="Freeform 34"/>
            <p:cNvSpPr>
              <a:spLocks/>
            </p:cNvSpPr>
            <p:nvPr/>
          </p:nvSpPr>
          <p:spPr bwMode="auto">
            <a:xfrm>
              <a:off x="6896879" y="3286394"/>
              <a:ext cx="2513114" cy="727144"/>
            </a:xfrm>
            <a:custGeom>
              <a:avLst/>
              <a:gdLst>
                <a:gd name="connsiteX0" fmla="*/ 981692 w 2513114"/>
                <a:gd name="connsiteY0" fmla="*/ 1 h 727144"/>
                <a:gd name="connsiteX1" fmla="*/ 2086381 w 2513114"/>
                <a:gd name="connsiteY1" fmla="*/ 1 h 727144"/>
                <a:gd name="connsiteX2" fmla="*/ 2102655 w 2513114"/>
                <a:gd name="connsiteY2" fmla="*/ 58691 h 727144"/>
                <a:gd name="connsiteX3" fmla="*/ 2292404 w 2513114"/>
                <a:gd name="connsiteY3" fmla="*/ 333502 h 727144"/>
                <a:gd name="connsiteX4" fmla="*/ 2503108 w 2513114"/>
                <a:gd name="connsiteY4" fmla="*/ 665564 h 727144"/>
                <a:gd name="connsiteX5" fmla="*/ 2513114 w 2513114"/>
                <a:gd name="connsiteY5" fmla="*/ 727144 h 727144"/>
                <a:gd name="connsiteX6" fmla="*/ 1417415 w 2513114"/>
                <a:gd name="connsiteY6" fmla="*/ 727144 h 727144"/>
                <a:gd name="connsiteX7" fmla="*/ 1524079 w 2513114"/>
                <a:gd name="connsiteY7" fmla="*/ 687648 h 727144"/>
                <a:gd name="connsiteX8" fmla="*/ 1649650 w 2513114"/>
                <a:gd name="connsiteY8" fmla="*/ 640021 h 727144"/>
                <a:gd name="connsiteX9" fmla="*/ 1255910 w 2513114"/>
                <a:gd name="connsiteY9" fmla="*/ 227071 h 727144"/>
                <a:gd name="connsiteX10" fmla="*/ 1039885 w 2513114"/>
                <a:gd name="connsiteY10" fmla="*/ 49332 h 727144"/>
                <a:gd name="connsiteX11" fmla="*/ 0 w 2513114"/>
                <a:gd name="connsiteY11" fmla="*/ 0 h 727144"/>
                <a:gd name="connsiteX12" fmla="*/ 237268 w 2513114"/>
                <a:gd name="connsiteY12" fmla="*/ 0 h 727144"/>
                <a:gd name="connsiteX13" fmla="*/ 242828 w 2513114"/>
                <a:gd name="connsiteY13" fmla="*/ 5695 h 727144"/>
                <a:gd name="connsiteX14" fmla="*/ 368399 w 2513114"/>
                <a:gd name="connsiteY14" fmla="*/ 63168 h 727144"/>
                <a:gd name="connsiteX15" fmla="*/ 393673 w 2513114"/>
                <a:gd name="connsiteY15" fmla="*/ 18800 h 727144"/>
                <a:gd name="connsiteX16" fmla="*/ 405886 w 2513114"/>
                <a:gd name="connsiteY16" fmla="*/ 0 h 727144"/>
                <a:gd name="connsiteX17" fmla="*/ 791050 w 2513114"/>
                <a:gd name="connsiteY17" fmla="*/ 0 h 727144"/>
                <a:gd name="connsiteX18" fmla="*/ 746097 w 2513114"/>
                <a:gd name="connsiteY18" fmla="*/ 55256 h 727144"/>
                <a:gd name="connsiteX19" fmla="*/ 680996 w 2513114"/>
                <a:gd name="connsiteY19" fmla="*/ 133678 h 727144"/>
                <a:gd name="connsiteX20" fmla="*/ 669055 w 2513114"/>
                <a:gd name="connsiteY20" fmla="*/ 147793 h 727144"/>
                <a:gd name="connsiteX21" fmla="*/ 612204 w 2513114"/>
                <a:gd name="connsiteY21" fmla="*/ 214993 h 727144"/>
                <a:gd name="connsiteX22" fmla="*/ 449275 w 2513114"/>
                <a:gd name="connsiteY22" fmla="*/ 395230 h 727144"/>
                <a:gd name="connsiteX23" fmla="*/ 253469 w 2513114"/>
                <a:gd name="connsiteY23" fmla="*/ 403745 h 727144"/>
                <a:gd name="connsiteX24" fmla="*/ 43942 w 2513114"/>
                <a:gd name="connsiteY24" fmla="*/ 76825 h 72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13114" h="727144">
                  <a:moveTo>
                    <a:pt x="981692" y="1"/>
                  </a:moveTo>
                  <a:lnTo>
                    <a:pt x="2086381" y="1"/>
                  </a:lnTo>
                  <a:lnTo>
                    <a:pt x="2102655" y="58691"/>
                  </a:lnTo>
                  <a:cubicBezTo>
                    <a:pt x="2151103" y="208014"/>
                    <a:pt x="2229087" y="294389"/>
                    <a:pt x="2292404" y="333502"/>
                  </a:cubicBezTo>
                  <a:cubicBezTo>
                    <a:pt x="2364767" y="378202"/>
                    <a:pt x="2447772" y="446318"/>
                    <a:pt x="2503108" y="665564"/>
                  </a:cubicBezTo>
                  <a:lnTo>
                    <a:pt x="2513114" y="727144"/>
                  </a:lnTo>
                  <a:lnTo>
                    <a:pt x="1417415" y="727144"/>
                  </a:lnTo>
                  <a:lnTo>
                    <a:pt x="1524079" y="687648"/>
                  </a:lnTo>
                  <a:cubicBezTo>
                    <a:pt x="1594314" y="661307"/>
                    <a:pt x="1649650" y="640021"/>
                    <a:pt x="1649650" y="640021"/>
                  </a:cubicBezTo>
                  <a:cubicBezTo>
                    <a:pt x="1649650" y="640021"/>
                    <a:pt x="1317632" y="269643"/>
                    <a:pt x="1255910" y="227071"/>
                  </a:cubicBezTo>
                  <a:cubicBezTo>
                    <a:pt x="1226114" y="205785"/>
                    <a:pt x="1129275" y="124898"/>
                    <a:pt x="1039885" y="49332"/>
                  </a:cubicBezTo>
                  <a:close/>
                  <a:moveTo>
                    <a:pt x="0" y="0"/>
                  </a:moveTo>
                  <a:lnTo>
                    <a:pt x="237268" y="0"/>
                  </a:lnTo>
                  <a:lnTo>
                    <a:pt x="242828" y="5695"/>
                  </a:lnTo>
                  <a:cubicBezTo>
                    <a:pt x="268368" y="22724"/>
                    <a:pt x="368399" y="63168"/>
                    <a:pt x="368399" y="63168"/>
                  </a:cubicBezTo>
                  <a:cubicBezTo>
                    <a:pt x="377445" y="46405"/>
                    <a:pt x="385825" y="31738"/>
                    <a:pt x="393673" y="18800"/>
                  </a:cubicBezTo>
                  <a:lnTo>
                    <a:pt x="405886" y="0"/>
                  </a:lnTo>
                  <a:lnTo>
                    <a:pt x="791050" y="0"/>
                  </a:lnTo>
                  <a:lnTo>
                    <a:pt x="746097" y="55256"/>
                  </a:lnTo>
                  <a:cubicBezTo>
                    <a:pt x="725741" y="80014"/>
                    <a:pt x="703676" y="106605"/>
                    <a:pt x="680996" y="133678"/>
                  </a:cubicBezTo>
                  <a:lnTo>
                    <a:pt x="669055" y="147793"/>
                  </a:lnTo>
                  <a:lnTo>
                    <a:pt x="612204" y="214993"/>
                  </a:lnTo>
                  <a:cubicBezTo>
                    <a:pt x="543753" y="295053"/>
                    <a:pt x="479604" y="367292"/>
                    <a:pt x="449275" y="395230"/>
                  </a:cubicBezTo>
                  <a:cubicBezTo>
                    <a:pt x="370527" y="467603"/>
                    <a:pt x="310934" y="456960"/>
                    <a:pt x="253469" y="403745"/>
                  </a:cubicBezTo>
                  <a:cubicBezTo>
                    <a:pt x="216224" y="369155"/>
                    <a:pt x="121613" y="211505"/>
                    <a:pt x="43942" y="76825"/>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6" name="Freeform 35"/>
            <p:cNvSpPr>
              <a:spLocks/>
            </p:cNvSpPr>
            <p:nvPr/>
          </p:nvSpPr>
          <p:spPr bwMode="auto">
            <a:xfrm>
              <a:off x="8125823" y="5467824"/>
              <a:ext cx="2385161" cy="727143"/>
            </a:xfrm>
            <a:custGeom>
              <a:avLst/>
              <a:gdLst>
                <a:gd name="connsiteX0" fmla="*/ 1826774 w 2385161"/>
                <a:gd name="connsiteY0" fmla="*/ 0 h 727143"/>
                <a:gd name="connsiteX1" fmla="*/ 2091339 w 2385161"/>
                <a:gd name="connsiteY1" fmla="*/ 0 h 727143"/>
                <a:gd name="connsiteX2" fmla="*/ 2091342 w 2385161"/>
                <a:gd name="connsiteY2" fmla="*/ 3 h 727143"/>
                <a:gd name="connsiteX3" fmla="*/ 2116982 w 2385161"/>
                <a:gd name="connsiteY3" fmla="*/ 27376 h 727143"/>
                <a:gd name="connsiteX4" fmla="*/ 2129752 w 2385161"/>
                <a:gd name="connsiteY4" fmla="*/ 27376 h 727143"/>
                <a:gd name="connsiteX5" fmla="*/ 2185088 w 2385161"/>
                <a:gd name="connsiteY5" fmla="*/ 76334 h 727143"/>
                <a:gd name="connsiteX6" fmla="*/ 2351097 w 2385161"/>
                <a:gd name="connsiteY6" fmla="*/ 125292 h 727143"/>
                <a:gd name="connsiteX7" fmla="*/ 2276606 w 2385161"/>
                <a:gd name="connsiteY7" fmla="*/ 365824 h 727143"/>
                <a:gd name="connsiteX8" fmla="*/ 2182960 w 2385161"/>
                <a:gd name="connsiteY8" fmla="*/ 627643 h 727143"/>
                <a:gd name="connsiteX9" fmla="*/ 1959486 w 2385161"/>
                <a:gd name="connsiteY9" fmla="*/ 697887 h 727143"/>
                <a:gd name="connsiteX10" fmla="*/ 2010566 w 2385161"/>
                <a:gd name="connsiteY10" fmla="*/ 587199 h 727143"/>
                <a:gd name="connsiteX11" fmla="*/ 2027592 w 2385161"/>
                <a:gd name="connsiteY11" fmla="*/ 327509 h 727143"/>
                <a:gd name="connsiteX12" fmla="*/ 1987154 w 2385161"/>
                <a:gd name="connsiteY12" fmla="*/ 221079 h 727143"/>
                <a:gd name="connsiteX13" fmla="*/ 1889251 w 2385161"/>
                <a:gd name="connsiteY13" fmla="*/ 50790 h 727143"/>
                <a:gd name="connsiteX14" fmla="*/ 1861558 w 2385161"/>
                <a:gd name="connsiteY14" fmla="*/ 27725 h 727143"/>
                <a:gd name="connsiteX15" fmla="*/ 328683 w 2385161"/>
                <a:gd name="connsiteY15" fmla="*/ 0 h 727143"/>
                <a:gd name="connsiteX16" fmla="*/ 570661 w 2385161"/>
                <a:gd name="connsiteY16" fmla="*/ 0 h 727143"/>
                <a:gd name="connsiteX17" fmla="*/ 572882 w 2385161"/>
                <a:gd name="connsiteY17" fmla="*/ 5025 h 727143"/>
                <a:gd name="connsiteX18" fmla="*/ 612256 w 2385161"/>
                <a:gd name="connsiteY18" fmla="*/ 76333 h 727143"/>
                <a:gd name="connsiteX19" fmla="*/ 746341 w 2385161"/>
                <a:gd name="connsiteY19" fmla="*/ 253007 h 727143"/>
                <a:gd name="connsiteX20" fmla="*/ 499455 w 2385161"/>
                <a:gd name="connsiteY20" fmla="*/ 510569 h 727143"/>
                <a:gd name="connsiteX21" fmla="*/ 3556 w 2385161"/>
                <a:gd name="connsiteY21" fmla="*/ 642542 h 727143"/>
                <a:gd name="connsiteX22" fmla="*/ 99330 w 2385161"/>
                <a:gd name="connsiteY22" fmla="*/ 482897 h 727143"/>
                <a:gd name="connsiteX23" fmla="*/ 316419 w 2385161"/>
                <a:gd name="connsiteY23" fmla="*/ 182763 h 727143"/>
                <a:gd name="connsiteX24" fmla="*/ 329189 w 2385161"/>
                <a:gd name="connsiteY24" fmla="*/ 97619 h 727143"/>
                <a:gd name="connsiteX25" fmla="*/ 325465 w 2385161"/>
                <a:gd name="connsiteY25" fmla="*/ 24448 h 72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85161" h="727143">
                  <a:moveTo>
                    <a:pt x="1826774" y="0"/>
                  </a:moveTo>
                  <a:lnTo>
                    <a:pt x="2091339" y="0"/>
                  </a:lnTo>
                  <a:lnTo>
                    <a:pt x="2091342" y="3"/>
                  </a:lnTo>
                  <a:cubicBezTo>
                    <a:pt x="2107138" y="17132"/>
                    <a:pt x="2116982" y="27376"/>
                    <a:pt x="2116982" y="27376"/>
                  </a:cubicBezTo>
                  <a:cubicBezTo>
                    <a:pt x="2116982" y="27376"/>
                    <a:pt x="2116982" y="27376"/>
                    <a:pt x="2129752" y="27376"/>
                  </a:cubicBezTo>
                  <a:cubicBezTo>
                    <a:pt x="2142522" y="27376"/>
                    <a:pt x="2155292" y="72077"/>
                    <a:pt x="2185088" y="76334"/>
                  </a:cubicBezTo>
                  <a:cubicBezTo>
                    <a:pt x="2217013" y="78462"/>
                    <a:pt x="2259580" y="76334"/>
                    <a:pt x="2351097" y="125292"/>
                  </a:cubicBezTo>
                  <a:cubicBezTo>
                    <a:pt x="2440487" y="176378"/>
                    <a:pt x="2331942" y="299837"/>
                    <a:pt x="2276606" y="365824"/>
                  </a:cubicBezTo>
                  <a:cubicBezTo>
                    <a:pt x="2223398" y="431811"/>
                    <a:pt x="2274478" y="510570"/>
                    <a:pt x="2182960" y="627643"/>
                  </a:cubicBezTo>
                  <a:cubicBezTo>
                    <a:pt x="2091442" y="744716"/>
                    <a:pt x="1991410" y="744716"/>
                    <a:pt x="1959486" y="697887"/>
                  </a:cubicBezTo>
                  <a:cubicBezTo>
                    <a:pt x="1927561" y="648929"/>
                    <a:pt x="1991410" y="623386"/>
                    <a:pt x="2010566" y="587199"/>
                  </a:cubicBezTo>
                  <a:cubicBezTo>
                    <a:pt x="2027592" y="548884"/>
                    <a:pt x="2027592" y="378596"/>
                    <a:pt x="2027592" y="327509"/>
                  </a:cubicBezTo>
                  <a:cubicBezTo>
                    <a:pt x="2027592" y="278551"/>
                    <a:pt x="1987154" y="246622"/>
                    <a:pt x="1987154" y="221079"/>
                  </a:cubicBezTo>
                  <a:cubicBezTo>
                    <a:pt x="1987154" y="195536"/>
                    <a:pt x="1953101" y="104006"/>
                    <a:pt x="1889251" y="50790"/>
                  </a:cubicBezTo>
                  <a:cubicBezTo>
                    <a:pt x="1881536" y="44138"/>
                    <a:pt x="1872224" y="36389"/>
                    <a:pt x="1861558" y="27725"/>
                  </a:cubicBezTo>
                  <a:close/>
                  <a:moveTo>
                    <a:pt x="328683" y="0"/>
                  </a:moveTo>
                  <a:lnTo>
                    <a:pt x="570661" y="0"/>
                  </a:lnTo>
                  <a:lnTo>
                    <a:pt x="572882" y="5025"/>
                  </a:lnTo>
                  <a:cubicBezTo>
                    <a:pt x="584588" y="35889"/>
                    <a:pt x="595230" y="66754"/>
                    <a:pt x="612256" y="76333"/>
                  </a:cubicBezTo>
                  <a:cubicBezTo>
                    <a:pt x="648438" y="95490"/>
                    <a:pt x="665464" y="161477"/>
                    <a:pt x="746341" y="253007"/>
                  </a:cubicBezTo>
                  <a:cubicBezTo>
                    <a:pt x="825089" y="344537"/>
                    <a:pt x="722929" y="372209"/>
                    <a:pt x="499455" y="510569"/>
                  </a:cubicBezTo>
                  <a:cubicBezTo>
                    <a:pt x="275981" y="648928"/>
                    <a:pt x="20582" y="714915"/>
                    <a:pt x="3556" y="642542"/>
                  </a:cubicBezTo>
                  <a:cubicBezTo>
                    <a:pt x="-11343" y="570170"/>
                    <a:pt x="20582" y="521212"/>
                    <a:pt x="99330" y="482897"/>
                  </a:cubicBezTo>
                  <a:cubicBezTo>
                    <a:pt x="178078" y="444582"/>
                    <a:pt x="316419" y="182763"/>
                    <a:pt x="316419" y="182763"/>
                  </a:cubicBezTo>
                  <a:cubicBezTo>
                    <a:pt x="316419" y="182763"/>
                    <a:pt x="341959" y="142320"/>
                    <a:pt x="329189" y="97619"/>
                  </a:cubicBezTo>
                  <a:cubicBezTo>
                    <a:pt x="322804" y="75269"/>
                    <a:pt x="323336" y="47065"/>
                    <a:pt x="325465" y="24448"/>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7" name="Freeform 36"/>
            <p:cNvSpPr>
              <a:spLocks/>
            </p:cNvSpPr>
            <p:nvPr/>
          </p:nvSpPr>
          <p:spPr bwMode="auto">
            <a:xfrm>
              <a:off x="7885553" y="4740681"/>
              <a:ext cx="2331608" cy="727143"/>
            </a:xfrm>
            <a:custGeom>
              <a:avLst/>
              <a:gdLst>
                <a:gd name="connsiteX0" fmla="*/ 1176886 w 2331608"/>
                <a:gd name="connsiteY0" fmla="*/ 0 h 727143"/>
                <a:gd name="connsiteX1" fmla="*/ 1708128 w 2331608"/>
                <a:gd name="connsiteY1" fmla="*/ 0 h 727143"/>
                <a:gd name="connsiteX2" fmla="*/ 1720242 w 2331608"/>
                <a:gd name="connsiteY2" fmla="*/ 28069 h 727143"/>
                <a:gd name="connsiteX3" fmla="*/ 1729395 w 2331608"/>
                <a:gd name="connsiteY3" fmla="*/ 58464 h 727143"/>
                <a:gd name="connsiteX4" fmla="*/ 1757063 w 2331608"/>
                <a:gd name="connsiteY4" fmla="*/ 122322 h 727143"/>
                <a:gd name="connsiteX5" fmla="*/ 2133777 w 2331608"/>
                <a:gd name="connsiteY5" fmla="*/ 477799 h 727143"/>
                <a:gd name="connsiteX6" fmla="*/ 2303939 w 2331608"/>
                <a:gd name="connsiteY6" fmla="*/ 696709 h 727143"/>
                <a:gd name="connsiteX7" fmla="*/ 2331608 w 2331608"/>
                <a:gd name="connsiteY7" fmla="*/ 727142 h 727143"/>
                <a:gd name="connsiteX8" fmla="*/ 2067043 w 2331608"/>
                <a:gd name="connsiteY8" fmla="*/ 727142 h 727143"/>
                <a:gd name="connsiteX9" fmla="*/ 2066003 w 2331608"/>
                <a:gd name="connsiteY9" fmla="*/ 726313 h 727143"/>
                <a:gd name="connsiteX10" fmla="*/ 1761320 w 2331608"/>
                <a:gd name="connsiteY10" fmla="*/ 501214 h 727143"/>
                <a:gd name="connsiteX11" fmla="*/ 1593182 w 2331608"/>
                <a:gd name="connsiteY11" fmla="*/ 416069 h 727143"/>
                <a:gd name="connsiteX12" fmla="*/ 1454841 w 2331608"/>
                <a:gd name="connsiteY12" fmla="*/ 250038 h 727143"/>
                <a:gd name="connsiteX13" fmla="*/ 1410146 w 2331608"/>
                <a:gd name="connsiteY13" fmla="*/ 203209 h 727143"/>
                <a:gd name="connsiteX14" fmla="*/ 1208234 w 2331608"/>
                <a:gd name="connsiteY14" fmla="*/ 27611 h 727143"/>
                <a:gd name="connsiteX15" fmla="*/ 0 w 2331608"/>
                <a:gd name="connsiteY15" fmla="*/ 0 h 727143"/>
                <a:gd name="connsiteX16" fmla="*/ 457331 w 2331608"/>
                <a:gd name="connsiteY16" fmla="*/ 0 h 727143"/>
                <a:gd name="connsiteX17" fmla="*/ 459317 w 2331608"/>
                <a:gd name="connsiteY17" fmla="*/ 3918 h 727143"/>
                <a:gd name="connsiteX18" fmla="*/ 518378 w 2331608"/>
                <a:gd name="connsiteY18" fmla="*/ 196823 h 727143"/>
                <a:gd name="connsiteX19" fmla="*/ 754622 w 2331608"/>
                <a:gd name="connsiteY19" fmla="*/ 665116 h 727143"/>
                <a:gd name="connsiteX20" fmla="*/ 767392 w 2331608"/>
                <a:gd name="connsiteY20" fmla="*/ 660859 h 727143"/>
                <a:gd name="connsiteX21" fmla="*/ 793863 w 2331608"/>
                <a:gd name="connsiteY21" fmla="*/ 688531 h 727143"/>
                <a:gd name="connsiteX22" fmla="*/ 810930 w 2331608"/>
                <a:gd name="connsiteY22" fmla="*/ 727143 h 727143"/>
                <a:gd name="connsiteX23" fmla="*/ 568952 w 2331608"/>
                <a:gd name="connsiteY23" fmla="*/ 727143 h 727143"/>
                <a:gd name="connsiteX24" fmla="*/ 569459 w 2331608"/>
                <a:gd name="connsiteY24" fmla="*/ 723287 h 727143"/>
                <a:gd name="connsiteX25" fmla="*/ 571587 w 2331608"/>
                <a:gd name="connsiteY25" fmla="*/ 711946 h 727143"/>
                <a:gd name="connsiteX26" fmla="*/ 267236 w 2331608"/>
                <a:gd name="connsiteY26" fmla="*/ 341568 h 727143"/>
                <a:gd name="connsiteX27" fmla="*/ 7747 w 2331608"/>
                <a:gd name="connsiteY27" fmla="*/ 13796 h 72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31608" h="727143">
                  <a:moveTo>
                    <a:pt x="1176886" y="0"/>
                  </a:moveTo>
                  <a:lnTo>
                    <a:pt x="1708128" y="0"/>
                  </a:lnTo>
                  <a:lnTo>
                    <a:pt x="1720242" y="28069"/>
                  </a:lnTo>
                  <a:cubicBezTo>
                    <a:pt x="1725438" y="41668"/>
                    <a:pt x="1728597" y="52078"/>
                    <a:pt x="1729395" y="58464"/>
                  </a:cubicBezTo>
                  <a:cubicBezTo>
                    <a:pt x="1735780" y="109550"/>
                    <a:pt x="1757063" y="122322"/>
                    <a:pt x="1757063" y="122322"/>
                  </a:cubicBezTo>
                  <a:cubicBezTo>
                    <a:pt x="1931586" y="201080"/>
                    <a:pt x="2067799" y="364983"/>
                    <a:pt x="2133777" y="477799"/>
                  </a:cubicBezTo>
                  <a:cubicBezTo>
                    <a:pt x="2175013" y="548309"/>
                    <a:pt x="2251999" y="638775"/>
                    <a:pt x="2303939" y="696709"/>
                  </a:cubicBezTo>
                  <a:lnTo>
                    <a:pt x="2331608" y="727142"/>
                  </a:lnTo>
                  <a:lnTo>
                    <a:pt x="2067043" y="727142"/>
                  </a:lnTo>
                  <a:lnTo>
                    <a:pt x="2066003" y="726313"/>
                  </a:lnTo>
                  <a:cubicBezTo>
                    <a:pt x="1987188" y="664451"/>
                    <a:pt x="1868268" y="576247"/>
                    <a:pt x="1761320" y="501214"/>
                  </a:cubicBezTo>
                  <a:cubicBezTo>
                    <a:pt x="1618722" y="399041"/>
                    <a:pt x="1676187" y="439484"/>
                    <a:pt x="1593182" y="416069"/>
                  </a:cubicBezTo>
                  <a:cubicBezTo>
                    <a:pt x="1512306" y="390526"/>
                    <a:pt x="1478253" y="275581"/>
                    <a:pt x="1454841" y="250038"/>
                  </a:cubicBezTo>
                  <a:cubicBezTo>
                    <a:pt x="1433558" y="226623"/>
                    <a:pt x="1410146" y="203209"/>
                    <a:pt x="1410146" y="203209"/>
                  </a:cubicBezTo>
                  <a:cubicBezTo>
                    <a:pt x="1369442" y="168885"/>
                    <a:pt x="1290728" y="100138"/>
                    <a:pt x="1208234" y="27611"/>
                  </a:cubicBezTo>
                  <a:close/>
                  <a:moveTo>
                    <a:pt x="0" y="0"/>
                  </a:moveTo>
                  <a:lnTo>
                    <a:pt x="457331" y="0"/>
                  </a:lnTo>
                  <a:lnTo>
                    <a:pt x="459317" y="3918"/>
                  </a:lnTo>
                  <a:cubicBezTo>
                    <a:pt x="487518" y="74960"/>
                    <a:pt x="504544" y="147865"/>
                    <a:pt x="518378" y="196823"/>
                  </a:cubicBezTo>
                  <a:cubicBezTo>
                    <a:pt x="548175" y="294739"/>
                    <a:pt x="754622" y="665116"/>
                    <a:pt x="754622" y="665116"/>
                  </a:cubicBezTo>
                  <a:cubicBezTo>
                    <a:pt x="754622" y="665116"/>
                    <a:pt x="754622" y="665116"/>
                    <a:pt x="767392" y="660859"/>
                  </a:cubicBezTo>
                  <a:cubicBezTo>
                    <a:pt x="778034" y="665649"/>
                    <a:pt x="786547" y="675760"/>
                    <a:pt x="793863" y="688531"/>
                  </a:cubicBezTo>
                  <a:lnTo>
                    <a:pt x="810930" y="727143"/>
                  </a:lnTo>
                  <a:lnTo>
                    <a:pt x="568952" y="727143"/>
                  </a:lnTo>
                  <a:lnTo>
                    <a:pt x="569459" y="723287"/>
                  </a:lnTo>
                  <a:cubicBezTo>
                    <a:pt x="570656" y="716203"/>
                    <a:pt x="571587" y="711946"/>
                    <a:pt x="571587" y="711946"/>
                  </a:cubicBezTo>
                  <a:cubicBezTo>
                    <a:pt x="571587" y="711946"/>
                    <a:pt x="386422" y="471413"/>
                    <a:pt x="267236" y="341568"/>
                  </a:cubicBezTo>
                  <a:cubicBezTo>
                    <a:pt x="176251" y="245781"/>
                    <a:pt x="88856" y="144007"/>
                    <a:pt x="7747" y="13796"/>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40" name="TextBox 39"/>
          <p:cNvSpPr txBox="1"/>
          <p:nvPr/>
        </p:nvSpPr>
        <p:spPr>
          <a:xfrm>
            <a:off x="613224" y="4499029"/>
            <a:ext cx="544290" cy="281315"/>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700" b="1" dirty="0" smtClean="0">
                <a:solidFill>
                  <a:schemeClr val="bg1"/>
                </a:solidFill>
                <a:latin typeface="Source Sans Pro Light" panose="020B0403030403020204" pitchFamily="34" charset="0"/>
                <a:ea typeface="Roboto" panose="02000000000000000000" pitchFamily="2" charset="0"/>
              </a:rPr>
              <a:t>PHONE</a:t>
            </a:r>
            <a:endParaRPr lang="en-US" sz="800" b="1" dirty="0">
              <a:solidFill>
                <a:schemeClr val="bg1"/>
              </a:solidFill>
              <a:latin typeface="Source Sans Pro Light" panose="020B0403030403020204" pitchFamily="34" charset="0"/>
              <a:ea typeface="Roboto" panose="02000000000000000000" pitchFamily="2" charset="0"/>
            </a:endParaRPr>
          </a:p>
        </p:txBody>
      </p:sp>
      <p:sp>
        <p:nvSpPr>
          <p:cNvPr id="41" name="TextBox 40"/>
          <p:cNvSpPr txBox="1"/>
          <p:nvPr/>
        </p:nvSpPr>
        <p:spPr>
          <a:xfrm>
            <a:off x="1175784" y="4499028"/>
            <a:ext cx="607515" cy="281315"/>
          </a:xfrm>
          <a:prstGeom prst="roundRect">
            <a:avLst>
              <a:gd name="adj" fmla="val 50000"/>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700" b="1" dirty="0" smtClean="0">
                <a:solidFill>
                  <a:schemeClr val="bg1"/>
                </a:solidFill>
                <a:latin typeface="Source Sans Pro Light" panose="020B0403030403020204" pitchFamily="34" charset="0"/>
                <a:ea typeface="Roboto" panose="02000000000000000000" pitchFamily="2" charset="0"/>
              </a:rPr>
              <a:t>MOCKUP</a:t>
            </a:r>
            <a:endParaRPr lang="en-US" sz="800" b="1" dirty="0">
              <a:solidFill>
                <a:schemeClr val="bg1"/>
              </a:solidFill>
              <a:latin typeface="Source Sans Pro Light" panose="020B0403030403020204" pitchFamily="34" charset="0"/>
              <a:ea typeface="Roboto" panose="02000000000000000000" pitchFamily="2" charset="0"/>
            </a:endParaRPr>
          </a:p>
        </p:txBody>
      </p:sp>
      <p:sp>
        <p:nvSpPr>
          <p:cNvPr id="42" name="TextBox 41"/>
          <p:cNvSpPr txBox="1"/>
          <p:nvPr/>
        </p:nvSpPr>
        <p:spPr>
          <a:xfrm>
            <a:off x="1811604" y="4499027"/>
            <a:ext cx="486385" cy="281315"/>
          </a:xfrm>
          <a:prstGeom prst="roundRect">
            <a:avLst>
              <a:gd name="adj" fmla="val 50000"/>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sz="700" b="1" dirty="0" smtClean="0">
                <a:solidFill>
                  <a:schemeClr val="bg1"/>
                </a:solidFill>
                <a:latin typeface="Source Sans Pro Light" panose="020B0403030403020204" pitchFamily="34" charset="0"/>
                <a:ea typeface="Roboto" panose="02000000000000000000" pitchFamily="2" charset="0"/>
              </a:rPr>
              <a:t>SLIDE</a:t>
            </a:r>
            <a:endParaRPr lang="en-US" sz="800" b="1" dirty="0">
              <a:solidFill>
                <a:schemeClr val="bg1"/>
              </a:solidFill>
              <a:latin typeface="Source Sans Pro Light" panose="020B0403030403020204" pitchFamily="34" charset="0"/>
              <a:ea typeface="Roboto" panose="02000000000000000000" pitchFamily="2" charset="0"/>
            </a:endParaRPr>
          </a:p>
        </p:txBody>
      </p:sp>
      <p:sp>
        <p:nvSpPr>
          <p:cNvPr id="43" name="TextBox 42"/>
          <p:cNvSpPr txBox="1"/>
          <p:nvPr/>
        </p:nvSpPr>
        <p:spPr>
          <a:xfrm>
            <a:off x="2319321" y="4499027"/>
            <a:ext cx="1041742" cy="281315"/>
          </a:xfrm>
          <a:prstGeom prst="roundRect">
            <a:avLst>
              <a:gd name="adj" fmla="val 50000"/>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sz="700" b="1" dirty="0" smtClean="0">
                <a:solidFill>
                  <a:schemeClr val="bg1"/>
                </a:solidFill>
                <a:latin typeface="Source Sans Pro Light" panose="020B0403030403020204" pitchFamily="34" charset="0"/>
                <a:ea typeface="Roboto" panose="02000000000000000000" pitchFamily="2" charset="0"/>
              </a:rPr>
              <a:t>MULTIPURPOSE PPT</a:t>
            </a:r>
            <a:endParaRPr lang="en-US" sz="700" b="1" dirty="0">
              <a:solidFill>
                <a:schemeClr val="bg1"/>
              </a:solidFill>
              <a:latin typeface="Source Sans Pro Light" panose="020B0403030403020204" pitchFamily="34" charset="0"/>
              <a:ea typeface="Roboto" panose="02000000000000000000" pitchFamily="2" charset="0"/>
            </a:endParaRPr>
          </a:p>
        </p:txBody>
      </p:sp>
      <p:sp>
        <p:nvSpPr>
          <p:cNvPr id="44" name="TextBox 43"/>
          <p:cNvSpPr txBox="1"/>
          <p:nvPr/>
        </p:nvSpPr>
        <p:spPr>
          <a:xfrm>
            <a:off x="613224" y="4871167"/>
            <a:ext cx="633631" cy="281315"/>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700" b="1" dirty="0">
                <a:solidFill>
                  <a:schemeClr val="bg1"/>
                </a:solidFill>
                <a:latin typeface="Source Sans Pro Light" panose="020B0403030403020204" pitchFamily="34" charset="0"/>
                <a:ea typeface="Roboto" panose="02000000000000000000" pitchFamily="2" charset="0"/>
              </a:rPr>
              <a:t>ELECTRIC</a:t>
            </a:r>
          </a:p>
        </p:txBody>
      </p:sp>
      <p:sp>
        <p:nvSpPr>
          <p:cNvPr id="45" name="TextBox 44"/>
          <p:cNvSpPr txBox="1"/>
          <p:nvPr/>
        </p:nvSpPr>
        <p:spPr>
          <a:xfrm>
            <a:off x="1264443" y="4871167"/>
            <a:ext cx="609366" cy="281315"/>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700" b="1" dirty="0" smtClean="0">
                <a:solidFill>
                  <a:schemeClr val="bg1"/>
                </a:solidFill>
                <a:latin typeface="Source Sans Pro Light" panose="020B0403030403020204" pitchFamily="34" charset="0"/>
                <a:ea typeface="Roboto" panose="02000000000000000000" pitchFamily="2" charset="0"/>
              </a:rPr>
              <a:t>SMOOTH</a:t>
            </a:r>
            <a:endParaRPr lang="en-US" sz="800" b="1" dirty="0">
              <a:solidFill>
                <a:schemeClr val="bg1"/>
              </a:solidFill>
              <a:latin typeface="Source Sans Pro Light" panose="020B0403030403020204" pitchFamily="34" charset="0"/>
              <a:ea typeface="Roboto" panose="02000000000000000000" pitchFamily="2" charset="0"/>
            </a:endParaRPr>
          </a:p>
        </p:txBody>
      </p:sp>
      <p:grpSp>
        <p:nvGrpSpPr>
          <p:cNvPr id="46" name="组合 45"/>
          <p:cNvGrpSpPr/>
          <p:nvPr/>
        </p:nvGrpSpPr>
        <p:grpSpPr>
          <a:xfrm>
            <a:off x="3915930" y="346684"/>
            <a:ext cx="4377070" cy="927931"/>
            <a:chOff x="3915930" y="346684"/>
            <a:chExt cx="4377070" cy="927931"/>
          </a:xfrm>
        </p:grpSpPr>
        <p:sp>
          <p:nvSpPr>
            <p:cNvPr id="47"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48"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sp>
        <p:nvSpPr>
          <p:cNvPr id="49" name="TextBox 81"/>
          <p:cNvSpPr txBox="1"/>
          <p:nvPr/>
        </p:nvSpPr>
        <p:spPr>
          <a:xfrm>
            <a:off x="469234" y="2409020"/>
            <a:ext cx="5055919" cy="424732"/>
          </a:xfrm>
          <a:prstGeom prst="rect">
            <a:avLst/>
          </a:prstGeom>
          <a:noFill/>
        </p:spPr>
        <p:txBody>
          <a:bodyPr wrap="square" rtlCol="0">
            <a:spAutoFit/>
          </a:bodyPr>
          <a:lstStyle/>
          <a:p>
            <a:pPr>
              <a:lnSpc>
                <a:spcPct val="90000"/>
              </a:lnSpc>
            </a:pPr>
            <a:r>
              <a:rPr lang="zh-CN" altLang="en-US" sz="2400" dirty="0" smtClean="0">
                <a:solidFill>
                  <a:srgbClr val="434A54"/>
                </a:solidFill>
                <a:latin typeface="Source Sans Pro" panose="020B0503030403020204" pitchFamily="34" charset="0"/>
              </a:rPr>
              <a:t>文字标题内容</a:t>
            </a:r>
            <a:endParaRPr lang="en-US" sz="2400" dirty="0">
              <a:solidFill>
                <a:srgbClr val="434A54"/>
              </a:solidFill>
              <a:latin typeface="Source Sans Pro" panose="020B0503030403020204" pitchFamily="34" charset="0"/>
            </a:endParaRPr>
          </a:p>
        </p:txBody>
      </p:sp>
      <p:sp>
        <p:nvSpPr>
          <p:cNvPr id="50" name="Rectangle 94"/>
          <p:cNvSpPr/>
          <p:nvPr/>
        </p:nvSpPr>
        <p:spPr>
          <a:xfrm>
            <a:off x="469236" y="2923967"/>
            <a:ext cx="4864539" cy="1569660"/>
          </a:xfrm>
          <a:prstGeom prst="rect">
            <a:avLst/>
          </a:prstGeom>
        </p:spPr>
        <p:txBody>
          <a:bodyPr wrap="square">
            <a:spAutoFit/>
          </a:bodyPr>
          <a:lstStyle/>
          <a:p>
            <a:r>
              <a:rPr lang="zh-CN" altLang="en-US" sz="1200" dirty="0"/>
              <a:t>此处填写文字内容此处填写文字内容此处填写文字内容此处填写文字内容此处此处填写文字内容此处填写文字内容此处填写文字内容此处填写文字内容此处</a:t>
            </a:r>
            <a:endParaRPr lang="id-ID" altLang="zh-CN" sz="1200" dirty="0"/>
          </a:p>
          <a:p>
            <a:r>
              <a:rPr lang="zh-CN" altLang="en-US" sz="1200" dirty="0"/>
              <a:t>此处填写文字内容此处填写文字内容此处填写文字内容此处填写文字内容此处</a:t>
            </a:r>
            <a:endParaRPr lang="id-ID" altLang="zh-CN" sz="1200" dirty="0"/>
          </a:p>
          <a:p>
            <a:r>
              <a:rPr lang="zh-CN" altLang="en-US" sz="1200" dirty="0"/>
              <a:t>此处填写文字内容此处填写文字内容此处填写文字内容此处填写文字内容此处</a:t>
            </a:r>
            <a:endParaRPr lang="id-ID" altLang="zh-CN" sz="1200" dirty="0"/>
          </a:p>
          <a:p>
            <a:endParaRPr lang="id-ID" altLang="zh-CN" sz="1200" dirty="0"/>
          </a:p>
        </p:txBody>
      </p:sp>
    </p:spTree>
    <p:extLst>
      <p:ext uri="{BB962C8B-B14F-4D97-AF65-F5344CB8AC3E}">
        <p14:creationId xmlns:p14="http://schemas.microsoft.com/office/powerpoint/2010/main" val="1157796187"/>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02b829cf-a0ea-4939-bd97-f36fe4c547c0"/>
          <p:cNvGrpSpPr>
            <a:grpSpLocks noChangeAspect="1"/>
          </p:cNvGrpSpPr>
          <p:nvPr/>
        </p:nvGrpSpPr>
        <p:grpSpPr>
          <a:xfrm>
            <a:off x="907519" y="1043354"/>
            <a:ext cx="10350822" cy="4771292"/>
            <a:chOff x="410621" y="784146"/>
            <a:chExt cx="11475476" cy="5289708"/>
          </a:xfrm>
        </p:grpSpPr>
        <p:sp>
          <p:nvSpPr>
            <p:cNvPr id="4" name="Freeform: Shape 2"/>
            <p:cNvSpPr>
              <a:spLocks/>
            </p:cNvSpPr>
            <p:nvPr/>
          </p:nvSpPr>
          <p:spPr bwMode="auto">
            <a:xfrm>
              <a:off x="3526069" y="3209826"/>
              <a:ext cx="1262093" cy="1262093"/>
            </a:xfrm>
            <a:custGeom>
              <a:avLst/>
              <a:gdLst>
                <a:gd name="T0" fmla="*/ 28 w 434"/>
                <a:gd name="T1" fmla="*/ 166 h 434"/>
                <a:gd name="T2" fmla="*/ 268 w 434"/>
                <a:gd name="T3" fmla="*/ 28 h 434"/>
                <a:gd name="T4" fmla="*/ 406 w 434"/>
                <a:gd name="T5" fmla="*/ 268 h 434"/>
                <a:gd name="T6" fmla="*/ 166 w 434"/>
                <a:gd name="T7" fmla="*/ 406 h 434"/>
                <a:gd name="T8" fmla="*/ 28 w 434"/>
                <a:gd name="T9" fmla="*/ 166 h 434"/>
              </a:gdLst>
              <a:ahLst/>
              <a:cxnLst>
                <a:cxn ang="0">
                  <a:pos x="T0" y="T1"/>
                </a:cxn>
                <a:cxn ang="0">
                  <a:pos x="T2" y="T3"/>
                </a:cxn>
                <a:cxn ang="0">
                  <a:pos x="T4" y="T5"/>
                </a:cxn>
                <a:cxn ang="0">
                  <a:pos x="T6" y="T7"/>
                </a:cxn>
                <a:cxn ang="0">
                  <a:pos x="T8" y="T9"/>
                </a:cxn>
              </a:cxnLst>
              <a:rect l="0" t="0" r="r" b="b"/>
              <a:pathLst>
                <a:path w="434" h="434">
                  <a:moveTo>
                    <a:pt x="28" y="166"/>
                  </a:moveTo>
                  <a:cubicBezTo>
                    <a:pt x="56" y="62"/>
                    <a:pt x="164" y="0"/>
                    <a:pt x="268" y="28"/>
                  </a:cubicBezTo>
                  <a:cubicBezTo>
                    <a:pt x="372" y="56"/>
                    <a:pt x="434" y="164"/>
                    <a:pt x="406" y="268"/>
                  </a:cubicBezTo>
                  <a:cubicBezTo>
                    <a:pt x="378" y="372"/>
                    <a:pt x="270" y="434"/>
                    <a:pt x="166" y="406"/>
                  </a:cubicBezTo>
                  <a:cubicBezTo>
                    <a:pt x="62" y="378"/>
                    <a:pt x="0" y="270"/>
                    <a:pt x="28" y="166"/>
                  </a:cubicBezTo>
                  <a:close/>
                </a:path>
              </a:pathLst>
            </a:custGeom>
            <a:solidFill>
              <a:schemeClr val="accent3">
                <a:lumMod val="100000"/>
              </a:schemeClr>
            </a:solidFill>
            <a:ln>
              <a:noFill/>
            </a:ln>
            <a:extLst/>
          </p:spPr>
          <p:txBody>
            <a:bodyPr anchor="ctr"/>
            <a:lstStyle/>
            <a:p>
              <a:pPr algn="ctr"/>
              <a:endParaRPr/>
            </a:p>
          </p:txBody>
        </p:sp>
        <p:sp>
          <p:nvSpPr>
            <p:cNvPr id="5" name="Freeform: Shape 4"/>
            <p:cNvSpPr>
              <a:spLocks/>
            </p:cNvSpPr>
            <p:nvPr/>
          </p:nvSpPr>
          <p:spPr bwMode="auto">
            <a:xfrm>
              <a:off x="6603114" y="3043599"/>
              <a:ext cx="1073703" cy="1215303"/>
            </a:xfrm>
            <a:custGeom>
              <a:avLst/>
              <a:gdLst>
                <a:gd name="T0" fmla="*/ 0 w 369"/>
                <a:gd name="T1" fmla="*/ 40 h 418"/>
                <a:gd name="T2" fmla="*/ 309 w 369"/>
                <a:gd name="T3" fmla="*/ 0 h 418"/>
                <a:gd name="T4" fmla="*/ 369 w 369"/>
                <a:gd name="T5" fmla="*/ 353 h 418"/>
                <a:gd name="T6" fmla="*/ 64 w 369"/>
                <a:gd name="T7" fmla="*/ 418 h 418"/>
                <a:gd name="T8" fmla="*/ 0 w 369"/>
                <a:gd name="T9" fmla="*/ 40 h 418"/>
              </a:gdLst>
              <a:ahLst/>
              <a:cxnLst>
                <a:cxn ang="0">
                  <a:pos x="T0" y="T1"/>
                </a:cxn>
                <a:cxn ang="0">
                  <a:pos x="T2" y="T3"/>
                </a:cxn>
                <a:cxn ang="0">
                  <a:pos x="T4" y="T5"/>
                </a:cxn>
                <a:cxn ang="0">
                  <a:pos x="T6" y="T7"/>
                </a:cxn>
                <a:cxn ang="0">
                  <a:pos x="T8" y="T9"/>
                </a:cxn>
              </a:cxnLst>
              <a:rect l="0" t="0" r="r" b="b"/>
              <a:pathLst>
                <a:path w="369" h="418">
                  <a:moveTo>
                    <a:pt x="0" y="40"/>
                  </a:moveTo>
                  <a:cubicBezTo>
                    <a:pt x="97" y="124"/>
                    <a:pt x="219" y="108"/>
                    <a:pt x="309" y="0"/>
                  </a:cubicBezTo>
                  <a:cubicBezTo>
                    <a:pt x="369" y="353"/>
                    <a:pt x="369" y="353"/>
                    <a:pt x="369" y="353"/>
                  </a:cubicBezTo>
                  <a:cubicBezTo>
                    <a:pt x="248" y="281"/>
                    <a:pt x="128" y="307"/>
                    <a:pt x="64" y="418"/>
                  </a:cubicBezTo>
                  <a:lnTo>
                    <a:pt x="0" y="40"/>
                  </a:lnTo>
                  <a:close/>
                </a:path>
              </a:pathLst>
            </a:custGeom>
            <a:solidFill>
              <a:schemeClr val="accent4">
                <a:lumMod val="100000"/>
              </a:schemeClr>
            </a:solidFill>
            <a:ln>
              <a:noFill/>
            </a:ln>
            <a:extLst/>
          </p:spPr>
          <p:txBody>
            <a:bodyPr anchor="ctr"/>
            <a:lstStyle/>
            <a:p>
              <a:pPr algn="ctr"/>
              <a:endParaRPr/>
            </a:p>
          </p:txBody>
        </p:sp>
        <p:sp>
          <p:nvSpPr>
            <p:cNvPr id="6" name="Freeform: Shape 5"/>
            <p:cNvSpPr>
              <a:spLocks/>
            </p:cNvSpPr>
            <p:nvPr/>
          </p:nvSpPr>
          <p:spPr bwMode="auto">
            <a:xfrm>
              <a:off x="5747352" y="2206309"/>
              <a:ext cx="1257168" cy="1168513"/>
            </a:xfrm>
            <a:custGeom>
              <a:avLst/>
              <a:gdLst>
                <a:gd name="T0" fmla="*/ 0 w 432"/>
                <a:gd name="T1" fmla="*/ 271 h 402"/>
                <a:gd name="T2" fmla="*/ 131 w 432"/>
                <a:gd name="T3" fmla="*/ 0 h 402"/>
                <a:gd name="T4" fmla="*/ 432 w 432"/>
                <a:gd name="T5" fmla="*/ 111 h 402"/>
                <a:gd name="T6" fmla="*/ 356 w 432"/>
                <a:gd name="T7" fmla="*/ 402 h 402"/>
                <a:gd name="T8" fmla="*/ 0 w 432"/>
                <a:gd name="T9" fmla="*/ 271 h 402"/>
              </a:gdLst>
              <a:ahLst/>
              <a:cxnLst>
                <a:cxn ang="0">
                  <a:pos x="T0" y="T1"/>
                </a:cxn>
                <a:cxn ang="0">
                  <a:pos x="T2" y="T3"/>
                </a:cxn>
                <a:cxn ang="0">
                  <a:pos x="T4" y="T5"/>
                </a:cxn>
                <a:cxn ang="0">
                  <a:pos x="T6" y="T7"/>
                </a:cxn>
                <a:cxn ang="0">
                  <a:pos x="T8" y="T9"/>
                </a:cxn>
              </a:cxnLst>
              <a:rect l="0" t="0" r="r" b="b"/>
              <a:pathLst>
                <a:path w="432" h="402">
                  <a:moveTo>
                    <a:pt x="0" y="271"/>
                  </a:moveTo>
                  <a:cubicBezTo>
                    <a:pt x="114" y="232"/>
                    <a:pt x="165" y="128"/>
                    <a:pt x="131" y="0"/>
                  </a:cubicBezTo>
                  <a:cubicBezTo>
                    <a:pt x="432" y="111"/>
                    <a:pt x="432" y="111"/>
                    <a:pt x="432" y="111"/>
                  </a:cubicBezTo>
                  <a:cubicBezTo>
                    <a:pt x="324" y="186"/>
                    <a:pt x="294" y="298"/>
                    <a:pt x="356" y="402"/>
                  </a:cubicBezTo>
                  <a:lnTo>
                    <a:pt x="0" y="271"/>
                  </a:lnTo>
                  <a:close/>
                </a:path>
              </a:pathLst>
            </a:custGeom>
            <a:solidFill>
              <a:schemeClr val="accent2">
                <a:lumMod val="100000"/>
              </a:schemeClr>
            </a:solidFill>
            <a:ln>
              <a:noFill/>
            </a:ln>
            <a:extLst/>
          </p:spPr>
          <p:txBody>
            <a:bodyPr anchor="ctr"/>
            <a:lstStyle/>
            <a:p>
              <a:pPr algn="ctr"/>
              <a:endParaRPr/>
            </a:p>
          </p:txBody>
        </p:sp>
        <p:sp>
          <p:nvSpPr>
            <p:cNvPr id="7" name="Freeform: Shape 6"/>
            <p:cNvSpPr>
              <a:spLocks/>
            </p:cNvSpPr>
            <p:nvPr/>
          </p:nvSpPr>
          <p:spPr bwMode="auto">
            <a:xfrm>
              <a:off x="4418770" y="1548789"/>
              <a:ext cx="1808795" cy="2018117"/>
            </a:xfrm>
            <a:custGeom>
              <a:avLst/>
              <a:gdLst>
                <a:gd name="T0" fmla="*/ 266 w 622"/>
                <a:gd name="T1" fmla="*/ 694 h 694"/>
                <a:gd name="T2" fmla="*/ 0 w 622"/>
                <a:gd name="T3" fmla="*/ 177 h 694"/>
                <a:gd name="T4" fmla="*/ 306 w 622"/>
                <a:gd name="T5" fmla="*/ 0 h 694"/>
                <a:gd name="T6" fmla="*/ 622 w 622"/>
                <a:gd name="T7" fmla="*/ 488 h 694"/>
                <a:gd name="T8" fmla="*/ 266 w 622"/>
                <a:gd name="T9" fmla="*/ 694 h 694"/>
              </a:gdLst>
              <a:ahLst/>
              <a:cxnLst>
                <a:cxn ang="0">
                  <a:pos x="T0" y="T1"/>
                </a:cxn>
                <a:cxn ang="0">
                  <a:pos x="T2" y="T3"/>
                </a:cxn>
                <a:cxn ang="0">
                  <a:pos x="T4" y="T5"/>
                </a:cxn>
                <a:cxn ang="0">
                  <a:pos x="T6" y="T7"/>
                </a:cxn>
                <a:cxn ang="0">
                  <a:pos x="T8" y="T9"/>
                </a:cxn>
              </a:cxnLst>
              <a:rect l="0" t="0" r="r" b="b"/>
              <a:pathLst>
                <a:path w="622" h="694">
                  <a:moveTo>
                    <a:pt x="266" y="694"/>
                  </a:moveTo>
                  <a:cubicBezTo>
                    <a:pt x="333" y="474"/>
                    <a:pt x="254" y="292"/>
                    <a:pt x="0" y="177"/>
                  </a:cubicBezTo>
                  <a:cubicBezTo>
                    <a:pt x="306" y="0"/>
                    <a:pt x="306" y="0"/>
                    <a:pt x="306" y="0"/>
                  </a:cubicBezTo>
                  <a:cubicBezTo>
                    <a:pt x="278" y="278"/>
                    <a:pt x="397" y="436"/>
                    <a:pt x="622" y="488"/>
                  </a:cubicBezTo>
                  <a:lnTo>
                    <a:pt x="266" y="694"/>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 name="Freeform: Shape 7"/>
            <p:cNvSpPr>
              <a:spLocks/>
            </p:cNvSpPr>
            <p:nvPr/>
          </p:nvSpPr>
          <p:spPr bwMode="auto">
            <a:xfrm>
              <a:off x="4482798" y="3227064"/>
              <a:ext cx="916095" cy="1204222"/>
            </a:xfrm>
            <a:custGeom>
              <a:avLst/>
              <a:gdLst>
                <a:gd name="T0" fmla="*/ 315 w 315"/>
                <a:gd name="T1" fmla="*/ 414 h 414"/>
                <a:gd name="T2" fmla="*/ 3 w 315"/>
                <a:gd name="T3" fmla="*/ 370 h 414"/>
                <a:gd name="T4" fmla="*/ 0 w 315"/>
                <a:gd name="T5" fmla="*/ 50 h 414"/>
                <a:gd name="T6" fmla="*/ 311 w 315"/>
                <a:gd name="T7" fmla="*/ 0 h 414"/>
                <a:gd name="T8" fmla="*/ 315 w 315"/>
                <a:gd name="T9" fmla="*/ 414 h 414"/>
              </a:gdLst>
              <a:ahLst/>
              <a:cxnLst>
                <a:cxn ang="0">
                  <a:pos x="T0" y="T1"/>
                </a:cxn>
                <a:cxn ang="0">
                  <a:pos x="T2" y="T3"/>
                </a:cxn>
                <a:cxn ang="0">
                  <a:pos x="T4" y="T5"/>
                </a:cxn>
                <a:cxn ang="0">
                  <a:pos x="T6" y="T7"/>
                </a:cxn>
                <a:cxn ang="0">
                  <a:pos x="T8" y="T9"/>
                </a:cxn>
              </a:cxnLst>
              <a:rect l="0" t="0" r="r" b="b"/>
              <a:pathLst>
                <a:path w="315" h="414">
                  <a:moveTo>
                    <a:pt x="315" y="414"/>
                  </a:moveTo>
                  <a:cubicBezTo>
                    <a:pt x="236" y="332"/>
                    <a:pt x="86" y="309"/>
                    <a:pt x="3" y="370"/>
                  </a:cubicBezTo>
                  <a:cubicBezTo>
                    <a:pt x="0" y="50"/>
                    <a:pt x="0" y="50"/>
                    <a:pt x="0" y="50"/>
                  </a:cubicBezTo>
                  <a:cubicBezTo>
                    <a:pt x="84" y="109"/>
                    <a:pt x="233" y="84"/>
                    <a:pt x="311" y="0"/>
                  </a:cubicBezTo>
                  <a:lnTo>
                    <a:pt x="315" y="414"/>
                  </a:lnTo>
                  <a:close/>
                </a:path>
              </a:pathLst>
            </a:custGeom>
            <a:solidFill>
              <a:schemeClr val="accent3">
                <a:lumMod val="100000"/>
              </a:schemeClr>
            </a:solidFill>
            <a:ln>
              <a:noFill/>
            </a:ln>
            <a:extLst/>
          </p:spPr>
          <p:txBody>
            <a:bodyPr anchor="ctr"/>
            <a:lstStyle/>
            <a:p>
              <a:pPr algn="ctr"/>
              <a:endParaRPr/>
            </a:p>
          </p:txBody>
        </p:sp>
        <p:sp>
          <p:nvSpPr>
            <p:cNvPr id="9" name="Freeform: Shape 8"/>
            <p:cNvSpPr>
              <a:spLocks/>
            </p:cNvSpPr>
            <p:nvPr/>
          </p:nvSpPr>
          <p:spPr bwMode="auto">
            <a:xfrm>
              <a:off x="3976728" y="784146"/>
              <a:ext cx="1401232" cy="1404924"/>
            </a:xfrm>
            <a:custGeom>
              <a:avLst/>
              <a:gdLst>
                <a:gd name="T0" fmla="*/ 31 w 482"/>
                <a:gd name="T1" fmla="*/ 185 h 483"/>
                <a:gd name="T2" fmla="*/ 298 w 482"/>
                <a:gd name="T3" fmla="*/ 32 h 483"/>
                <a:gd name="T4" fmla="*/ 451 w 482"/>
                <a:gd name="T5" fmla="*/ 298 h 483"/>
                <a:gd name="T6" fmla="*/ 185 w 482"/>
                <a:gd name="T7" fmla="*/ 452 h 483"/>
                <a:gd name="T8" fmla="*/ 31 w 482"/>
                <a:gd name="T9" fmla="*/ 185 h 483"/>
              </a:gdLst>
              <a:ahLst/>
              <a:cxnLst>
                <a:cxn ang="0">
                  <a:pos x="T0" y="T1"/>
                </a:cxn>
                <a:cxn ang="0">
                  <a:pos x="T2" y="T3"/>
                </a:cxn>
                <a:cxn ang="0">
                  <a:pos x="T4" y="T5"/>
                </a:cxn>
                <a:cxn ang="0">
                  <a:pos x="T6" y="T7"/>
                </a:cxn>
                <a:cxn ang="0">
                  <a:pos x="T8" y="T9"/>
                </a:cxn>
              </a:cxnLst>
              <a:rect l="0" t="0" r="r" b="b"/>
              <a:pathLst>
                <a:path w="482" h="483">
                  <a:moveTo>
                    <a:pt x="31" y="185"/>
                  </a:moveTo>
                  <a:cubicBezTo>
                    <a:pt x="63" y="69"/>
                    <a:pt x="182" y="0"/>
                    <a:pt x="298" y="32"/>
                  </a:cubicBezTo>
                  <a:cubicBezTo>
                    <a:pt x="414" y="63"/>
                    <a:pt x="482" y="182"/>
                    <a:pt x="451" y="298"/>
                  </a:cubicBezTo>
                  <a:cubicBezTo>
                    <a:pt x="420" y="414"/>
                    <a:pt x="301" y="483"/>
                    <a:pt x="185" y="452"/>
                  </a:cubicBezTo>
                  <a:cubicBezTo>
                    <a:pt x="69" y="420"/>
                    <a:pt x="0" y="301"/>
                    <a:pt x="31" y="185"/>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 name="Freeform: Shape 9"/>
            <p:cNvSpPr>
              <a:spLocks/>
            </p:cNvSpPr>
            <p:nvPr/>
          </p:nvSpPr>
          <p:spPr bwMode="auto">
            <a:xfrm>
              <a:off x="4165120" y="976230"/>
              <a:ext cx="1024450" cy="1020756"/>
            </a:xfrm>
            <a:custGeom>
              <a:avLst/>
              <a:gdLst>
                <a:gd name="T0" fmla="*/ 23 w 352"/>
                <a:gd name="T1" fmla="*/ 134 h 351"/>
                <a:gd name="T2" fmla="*/ 218 w 352"/>
                <a:gd name="T3" fmla="*/ 23 h 351"/>
                <a:gd name="T4" fmla="*/ 329 w 352"/>
                <a:gd name="T5" fmla="*/ 217 h 351"/>
                <a:gd name="T6" fmla="*/ 135 w 352"/>
                <a:gd name="T7" fmla="*/ 329 h 351"/>
                <a:gd name="T8" fmla="*/ 23 w 352"/>
                <a:gd name="T9" fmla="*/ 134 h 351"/>
              </a:gdLst>
              <a:ahLst/>
              <a:cxnLst>
                <a:cxn ang="0">
                  <a:pos x="T0" y="T1"/>
                </a:cxn>
                <a:cxn ang="0">
                  <a:pos x="T2" y="T3"/>
                </a:cxn>
                <a:cxn ang="0">
                  <a:pos x="T4" y="T5"/>
                </a:cxn>
                <a:cxn ang="0">
                  <a:pos x="T6" y="T7"/>
                </a:cxn>
                <a:cxn ang="0">
                  <a:pos x="T8" y="T9"/>
                </a:cxn>
              </a:cxnLst>
              <a:rect l="0" t="0" r="r" b="b"/>
              <a:pathLst>
                <a:path w="352" h="351">
                  <a:moveTo>
                    <a:pt x="23" y="134"/>
                  </a:moveTo>
                  <a:cubicBezTo>
                    <a:pt x="46" y="50"/>
                    <a:pt x="133" y="0"/>
                    <a:pt x="218" y="23"/>
                  </a:cubicBezTo>
                  <a:cubicBezTo>
                    <a:pt x="302" y="45"/>
                    <a:pt x="352" y="132"/>
                    <a:pt x="329" y="217"/>
                  </a:cubicBezTo>
                  <a:cubicBezTo>
                    <a:pt x="307" y="301"/>
                    <a:pt x="220" y="351"/>
                    <a:pt x="135" y="329"/>
                  </a:cubicBezTo>
                  <a:cubicBezTo>
                    <a:pt x="50" y="306"/>
                    <a:pt x="0" y="219"/>
                    <a:pt x="23" y="134"/>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 name="Freeform: Shape 10"/>
            <p:cNvSpPr>
              <a:spLocks/>
            </p:cNvSpPr>
            <p:nvPr/>
          </p:nvSpPr>
          <p:spPr bwMode="auto">
            <a:xfrm>
              <a:off x="6050256" y="1429352"/>
              <a:ext cx="1262093" cy="1262093"/>
            </a:xfrm>
            <a:custGeom>
              <a:avLst/>
              <a:gdLst>
                <a:gd name="T0" fmla="*/ 28 w 434"/>
                <a:gd name="T1" fmla="*/ 166 h 434"/>
                <a:gd name="T2" fmla="*/ 268 w 434"/>
                <a:gd name="T3" fmla="*/ 28 h 434"/>
                <a:gd name="T4" fmla="*/ 406 w 434"/>
                <a:gd name="T5" fmla="*/ 268 h 434"/>
                <a:gd name="T6" fmla="*/ 166 w 434"/>
                <a:gd name="T7" fmla="*/ 406 h 434"/>
                <a:gd name="T8" fmla="*/ 28 w 434"/>
                <a:gd name="T9" fmla="*/ 166 h 434"/>
              </a:gdLst>
              <a:ahLst/>
              <a:cxnLst>
                <a:cxn ang="0">
                  <a:pos x="T0" y="T1"/>
                </a:cxn>
                <a:cxn ang="0">
                  <a:pos x="T2" y="T3"/>
                </a:cxn>
                <a:cxn ang="0">
                  <a:pos x="T4" y="T5"/>
                </a:cxn>
                <a:cxn ang="0">
                  <a:pos x="T6" y="T7"/>
                </a:cxn>
                <a:cxn ang="0">
                  <a:pos x="T8" y="T9"/>
                </a:cxn>
              </a:cxnLst>
              <a:rect l="0" t="0" r="r" b="b"/>
              <a:pathLst>
                <a:path w="434" h="434">
                  <a:moveTo>
                    <a:pt x="28" y="166"/>
                  </a:moveTo>
                  <a:cubicBezTo>
                    <a:pt x="56" y="62"/>
                    <a:pt x="163" y="0"/>
                    <a:pt x="268" y="28"/>
                  </a:cubicBezTo>
                  <a:cubicBezTo>
                    <a:pt x="372" y="56"/>
                    <a:pt x="434" y="164"/>
                    <a:pt x="406" y="268"/>
                  </a:cubicBezTo>
                  <a:cubicBezTo>
                    <a:pt x="377" y="372"/>
                    <a:pt x="270" y="434"/>
                    <a:pt x="166" y="406"/>
                  </a:cubicBezTo>
                  <a:cubicBezTo>
                    <a:pt x="61" y="378"/>
                    <a:pt x="0" y="270"/>
                    <a:pt x="28" y="166"/>
                  </a:cubicBezTo>
                  <a:close/>
                </a:path>
              </a:pathLst>
            </a:custGeom>
            <a:solidFill>
              <a:schemeClr val="accent2">
                <a:lumMod val="100000"/>
              </a:schemeClr>
            </a:solidFill>
            <a:ln>
              <a:noFill/>
            </a:ln>
            <a:extLst/>
          </p:spPr>
          <p:txBody>
            <a:bodyPr anchor="ctr"/>
            <a:lstStyle/>
            <a:p>
              <a:pPr algn="ctr"/>
              <a:endParaRPr/>
            </a:p>
          </p:txBody>
        </p:sp>
        <p:sp>
          <p:nvSpPr>
            <p:cNvPr id="12" name="Freeform: Shape 11"/>
            <p:cNvSpPr>
              <a:spLocks/>
            </p:cNvSpPr>
            <p:nvPr/>
          </p:nvSpPr>
          <p:spPr bwMode="auto">
            <a:xfrm>
              <a:off x="6218946" y="1601734"/>
              <a:ext cx="922252" cy="918558"/>
            </a:xfrm>
            <a:custGeom>
              <a:avLst/>
              <a:gdLst>
                <a:gd name="T0" fmla="*/ 21 w 317"/>
                <a:gd name="T1" fmla="*/ 121 h 316"/>
                <a:gd name="T2" fmla="*/ 196 w 317"/>
                <a:gd name="T3" fmla="*/ 20 h 316"/>
                <a:gd name="T4" fmla="*/ 296 w 317"/>
                <a:gd name="T5" fmla="*/ 195 h 316"/>
                <a:gd name="T6" fmla="*/ 121 w 317"/>
                <a:gd name="T7" fmla="*/ 296 h 316"/>
                <a:gd name="T8" fmla="*/ 21 w 317"/>
                <a:gd name="T9" fmla="*/ 121 h 316"/>
              </a:gdLst>
              <a:ahLst/>
              <a:cxnLst>
                <a:cxn ang="0">
                  <a:pos x="T0" y="T1"/>
                </a:cxn>
                <a:cxn ang="0">
                  <a:pos x="T2" y="T3"/>
                </a:cxn>
                <a:cxn ang="0">
                  <a:pos x="T4" y="T5"/>
                </a:cxn>
                <a:cxn ang="0">
                  <a:pos x="T6" y="T7"/>
                </a:cxn>
                <a:cxn ang="0">
                  <a:pos x="T8" y="T9"/>
                </a:cxn>
              </a:cxnLst>
              <a:rect l="0" t="0" r="r" b="b"/>
              <a:pathLst>
                <a:path w="317" h="316">
                  <a:moveTo>
                    <a:pt x="21" y="121"/>
                  </a:moveTo>
                  <a:cubicBezTo>
                    <a:pt x="41" y="45"/>
                    <a:pt x="120" y="0"/>
                    <a:pt x="196" y="20"/>
                  </a:cubicBezTo>
                  <a:cubicBezTo>
                    <a:pt x="272" y="41"/>
                    <a:pt x="317" y="119"/>
                    <a:pt x="296" y="195"/>
                  </a:cubicBezTo>
                  <a:cubicBezTo>
                    <a:pt x="276" y="271"/>
                    <a:pt x="198" y="316"/>
                    <a:pt x="121" y="296"/>
                  </a:cubicBezTo>
                  <a:cubicBezTo>
                    <a:pt x="45" y="275"/>
                    <a:pt x="0" y="197"/>
                    <a:pt x="21" y="121"/>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 name="Freeform: Shape 12"/>
            <p:cNvSpPr>
              <a:spLocks/>
            </p:cNvSpPr>
            <p:nvPr/>
          </p:nvSpPr>
          <p:spPr bwMode="auto">
            <a:xfrm>
              <a:off x="3697222" y="3380978"/>
              <a:ext cx="918558" cy="919789"/>
            </a:xfrm>
            <a:custGeom>
              <a:avLst/>
              <a:gdLst>
                <a:gd name="T0" fmla="*/ 20 w 316"/>
                <a:gd name="T1" fmla="*/ 121 h 316"/>
                <a:gd name="T2" fmla="*/ 195 w 316"/>
                <a:gd name="T3" fmla="*/ 20 h 316"/>
                <a:gd name="T4" fmla="*/ 296 w 316"/>
                <a:gd name="T5" fmla="*/ 195 h 316"/>
                <a:gd name="T6" fmla="*/ 121 w 316"/>
                <a:gd name="T7" fmla="*/ 296 h 316"/>
                <a:gd name="T8" fmla="*/ 20 w 316"/>
                <a:gd name="T9" fmla="*/ 121 h 316"/>
              </a:gdLst>
              <a:ahLst/>
              <a:cxnLst>
                <a:cxn ang="0">
                  <a:pos x="T0" y="T1"/>
                </a:cxn>
                <a:cxn ang="0">
                  <a:pos x="T2" y="T3"/>
                </a:cxn>
                <a:cxn ang="0">
                  <a:pos x="T4" y="T5"/>
                </a:cxn>
                <a:cxn ang="0">
                  <a:pos x="T6" y="T7"/>
                </a:cxn>
                <a:cxn ang="0">
                  <a:pos x="T8" y="T9"/>
                </a:cxn>
              </a:cxnLst>
              <a:rect l="0" t="0" r="r" b="b"/>
              <a:pathLst>
                <a:path w="316" h="316">
                  <a:moveTo>
                    <a:pt x="20" y="121"/>
                  </a:moveTo>
                  <a:cubicBezTo>
                    <a:pt x="41" y="45"/>
                    <a:pt x="119" y="0"/>
                    <a:pt x="195" y="20"/>
                  </a:cubicBezTo>
                  <a:cubicBezTo>
                    <a:pt x="271" y="41"/>
                    <a:pt x="316" y="119"/>
                    <a:pt x="296" y="195"/>
                  </a:cubicBezTo>
                  <a:cubicBezTo>
                    <a:pt x="275" y="271"/>
                    <a:pt x="197" y="316"/>
                    <a:pt x="121" y="296"/>
                  </a:cubicBezTo>
                  <a:cubicBezTo>
                    <a:pt x="45" y="275"/>
                    <a:pt x="0" y="197"/>
                    <a:pt x="20" y="121"/>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Freeform: Shape 13"/>
            <p:cNvSpPr>
              <a:spLocks/>
            </p:cNvSpPr>
            <p:nvPr/>
          </p:nvSpPr>
          <p:spPr bwMode="auto">
            <a:xfrm>
              <a:off x="7269252" y="2727154"/>
              <a:ext cx="1512050" cy="1512049"/>
            </a:xfrm>
            <a:custGeom>
              <a:avLst/>
              <a:gdLst>
                <a:gd name="T0" fmla="*/ 33 w 520"/>
                <a:gd name="T1" fmla="*/ 199 h 520"/>
                <a:gd name="T2" fmla="*/ 321 w 520"/>
                <a:gd name="T3" fmla="*/ 34 h 520"/>
                <a:gd name="T4" fmla="*/ 486 w 520"/>
                <a:gd name="T5" fmla="*/ 321 h 520"/>
                <a:gd name="T6" fmla="*/ 199 w 520"/>
                <a:gd name="T7" fmla="*/ 487 h 520"/>
                <a:gd name="T8" fmla="*/ 33 w 520"/>
                <a:gd name="T9" fmla="*/ 199 h 520"/>
              </a:gdLst>
              <a:ahLst/>
              <a:cxnLst>
                <a:cxn ang="0">
                  <a:pos x="T0" y="T1"/>
                </a:cxn>
                <a:cxn ang="0">
                  <a:pos x="T2" y="T3"/>
                </a:cxn>
                <a:cxn ang="0">
                  <a:pos x="T4" y="T5"/>
                </a:cxn>
                <a:cxn ang="0">
                  <a:pos x="T6" y="T7"/>
                </a:cxn>
                <a:cxn ang="0">
                  <a:pos x="T8" y="T9"/>
                </a:cxn>
              </a:cxnLst>
              <a:rect l="0" t="0" r="r" b="b"/>
              <a:pathLst>
                <a:path w="520" h="520">
                  <a:moveTo>
                    <a:pt x="33" y="199"/>
                  </a:moveTo>
                  <a:cubicBezTo>
                    <a:pt x="67" y="74"/>
                    <a:pt x="196" y="0"/>
                    <a:pt x="321" y="34"/>
                  </a:cubicBezTo>
                  <a:cubicBezTo>
                    <a:pt x="446" y="68"/>
                    <a:pt x="520" y="196"/>
                    <a:pt x="486" y="321"/>
                  </a:cubicBezTo>
                  <a:cubicBezTo>
                    <a:pt x="452" y="446"/>
                    <a:pt x="324" y="520"/>
                    <a:pt x="199" y="487"/>
                  </a:cubicBezTo>
                  <a:cubicBezTo>
                    <a:pt x="74" y="453"/>
                    <a:pt x="0" y="324"/>
                    <a:pt x="33" y="199"/>
                  </a:cubicBezTo>
                  <a:close/>
                </a:path>
              </a:pathLst>
            </a:custGeom>
            <a:solidFill>
              <a:schemeClr val="accent4">
                <a:lumMod val="100000"/>
              </a:schemeClr>
            </a:solidFill>
            <a:ln>
              <a:noFill/>
            </a:ln>
            <a:extLst/>
          </p:spPr>
          <p:txBody>
            <a:bodyPr anchor="ctr"/>
            <a:lstStyle/>
            <a:p>
              <a:pPr algn="ctr"/>
              <a:endParaRPr/>
            </a:p>
          </p:txBody>
        </p:sp>
        <p:sp>
          <p:nvSpPr>
            <p:cNvPr id="15" name="Freeform: Shape 14"/>
            <p:cNvSpPr>
              <a:spLocks/>
            </p:cNvSpPr>
            <p:nvPr/>
          </p:nvSpPr>
          <p:spPr bwMode="auto">
            <a:xfrm>
              <a:off x="7472420" y="2932781"/>
              <a:ext cx="1102022" cy="1103253"/>
            </a:xfrm>
            <a:custGeom>
              <a:avLst/>
              <a:gdLst>
                <a:gd name="T0" fmla="*/ 25 w 379"/>
                <a:gd name="T1" fmla="*/ 145 h 379"/>
                <a:gd name="T2" fmla="*/ 234 w 379"/>
                <a:gd name="T3" fmla="*/ 24 h 379"/>
                <a:gd name="T4" fmla="*/ 355 w 379"/>
                <a:gd name="T5" fmla="*/ 234 h 379"/>
                <a:gd name="T6" fmla="*/ 145 w 379"/>
                <a:gd name="T7" fmla="*/ 354 h 379"/>
                <a:gd name="T8" fmla="*/ 25 w 379"/>
                <a:gd name="T9" fmla="*/ 145 h 379"/>
              </a:gdLst>
              <a:ahLst/>
              <a:cxnLst>
                <a:cxn ang="0">
                  <a:pos x="T0" y="T1"/>
                </a:cxn>
                <a:cxn ang="0">
                  <a:pos x="T2" y="T3"/>
                </a:cxn>
                <a:cxn ang="0">
                  <a:pos x="T4" y="T5"/>
                </a:cxn>
                <a:cxn ang="0">
                  <a:pos x="T6" y="T7"/>
                </a:cxn>
                <a:cxn ang="0">
                  <a:pos x="T8" y="T9"/>
                </a:cxn>
              </a:cxnLst>
              <a:rect l="0" t="0" r="r" b="b"/>
              <a:pathLst>
                <a:path w="379" h="379">
                  <a:moveTo>
                    <a:pt x="25" y="145"/>
                  </a:moveTo>
                  <a:cubicBezTo>
                    <a:pt x="49" y="54"/>
                    <a:pt x="143" y="0"/>
                    <a:pt x="234" y="24"/>
                  </a:cubicBezTo>
                  <a:cubicBezTo>
                    <a:pt x="325" y="49"/>
                    <a:pt x="379" y="143"/>
                    <a:pt x="355" y="234"/>
                  </a:cubicBezTo>
                  <a:cubicBezTo>
                    <a:pt x="330" y="325"/>
                    <a:pt x="236" y="379"/>
                    <a:pt x="145" y="354"/>
                  </a:cubicBezTo>
                  <a:cubicBezTo>
                    <a:pt x="54" y="330"/>
                    <a:pt x="0" y="236"/>
                    <a:pt x="25" y="145"/>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Freeform: Shape 15"/>
            <p:cNvSpPr>
              <a:spLocks/>
            </p:cNvSpPr>
            <p:nvPr/>
          </p:nvSpPr>
          <p:spPr bwMode="auto">
            <a:xfrm>
              <a:off x="5059051" y="2851516"/>
              <a:ext cx="1943008" cy="1943008"/>
            </a:xfrm>
            <a:custGeom>
              <a:avLst/>
              <a:gdLst>
                <a:gd name="T0" fmla="*/ 43 w 668"/>
                <a:gd name="T1" fmla="*/ 255 h 668"/>
                <a:gd name="T2" fmla="*/ 412 w 668"/>
                <a:gd name="T3" fmla="*/ 43 h 668"/>
                <a:gd name="T4" fmla="*/ 625 w 668"/>
                <a:gd name="T5" fmla="*/ 412 h 668"/>
                <a:gd name="T6" fmla="*/ 255 w 668"/>
                <a:gd name="T7" fmla="*/ 625 h 668"/>
                <a:gd name="T8" fmla="*/ 43 w 668"/>
                <a:gd name="T9" fmla="*/ 255 h 668"/>
              </a:gdLst>
              <a:ahLst/>
              <a:cxnLst>
                <a:cxn ang="0">
                  <a:pos x="T0" y="T1"/>
                </a:cxn>
                <a:cxn ang="0">
                  <a:pos x="T2" y="T3"/>
                </a:cxn>
                <a:cxn ang="0">
                  <a:pos x="T4" y="T5"/>
                </a:cxn>
                <a:cxn ang="0">
                  <a:pos x="T6" y="T7"/>
                </a:cxn>
                <a:cxn ang="0">
                  <a:pos x="T8" y="T9"/>
                </a:cxn>
              </a:cxnLst>
              <a:rect l="0" t="0" r="r" b="b"/>
              <a:pathLst>
                <a:path w="668" h="668">
                  <a:moveTo>
                    <a:pt x="43" y="255"/>
                  </a:moveTo>
                  <a:cubicBezTo>
                    <a:pt x="86" y="95"/>
                    <a:pt x="252" y="0"/>
                    <a:pt x="412" y="43"/>
                  </a:cubicBezTo>
                  <a:cubicBezTo>
                    <a:pt x="573" y="86"/>
                    <a:pt x="668" y="252"/>
                    <a:pt x="625" y="412"/>
                  </a:cubicBezTo>
                  <a:cubicBezTo>
                    <a:pt x="581" y="573"/>
                    <a:pt x="416" y="668"/>
                    <a:pt x="255" y="625"/>
                  </a:cubicBezTo>
                  <a:cubicBezTo>
                    <a:pt x="95" y="581"/>
                    <a:pt x="0" y="416"/>
                    <a:pt x="43" y="255"/>
                  </a:cubicBezTo>
                  <a:close/>
                </a:path>
              </a:pathLst>
            </a:custGeom>
            <a:solidFill>
              <a:schemeClr val="bg2"/>
            </a:solidFill>
            <a:ln>
              <a:noFill/>
            </a:ln>
            <a:extLst/>
          </p:spPr>
          <p:txBody>
            <a:bodyPr anchor="ctr"/>
            <a:lstStyle/>
            <a:p>
              <a:pPr algn="ctr"/>
              <a:endParaRPr/>
            </a:p>
          </p:txBody>
        </p:sp>
        <p:sp>
          <p:nvSpPr>
            <p:cNvPr id="17" name="Freeform: Shape 16"/>
            <p:cNvSpPr>
              <a:spLocks/>
            </p:cNvSpPr>
            <p:nvPr/>
          </p:nvSpPr>
          <p:spPr bwMode="auto">
            <a:xfrm>
              <a:off x="6827212" y="4809298"/>
              <a:ext cx="1262093" cy="1264556"/>
            </a:xfrm>
            <a:custGeom>
              <a:avLst/>
              <a:gdLst>
                <a:gd name="T0" fmla="*/ 28 w 434"/>
                <a:gd name="T1" fmla="*/ 166 h 435"/>
                <a:gd name="T2" fmla="*/ 268 w 434"/>
                <a:gd name="T3" fmla="*/ 29 h 435"/>
                <a:gd name="T4" fmla="*/ 406 w 434"/>
                <a:gd name="T5" fmla="*/ 268 h 435"/>
                <a:gd name="T6" fmla="*/ 166 w 434"/>
                <a:gd name="T7" fmla="*/ 406 h 435"/>
                <a:gd name="T8" fmla="*/ 28 w 434"/>
                <a:gd name="T9" fmla="*/ 166 h 435"/>
              </a:gdLst>
              <a:ahLst/>
              <a:cxnLst>
                <a:cxn ang="0">
                  <a:pos x="T0" y="T1"/>
                </a:cxn>
                <a:cxn ang="0">
                  <a:pos x="T2" y="T3"/>
                </a:cxn>
                <a:cxn ang="0">
                  <a:pos x="T4" y="T5"/>
                </a:cxn>
                <a:cxn ang="0">
                  <a:pos x="T6" y="T7"/>
                </a:cxn>
                <a:cxn ang="0">
                  <a:pos x="T8" y="T9"/>
                </a:cxn>
              </a:cxnLst>
              <a:rect l="0" t="0" r="r" b="b"/>
              <a:pathLst>
                <a:path w="434" h="435">
                  <a:moveTo>
                    <a:pt x="28" y="166"/>
                  </a:moveTo>
                  <a:cubicBezTo>
                    <a:pt x="56" y="62"/>
                    <a:pt x="164" y="0"/>
                    <a:pt x="268" y="29"/>
                  </a:cubicBezTo>
                  <a:cubicBezTo>
                    <a:pt x="373" y="57"/>
                    <a:pt x="434" y="164"/>
                    <a:pt x="406" y="268"/>
                  </a:cubicBezTo>
                  <a:cubicBezTo>
                    <a:pt x="378" y="373"/>
                    <a:pt x="271" y="435"/>
                    <a:pt x="166" y="406"/>
                  </a:cubicBezTo>
                  <a:cubicBezTo>
                    <a:pt x="62" y="378"/>
                    <a:pt x="0" y="271"/>
                    <a:pt x="28" y="166"/>
                  </a:cubicBezTo>
                  <a:close/>
                </a:path>
              </a:pathLst>
            </a:custGeom>
            <a:solidFill>
              <a:schemeClr val="accent5">
                <a:lumMod val="100000"/>
              </a:schemeClr>
            </a:solidFill>
            <a:ln>
              <a:noFill/>
            </a:ln>
            <a:extLst/>
          </p:spPr>
          <p:txBody>
            <a:bodyPr anchor="ctr"/>
            <a:lstStyle/>
            <a:p>
              <a:pPr algn="ctr"/>
              <a:endParaRPr/>
            </a:p>
          </p:txBody>
        </p:sp>
        <p:sp>
          <p:nvSpPr>
            <p:cNvPr id="18" name="Freeform: Shape 17"/>
            <p:cNvSpPr>
              <a:spLocks/>
            </p:cNvSpPr>
            <p:nvPr/>
          </p:nvSpPr>
          <p:spPr bwMode="auto">
            <a:xfrm>
              <a:off x="6047793" y="3921523"/>
              <a:ext cx="1418469" cy="1457872"/>
            </a:xfrm>
            <a:custGeom>
              <a:avLst/>
              <a:gdLst>
                <a:gd name="T0" fmla="*/ 291 w 488"/>
                <a:gd name="T1" fmla="*/ 501 h 501"/>
                <a:gd name="T2" fmla="*/ 0 w 488"/>
                <a:gd name="T3" fmla="*/ 185 h 501"/>
                <a:gd name="T4" fmla="*/ 211 w 488"/>
                <a:gd name="T5" fmla="*/ 0 h 501"/>
                <a:gd name="T6" fmla="*/ 488 w 488"/>
                <a:gd name="T7" fmla="*/ 327 h 501"/>
                <a:gd name="T8" fmla="*/ 291 w 488"/>
                <a:gd name="T9" fmla="*/ 501 h 501"/>
              </a:gdLst>
              <a:ahLst/>
              <a:cxnLst>
                <a:cxn ang="0">
                  <a:pos x="T0" y="T1"/>
                </a:cxn>
                <a:cxn ang="0">
                  <a:pos x="T2" y="T3"/>
                </a:cxn>
                <a:cxn ang="0">
                  <a:pos x="T4" y="T5"/>
                </a:cxn>
                <a:cxn ang="0">
                  <a:pos x="T6" y="T7"/>
                </a:cxn>
                <a:cxn ang="0">
                  <a:pos x="T8" y="T9"/>
                </a:cxn>
              </a:cxnLst>
              <a:rect l="0" t="0" r="r" b="b"/>
              <a:pathLst>
                <a:path w="488" h="501">
                  <a:moveTo>
                    <a:pt x="291" y="501"/>
                  </a:moveTo>
                  <a:cubicBezTo>
                    <a:pt x="310" y="329"/>
                    <a:pt x="173" y="180"/>
                    <a:pt x="0" y="185"/>
                  </a:cubicBezTo>
                  <a:cubicBezTo>
                    <a:pt x="211" y="0"/>
                    <a:pt x="211" y="0"/>
                    <a:pt x="211" y="0"/>
                  </a:cubicBezTo>
                  <a:cubicBezTo>
                    <a:pt x="184" y="170"/>
                    <a:pt x="315" y="325"/>
                    <a:pt x="488" y="327"/>
                  </a:cubicBezTo>
                  <a:lnTo>
                    <a:pt x="291" y="501"/>
                  </a:lnTo>
                  <a:close/>
                </a:path>
              </a:pathLst>
            </a:custGeom>
            <a:solidFill>
              <a:schemeClr val="accent5">
                <a:lumMod val="100000"/>
              </a:schemeClr>
            </a:solidFill>
            <a:ln>
              <a:noFill/>
            </a:ln>
            <a:extLst/>
          </p:spPr>
          <p:txBody>
            <a:bodyPr anchor="ctr"/>
            <a:lstStyle/>
            <a:p>
              <a:pPr algn="ctr"/>
              <a:endParaRPr/>
            </a:p>
          </p:txBody>
        </p:sp>
        <p:sp>
          <p:nvSpPr>
            <p:cNvPr id="19" name="Freeform: Shape 18"/>
            <p:cNvSpPr>
              <a:spLocks/>
            </p:cNvSpPr>
            <p:nvPr/>
          </p:nvSpPr>
          <p:spPr bwMode="auto">
            <a:xfrm>
              <a:off x="7020297" y="4980451"/>
              <a:ext cx="919789" cy="922252"/>
            </a:xfrm>
            <a:custGeom>
              <a:avLst/>
              <a:gdLst>
                <a:gd name="T0" fmla="*/ 20 w 316"/>
                <a:gd name="T1" fmla="*/ 121 h 317"/>
                <a:gd name="T2" fmla="*/ 195 w 316"/>
                <a:gd name="T3" fmla="*/ 21 h 317"/>
                <a:gd name="T4" fmla="*/ 296 w 316"/>
                <a:gd name="T5" fmla="*/ 196 h 317"/>
                <a:gd name="T6" fmla="*/ 121 w 316"/>
                <a:gd name="T7" fmla="*/ 296 h 317"/>
                <a:gd name="T8" fmla="*/ 20 w 316"/>
                <a:gd name="T9" fmla="*/ 121 h 317"/>
              </a:gdLst>
              <a:ahLst/>
              <a:cxnLst>
                <a:cxn ang="0">
                  <a:pos x="T0" y="T1"/>
                </a:cxn>
                <a:cxn ang="0">
                  <a:pos x="T2" y="T3"/>
                </a:cxn>
                <a:cxn ang="0">
                  <a:pos x="T4" y="T5"/>
                </a:cxn>
                <a:cxn ang="0">
                  <a:pos x="T6" y="T7"/>
                </a:cxn>
                <a:cxn ang="0">
                  <a:pos x="T8" y="T9"/>
                </a:cxn>
              </a:cxnLst>
              <a:rect l="0" t="0" r="r" b="b"/>
              <a:pathLst>
                <a:path w="316" h="317">
                  <a:moveTo>
                    <a:pt x="20" y="121"/>
                  </a:moveTo>
                  <a:cubicBezTo>
                    <a:pt x="41" y="45"/>
                    <a:pt x="119" y="0"/>
                    <a:pt x="195" y="21"/>
                  </a:cubicBezTo>
                  <a:cubicBezTo>
                    <a:pt x="271" y="41"/>
                    <a:pt x="316" y="120"/>
                    <a:pt x="296" y="196"/>
                  </a:cubicBezTo>
                  <a:cubicBezTo>
                    <a:pt x="275" y="272"/>
                    <a:pt x="197" y="317"/>
                    <a:pt x="121" y="296"/>
                  </a:cubicBezTo>
                  <a:cubicBezTo>
                    <a:pt x="45" y="276"/>
                    <a:pt x="0" y="197"/>
                    <a:pt x="20" y="121"/>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Freeform: Shape 19"/>
            <p:cNvSpPr>
              <a:spLocks/>
            </p:cNvSpPr>
            <p:nvPr/>
          </p:nvSpPr>
          <p:spPr bwMode="auto">
            <a:xfrm>
              <a:off x="5320087" y="3113784"/>
              <a:ext cx="1417239" cy="1416007"/>
            </a:xfrm>
            <a:custGeom>
              <a:avLst/>
              <a:gdLst>
                <a:gd name="T0" fmla="*/ 32 w 487"/>
                <a:gd name="T1" fmla="*/ 187 h 487"/>
                <a:gd name="T2" fmla="*/ 301 w 487"/>
                <a:gd name="T3" fmla="*/ 32 h 487"/>
                <a:gd name="T4" fmla="*/ 456 w 487"/>
                <a:gd name="T5" fmla="*/ 301 h 487"/>
                <a:gd name="T6" fmla="*/ 187 w 487"/>
                <a:gd name="T7" fmla="*/ 456 h 487"/>
                <a:gd name="T8" fmla="*/ 32 w 487"/>
                <a:gd name="T9" fmla="*/ 187 h 487"/>
              </a:gdLst>
              <a:ahLst/>
              <a:cxnLst>
                <a:cxn ang="0">
                  <a:pos x="T0" y="T1"/>
                </a:cxn>
                <a:cxn ang="0">
                  <a:pos x="T2" y="T3"/>
                </a:cxn>
                <a:cxn ang="0">
                  <a:pos x="T4" y="T5"/>
                </a:cxn>
                <a:cxn ang="0">
                  <a:pos x="T6" y="T7"/>
                </a:cxn>
                <a:cxn ang="0">
                  <a:pos x="T8" y="T9"/>
                </a:cxn>
              </a:cxnLst>
              <a:rect l="0" t="0" r="r" b="b"/>
              <a:pathLst>
                <a:path w="487" h="487">
                  <a:moveTo>
                    <a:pt x="32" y="187"/>
                  </a:moveTo>
                  <a:cubicBezTo>
                    <a:pt x="63" y="70"/>
                    <a:pt x="184" y="0"/>
                    <a:pt x="301" y="32"/>
                  </a:cubicBezTo>
                  <a:cubicBezTo>
                    <a:pt x="418" y="63"/>
                    <a:pt x="487" y="184"/>
                    <a:pt x="456" y="301"/>
                  </a:cubicBezTo>
                  <a:cubicBezTo>
                    <a:pt x="424" y="418"/>
                    <a:pt x="304" y="487"/>
                    <a:pt x="187" y="456"/>
                  </a:cubicBezTo>
                  <a:cubicBezTo>
                    <a:pt x="69" y="424"/>
                    <a:pt x="0" y="304"/>
                    <a:pt x="32" y="187"/>
                  </a:cubicBezTo>
                  <a:close/>
                </a:path>
              </a:pathLst>
            </a:custGeom>
            <a:solidFill>
              <a:schemeClr val="accent5">
                <a:lumMod val="100000"/>
              </a:schemeClr>
            </a:solidFill>
            <a:ln>
              <a:noFill/>
            </a:ln>
            <a:extLst/>
          </p:spPr>
          <p:txBody>
            <a:bodyPr anchor="ctr"/>
            <a:lstStyle/>
            <a:p>
              <a:pPr algn="ctr"/>
              <a:endParaRPr/>
            </a:p>
          </p:txBody>
        </p:sp>
        <p:sp>
          <p:nvSpPr>
            <p:cNvPr id="21" name="Freeform: Shape 20"/>
            <p:cNvSpPr>
              <a:spLocks/>
            </p:cNvSpPr>
            <p:nvPr/>
          </p:nvSpPr>
          <p:spPr bwMode="auto">
            <a:xfrm>
              <a:off x="5747968" y="3389598"/>
              <a:ext cx="561478" cy="518381"/>
            </a:xfrm>
            <a:custGeom>
              <a:avLst/>
              <a:gdLst>
                <a:gd name="T0" fmla="*/ 352 w 456"/>
                <a:gd name="T1" fmla="*/ 116 h 421"/>
                <a:gd name="T2" fmla="*/ 352 w 456"/>
                <a:gd name="T3" fmla="*/ 55 h 421"/>
                <a:gd name="T4" fmla="*/ 324 w 456"/>
                <a:gd name="T5" fmla="*/ 55 h 421"/>
                <a:gd name="T6" fmla="*/ 324 w 456"/>
                <a:gd name="T7" fmla="*/ 90 h 421"/>
                <a:gd name="T8" fmla="*/ 227 w 456"/>
                <a:gd name="T9" fmla="*/ 0 h 421"/>
                <a:gd name="T10" fmla="*/ 114 w 456"/>
                <a:gd name="T11" fmla="*/ 107 h 421"/>
                <a:gd name="T12" fmla="*/ 0 w 456"/>
                <a:gd name="T13" fmla="*/ 210 h 421"/>
                <a:gd name="T14" fmla="*/ 55 w 456"/>
                <a:gd name="T15" fmla="*/ 210 h 421"/>
                <a:gd name="T16" fmla="*/ 55 w 456"/>
                <a:gd name="T17" fmla="*/ 421 h 421"/>
                <a:gd name="T18" fmla="*/ 170 w 456"/>
                <a:gd name="T19" fmla="*/ 421 h 421"/>
                <a:gd name="T20" fmla="*/ 170 w 456"/>
                <a:gd name="T21" fmla="*/ 241 h 421"/>
                <a:gd name="T22" fmla="*/ 286 w 456"/>
                <a:gd name="T23" fmla="*/ 241 h 421"/>
                <a:gd name="T24" fmla="*/ 286 w 456"/>
                <a:gd name="T25" fmla="*/ 421 h 421"/>
                <a:gd name="T26" fmla="*/ 399 w 456"/>
                <a:gd name="T27" fmla="*/ 421 h 421"/>
                <a:gd name="T28" fmla="*/ 399 w 456"/>
                <a:gd name="T29" fmla="*/ 210 h 421"/>
                <a:gd name="T30" fmla="*/ 456 w 456"/>
                <a:gd name="T31" fmla="*/ 210 h 421"/>
                <a:gd name="T32" fmla="*/ 352 w 456"/>
                <a:gd name="T33" fmla="*/ 11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21">
                  <a:moveTo>
                    <a:pt x="352" y="116"/>
                  </a:moveTo>
                  <a:lnTo>
                    <a:pt x="352" y="55"/>
                  </a:lnTo>
                  <a:lnTo>
                    <a:pt x="324" y="55"/>
                  </a:lnTo>
                  <a:lnTo>
                    <a:pt x="324" y="90"/>
                  </a:lnTo>
                  <a:lnTo>
                    <a:pt x="227" y="0"/>
                  </a:lnTo>
                  <a:lnTo>
                    <a:pt x="114" y="107"/>
                  </a:lnTo>
                  <a:lnTo>
                    <a:pt x="0" y="210"/>
                  </a:lnTo>
                  <a:lnTo>
                    <a:pt x="55" y="210"/>
                  </a:lnTo>
                  <a:lnTo>
                    <a:pt x="55" y="421"/>
                  </a:lnTo>
                  <a:lnTo>
                    <a:pt x="170" y="421"/>
                  </a:lnTo>
                  <a:lnTo>
                    <a:pt x="170" y="241"/>
                  </a:lnTo>
                  <a:lnTo>
                    <a:pt x="286" y="241"/>
                  </a:lnTo>
                  <a:lnTo>
                    <a:pt x="286" y="421"/>
                  </a:lnTo>
                  <a:lnTo>
                    <a:pt x="399" y="421"/>
                  </a:lnTo>
                  <a:lnTo>
                    <a:pt x="399" y="210"/>
                  </a:lnTo>
                  <a:lnTo>
                    <a:pt x="456" y="210"/>
                  </a:lnTo>
                  <a:lnTo>
                    <a:pt x="352" y="116"/>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 name="Freeform: Shape 21"/>
            <p:cNvSpPr>
              <a:spLocks/>
            </p:cNvSpPr>
            <p:nvPr/>
          </p:nvSpPr>
          <p:spPr bwMode="auto">
            <a:xfrm>
              <a:off x="8074530" y="3227065"/>
              <a:ext cx="153914" cy="145294"/>
            </a:xfrm>
            <a:custGeom>
              <a:avLst/>
              <a:gdLst>
                <a:gd name="T0" fmla="*/ 53 w 53"/>
                <a:gd name="T1" fmla="*/ 40 h 50"/>
                <a:gd name="T2" fmla="*/ 19 w 53"/>
                <a:gd name="T3" fmla="*/ 0 h 50"/>
                <a:gd name="T4" fmla="*/ 19 w 53"/>
                <a:gd name="T5" fmla="*/ 0 h 50"/>
                <a:gd name="T6" fmla="*/ 0 w 53"/>
                <a:gd name="T7" fmla="*/ 50 h 50"/>
                <a:gd name="T8" fmla="*/ 53 w 53"/>
                <a:gd name="T9" fmla="*/ 40 h 50"/>
              </a:gdLst>
              <a:ahLst/>
              <a:cxnLst>
                <a:cxn ang="0">
                  <a:pos x="T0" y="T1"/>
                </a:cxn>
                <a:cxn ang="0">
                  <a:pos x="T2" y="T3"/>
                </a:cxn>
                <a:cxn ang="0">
                  <a:pos x="T4" y="T5"/>
                </a:cxn>
                <a:cxn ang="0">
                  <a:pos x="T6" y="T7"/>
                </a:cxn>
                <a:cxn ang="0">
                  <a:pos x="T8" y="T9"/>
                </a:cxn>
              </a:cxnLst>
              <a:rect l="0" t="0" r="r" b="b"/>
              <a:pathLst>
                <a:path w="53" h="50">
                  <a:moveTo>
                    <a:pt x="53" y="40"/>
                  </a:moveTo>
                  <a:cubicBezTo>
                    <a:pt x="50" y="22"/>
                    <a:pt x="37" y="7"/>
                    <a:pt x="19" y="0"/>
                  </a:cubicBezTo>
                  <a:cubicBezTo>
                    <a:pt x="19" y="0"/>
                    <a:pt x="19" y="0"/>
                    <a:pt x="19" y="0"/>
                  </a:cubicBezTo>
                  <a:cubicBezTo>
                    <a:pt x="0" y="50"/>
                    <a:pt x="0" y="50"/>
                    <a:pt x="0" y="50"/>
                  </a:cubicBezTo>
                  <a:lnTo>
                    <a:pt x="53" y="40"/>
                  </a:lnTo>
                  <a:close/>
                </a:path>
              </a:pathLst>
            </a:custGeom>
            <a:solidFill>
              <a:schemeClr val="accent4">
                <a:lumMod val="100000"/>
              </a:schemeClr>
            </a:solidFill>
            <a:ln>
              <a:noFill/>
            </a:ln>
            <a:extLst/>
          </p:spPr>
          <p:txBody>
            <a:bodyPr anchor="ctr"/>
            <a:lstStyle/>
            <a:p>
              <a:pPr algn="ctr"/>
              <a:endParaRPr/>
            </a:p>
          </p:txBody>
        </p:sp>
        <p:sp>
          <p:nvSpPr>
            <p:cNvPr id="23" name="Freeform: Shape 22"/>
            <p:cNvSpPr>
              <a:spLocks/>
            </p:cNvSpPr>
            <p:nvPr/>
          </p:nvSpPr>
          <p:spPr bwMode="auto">
            <a:xfrm>
              <a:off x="7879983" y="3227065"/>
              <a:ext cx="320141" cy="352155"/>
            </a:xfrm>
            <a:custGeom>
              <a:avLst/>
              <a:gdLst>
                <a:gd name="T0" fmla="*/ 108 w 110"/>
                <a:gd name="T1" fmla="*/ 51 h 121"/>
                <a:gd name="T2" fmla="*/ 55 w 110"/>
                <a:gd name="T3" fmla="*/ 60 h 121"/>
                <a:gd name="T4" fmla="*/ 74 w 110"/>
                <a:gd name="T5" fmla="*/ 10 h 121"/>
                <a:gd name="T6" fmla="*/ 5 w 110"/>
                <a:gd name="T7" fmla="*/ 41 h 121"/>
                <a:gd name="T8" fmla="*/ 2 w 110"/>
                <a:gd name="T9" fmla="*/ 70 h 121"/>
                <a:gd name="T10" fmla="*/ 36 w 110"/>
                <a:gd name="T11" fmla="*/ 111 h 121"/>
                <a:gd name="T12" fmla="*/ 36 w 110"/>
                <a:gd name="T13" fmla="*/ 111 h 121"/>
                <a:gd name="T14" fmla="*/ 105 w 110"/>
                <a:gd name="T15" fmla="*/ 79 h 121"/>
                <a:gd name="T16" fmla="*/ 108 w 110"/>
                <a:gd name="T17" fmla="*/ 5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21">
                  <a:moveTo>
                    <a:pt x="108" y="51"/>
                  </a:moveTo>
                  <a:cubicBezTo>
                    <a:pt x="55" y="60"/>
                    <a:pt x="55" y="60"/>
                    <a:pt x="55" y="60"/>
                  </a:cubicBezTo>
                  <a:cubicBezTo>
                    <a:pt x="74" y="10"/>
                    <a:pt x="74" y="10"/>
                    <a:pt x="74" y="10"/>
                  </a:cubicBezTo>
                  <a:cubicBezTo>
                    <a:pt x="46" y="0"/>
                    <a:pt x="15" y="14"/>
                    <a:pt x="5" y="41"/>
                  </a:cubicBezTo>
                  <a:cubicBezTo>
                    <a:pt x="1" y="51"/>
                    <a:pt x="0" y="61"/>
                    <a:pt x="2" y="70"/>
                  </a:cubicBezTo>
                  <a:cubicBezTo>
                    <a:pt x="6" y="88"/>
                    <a:pt x="18" y="104"/>
                    <a:pt x="36" y="111"/>
                  </a:cubicBezTo>
                  <a:cubicBezTo>
                    <a:pt x="36" y="111"/>
                    <a:pt x="36" y="111"/>
                    <a:pt x="36" y="111"/>
                  </a:cubicBezTo>
                  <a:cubicBezTo>
                    <a:pt x="64" y="121"/>
                    <a:pt x="95" y="107"/>
                    <a:pt x="105" y="79"/>
                  </a:cubicBezTo>
                  <a:cubicBezTo>
                    <a:pt x="109" y="70"/>
                    <a:pt x="110" y="60"/>
                    <a:pt x="108" y="51"/>
                  </a:cubicBezTo>
                  <a:close/>
                </a:path>
              </a:pathLst>
            </a:custGeom>
            <a:solidFill>
              <a:schemeClr val="accent4">
                <a:lumMod val="100000"/>
              </a:schemeClr>
            </a:solidFill>
            <a:ln>
              <a:noFill/>
            </a:ln>
            <a:extLst/>
          </p:spPr>
          <p:txBody>
            <a:bodyPr anchor="ctr"/>
            <a:lstStyle/>
            <a:p>
              <a:pPr algn="ctr"/>
              <a:endParaRPr/>
            </a:p>
          </p:txBody>
        </p:sp>
        <p:sp>
          <p:nvSpPr>
            <p:cNvPr id="24" name="TextBox 23"/>
            <p:cNvSpPr txBox="1">
              <a:spLocks/>
            </p:cNvSpPr>
            <p:nvPr/>
          </p:nvSpPr>
          <p:spPr>
            <a:xfrm>
              <a:off x="4340390" y="1466154"/>
              <a:ext cx="673906" cy="327569"/>
            </a:xfrm>
            <a:prstGeom prst="rect">
              <a:avLst/>
            </a:prstGeom>
            <a:noFill/>
          </p:spPr>
          <p:txBody>
            <a:bodyPr wrap="none" anchor="ctr">
              <a:normAutofit/>
            </a:bodyPr>
            <a:lstStyle/>
            <a:p>
              <a:pPr algn="ctr"/>
              <a:r>
                <a:rPr lang="zh-CN" altLang="en-US" sz="1100">
                  <a:solidFill>
                    <a:schemeClr val="accent1">
                      <a:lumMod val="100000"/>
                    </a:schemeClr>
                  </a:solidFill>
                </a:rPr>
                <a:t>关键词</a:t>
              </a:r>
            </a:p>
          </p:txBody>
        </p:sp>
        <p:sp>
          <p:nvSpPr>
            <p:cNvPr id="25" name="TextBox 24"/>
            <p:cNvSpPr txBox="1">
              <a:spLocks/>
            </p:cNvSpPr>
            <p:nvPr/>
          </p:nvSpPr>
          <p:spPr>
            <a:xfrm>
              <a:off x="6347462" y="1989448"/>
              <a:ext cx="673906" cy="327569"/>
            </a:xfrm>
            <a:prstGeom prst="rect">
              <a:avLst/>
            </a:prstGeom>
            <a:noFill/>
          </p:spPr>
          <p:txBody>
            <a:bodyPr wrap="none" anchor="ctr">
              <a:normAutofit/>
            </a:bodyPr>
            <a:lstStyle/>
            <a:p>
              <a:pPr algn="ctr"/>
              <a:r>
                <a:rPr lang="zh-CN" altLang="en-US" sz="1100">
                  <a:solidFill>
                    <a:schemeClr val="accent2">
                      <a:lumMod val="100000"/>
                    </a:schemeClr>
                  </a:solidFill>
                </a:rPr>
                <a:t>关键词</a:t>
              </a:r>
            </a:p>
          </p:txBody>
        </p:sp>
        <p:sp>
          <p:nvSpPr>
            <p:cNvPr id="26" name="TextBox 25"/>
            <p:cNvSpPr txBox="1">
              <a:spLocks/>
            </p:cNvSpPr>
            <p:nvPr/>
          </p:nvSpPr>
          <p:spPr>
            <a:xfrm>
              <a:off x="3823062" y="3833426"/>
              <a:ext cx="673906" cy="327569"/>
            </a:xfrm>
            <a:prstGeom prst="rect">
              <a:avLst/>
            </a:prstGeom>
            <a:noFill/>
          </p:spPr>
          <p:txBody>
            <a:bodyPr wrap="none" anchor="ctr">
              <a:normAutofit/>
            </a:bodyPr>
            <a:lstStyle/>
            <a:p>
              <a:pPr algn="ctr"/>
              <a:r>
                <a:rPr lang="zh-CN" altLang="en-US" sz="1100">
                  <a:solidFill>
                    <a:schemeClr val="accent3">
                      <a:lumMod val="100000"/>
                    </a:schemeClr>
                  </a:solidFill>
                </a:rPr>
                <a:t>关键词</a:t>
              </a:r>
            </a:p>
          </p:txBody>
        </p:sp>
        <p:sp>
          <p:nvSpPr>
            <p:cNvPr id="27" name="TextBox 26"/>
            <p:cNvSpPr txBox="1">
              <a:spLocks/>
            </p:cNvSpPr>
            <p:nvPr/>
          </p:nvSpPr>
          <p:spPr>
            <a:xfrm>
              <a:off x="7686478" y="3478201"/>
              <a:ext cx="673906" cy="327569"/>
            </a:xfrm>
            <a:prstGeom prst="rect">
              <a:avLst/>
            </a:prstGeom>
            <a:noFill/>
          </p:spPr>
          <p:txBody>
            <a:bodyPr wrap="none" anchor="ctr">
              <a:normAutofit/>
            </a:bodyPr>
            <a:lstStyle/>
            <a:p>
              <a:pPr algn="ctr"/>
              <a:r>
                <a:rPr lang="zh-CN" altLang="en-US" sz="1100">
                  <a:solidFill>
                    <a:schemeClr val="accent4">
                      <a:lumMod val="100000"/>
                    </a:schemeClr>
                  </a:solidFill>
                </a:rPr>
                <a:t>关键词</a:t>
              </a:r>
            </a:p>
          </p:txBody>
        </p:sp>
        <p:sp>
          <p:nvSpPr>
            <p:cNvPr id="28" name="TextBox 27"/>
            <p:cNvSpPr txBox="1">
              <a:spLocks/>
            </p:cNvSpPr>
            <p:nvPr/>
          </p:nvSpPr>
          <p:spPr>
            <a:xfrm>
              <a:off x="7143238" y="5398386"/>
              <a:ext cx="673906" cy="327569"/>
            </a:xfrm>
            <a:prstGeom prst="rect">
              <a:avLst/>
            </a:prstGeom>
            <a:noFill/>
          </p:spPr>
          <p:txBody>
            <a:bodyPr wrap="none" anchor="ctr">
              <a:normAutofit/>
            </a:bodyPr>
            <a:lstStyle/>
            <a:p>
              <a:pPr algn="ctr"/>
              <a:r>
                <a:rPr lang="zh-CN" altLang="en-US" sz="1100">
                  <a:solidFill>
                    <a:schemeClr val="accent5">
                      <a:lumMod val="100000"/>
                    </a:schemeClr>
                  </a:solidFill>
                </a:rPr>
                <a:t>关键词</a:t>
              </a:r>
            </a:p>
          </p:txBody>
        </p:sp>
        <p:sp>
          <p:nvSpPr>
            <p:cNvPr id="29" name="TextBox 28"/>
            <p:cNvSpPr txBox="1">
              <a:spLocks/>
            </p:cNvSpPr>
            <p:nvPr/>
          </p:nvSpPr>
          <p:spPr>
            <a:xfrm>
              <a:off x="5617010" y="3970331"/>
              <a:ext cx="801861" cy="388988"/>
            </a:xfrm>
            <a:prstGeom prst="rect">
              <a:avLst/>
            </a:prstGeom>
            <a:noFill/>
          </p:spPr>
          <p:txBody>
            <a:bodyPr wrap="none" anchor="ctr">
              <a:normAutofit/>
            </a:bodyPr>
            <a:lstStyle/>
            <a:p>
              <a:pPr algn="ctr"/>
              <a:r>
                <a:rPr lang="zh-CN" altLang="en-US" sz="1400">
                  <a:solidFill>
                    <a:schemeClr val="bg1"/>
                  </a:solidFill>
                </a:rPr>
                <a:t>关键词</a:t>
              </a:r>
            </a:p>
          </p:txBody>
        </p:sp>
        <p:sp>
          <p:nvSpPr>
            <p:cNvPr id="30" name="Freeform: Shape 29"/>
            <p:cNvSpPr>
              <a:spLocks/>
            </p:cNvSpPr>
            <p:nvPr/>
          </p:nvSpPr>
          <p:spPr bwMode="auto">
            <a:xfrm>
              <a:off x="6552050" y="1757239"/>
              <a:ext cx="270598" cy="285974"/>
            </a:xfrm>
            <a:custGeom>
              <a:avLst/>
              <a:gdLst>
                <a:gd name="T0" fmla="*/ 141 w 390"/>
                <a:gd name="T1" fmla="*/ 319 h 409"/>
                <a:gd name="T2" fmla="*/ 141 w 390"/>
                <a:gd name="T3" fmla="*/ 319 h 409"/>
                <a:gd name="T4" fmla="*/ 124 w 390"/>
                <a:gd name="T5" fmla="*/ 345 h 409"/>
                <a:gd name="T6" fmla="*/ 61 w 390"/>
                <a:gd name="T7" fmla="*/ 345 h 409"/>
                <a:gd name="T8" fmla="*/ 44 w 390"/>
                <a:gd name="T9" fmla="*/ 311 h 409"/>
                <a:gd name="T10" fmla="*/ 61 w 390"/>
                <a:gd name="T11" fmla="*/ 283 h 409"/>
                <a:gd name="T12" fmla="*/ 133 w 390"/>
                <a:gd name="T13" fmla="*/ 204 h 409"/>
                <a:gd name="T14" fmla="*/ 195 w 390"/>
                <a:gd name="T15" fmla="*/ 186 h 409"/>
                <a:gd name="T16" fmla="*/ 230 w 390"/>
                <a:gd name="T17" fmla="*/ 186 h 409"/>
                <a:gd name="T18" fmla="*/ 230 w 390"/>
                <a:gd name="T19" fmla="*/ 160 h 409"/>
                <a:gd name="T20" fmla="*/ 97 w 390"/>
                <a:gd name="T21" fmla="*/ 168 h 409"/>
                <a:gd name="T22" fmla="*/ 26 w 390"/>
                <a:gd name="T23" fmla="*/ 248 h 409"/>
                <a:gd name="T24" fmla="*/ 0 w 390"/>
                <a:gd name="T25" fmla="*/ 311 h 409"/>
                <a:gd name="T26" fmla="*/ 26 w 390"/>
                <a:gd name="T27" fmla="*/ 381 h 409"/>
                <a:gd name="T28" fmla="*/ 88 w 390"/>
                <a:gd name="T29" fmla="*/ 408 h 409"/>
                <a:gd name="T30" fmla="*/ 159 w 390"/>
                <a:gd name="T31" fmla="*/ 381 h 409"/>
                <a:gd name="T32" fmla="*/ 177 w 390"/>
                <a:gd name="T33" fmla="*/ 355 h 409"/>
                <a:gd name="T34" fmla="*/ 177 w 390"/>
                <a:gd name="T35" fmla="*/ 319 h 409"/>
                <a:gd name="T36" fmla="*/ 141 w 390"/>
                <a:gd name="T37" fmla="*/ 319 h 409"/>
                <a:gd name="T38" fmla="*/ 363 w 390"/>
                <a:gd name="T39" fmla="*/ 36 h 409"/>
                <a:gd name="T40" fmla="*/ 363 w 390"/>
                <a:gd name="T41" fmla="*/ 36 h 409"/>
                <a:gd name="T42" fmla="*/ 239 w 390"/>
                <a:gd name="T43" fmla="*/ 36 h 409"/>
                <a:gd name="T44" fmla="*/ 212 w 390"/>
                <a:gd name="T45" fmla="*/ 53 h 409"/>
                <a:gd name="T46" fmla="*/ 212 w 390"/>
                <a:gd name="T47" fmla="*/ 89 h 409"/>
                <a:gd name="T48" fmla="*/ 248 w 390"/>
                <a:gd name="T49" fmla="*/ 89 h 409"/>
                <a:gd name="T50" fmla="*/ 274 w 390"/>
                <a:gd name="T51" fmla="*/ 71 h 409"/>
                <a:gd name="T52" fmla="*/ 327 w 390"/>
                <a:gd name="T53" fmla="*/ 71 h 409"/>
                <a:gd name="T54" fmla="*/ 345 w 390"/>
                <a:gd name="T55" fmla="*/ 107 h 409"/>
                <a:gd name="T56" fmla="*/ 327 w 390"/>
                <a:gd name="T57" fmla="*/ 133 h 409"/>
                <a:gd name="T58" fmla="*/ 257 w 390"/>
                <a:gd name="T59" fmla="*/ 213 h 409"/>
                <a:gd name="T60" fmla="*/ 195 w 390"/>
                <a:gd name="T61" fmla="*/ 221 h 409"/>
                <a:gd name="T62" fmla="*/ 159 w 390"/>
                <a:gd name="T63" fmla="*/ 221 h 409"/>
                <a:gd name="T64" fmla="*/ 159 w 390"/>
                <a:gd name="T65" fmla="*/ 257 h 409"/>
                <a:gd name="T66" fmla="*/ 212 w 390"/>
                <a:gd name="T67" fmla="*/ 283 h 409"/>
                <a:gd name="T68" fmla="*/ 283 w 390"/>
                <a:gd name="T69" fmla="*/ 248 h 409"/>
                <a:gd name="T70" fmla="*/ 363 w 390"/>
                <a:gd name="T71" fmla="*/ 168 h 409"/>
                <a:gd name="T72" fmla="*/ 389 w 390"/>
                <a:gd name="T73" fmla="*/ 107 h 409"/>
                <a:gd name="T74" fmla="*/ 363 w 390"/>
                <a:gd name="T75" fmla="*/ 36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0" h="409">
                  <a:moveTo>
                    <a:pt x="141" y="319"/>
                  </a:moveTo>
                  <a:lnTo>
                    <a:pt x="141" y="319"/>
                  </a:lnTo>
                  <a:cubicBezTo>
                    <a:pt x="124" y="345"/>
                    <a:pt x="124" y="345"/>
                    <a:pt x="124" y="345"/>
                  </a:cubicBezTo>
                  <a:cubicBezTo>
                    <a:pt x="106" y="364"/>
                    <a:pt x="79" y="364"/>
                    <a:pt x="61" y="345"/>
                  </a:cubicBezTo>
                  <a:cubicBezTo>
                    <a:pt x="53" y="336"/>
                    <a:pt x="44" y="319"/>
                    <a:pt x="44" y="311"/>
                  </a:cubicBezTo>
                  <a:cubicBezTo>
                    <a:pt x="44" y="301"/>
                    <a:pt x="53" y="292"/>
                    <a:pt x="61" y="283"/>
                  </a:cubicBezTo>
                  <a:cubicBezTo>
                    <a:pt x="133" y="204"/>
                    <a:pt x="133" y="204"/>
                    <a:pt x="133" y="204"/>
                  </a:cubicBezTo>
                  <a:cubicBezTo>
                    <a:pt x="150" y="195"/>
                    <a:pt x="177" y="168"/>
                    <a:pt x="195" y="186"/>
                  </a:cubicBezTo>
                  <a:cubicBezTo>
                    <a:pt x="204" y="204"/>
                    <a:pt x="221" y="204"/>
                    <a:pt x="230" y="186"/>
                  </a:cubicBezTo>
                  <a:cubicBezTo>
                    <a:pt x="239" y="177"/>
                    <a:pt x="239" y="168"/>
                    <a:pt x="230" y="160"/>
                  </a:cubicBezTo>
                  <a:cubicBezTo>
                    <a:pt x="195" y="124"/>
                    <a:pt x="141" y="124"/>
                    <a:pt x="97" y="168"/>
                  </a:cubicBezTo>
                  <a:cubicBezTo>
                    <a:pt x="26" y="248"/>
                    <a:pt x="26" y="248"/>
                    <a:pt x="26" y="248"/>
                  </a:cubicBezTo>
                  <a:cubicBezTo>
                    <a:pt x="8" y="266"/>
                    <a:pt x="0" y="283"/>
                    <a:pt x="0" y="311"/>
                  </a:cubicBezTo>
                  <a:cubicBezTo>
                    <a:pt x="0" y="336"/>
                    <a:pt x="8" y="364"/>
                    <a:pt x="26" y="381"/>
                  </a:cubicBezTo>
                  <a:cubicBezTo>
                    <a:pt x="44" y="399"/>
                    <a:pt x="70" y="408"/>
                    <a:pt x="88" y="408"/>
                  </a:cubicBezTo>
                  <a:cubicBezTo>
                    <a:pt x="114" y="408"/>
                    <a:pt x="141" y="399"/>
                    <a:pt x="159" y="381"/>
                  </a:cubicBezTo>
                  <a:cubicBezTo>
                    <a:pt x="177" y="355"/>
                    <a:pt x="177" y="355"/>
                    <a:pt x="177" y="355"/>
                  </a:cubicBezTo>
                  <a:cubicBezTo>
                    <a:pt x="186" y="345"/>
                    <a:pt x="186" y="328"/>
                    <a:pt x="177" y="319"/>
                  </a:cubicBezTo>
                  <a:cubicBezTo>
                    <a:pt x="168" y="311"/>
                    <a:pt x="150" y="311"/>
                    <a:pt x="141" y="319"/>
                  </a:cubicBezTo>
                  <a:close/>
                  <a:moveTo>
                    <a:pt x="363" y="36"/>
                  </a:moveTo>
                  <a:lnTo>
                    <a:pt x="363" y="36"/>
                  </a:lnTo>
                  <a:cubicBezTo>
                    <a:pt x="327" y="0"/>
                    <a:pt x="274" y="0"/>
                    <a:pt x="239" y="36"/>
                  </a:cubicBezTo>
                  <a:cubicBezTo>
                    <a:pt x="212" y="53"/>
                    <a:pt x="212" y="53"/>
                    <a:pt x="212" y="53"/>
                  </a:cubicBezTo>
                  <a:cubicBezTo>
                    <a:pt x="204" y="71"/>
                    <a:pt x="204" y="80"/>
                    <a:pt x="212" y="89"/>
                  </a:cubicBezTo>
                  <a:cubicBezTo>
                    <a:pt x="221" y="98"/>
                    <a:pt x="239" y="98"/>
                    <a:pt x="248" y="89"/>
                  </a:cubicBezTo>
                  <a:cubicBezTo>
                    <a:pt x="274" y="71"/>
                    <a:pt x="274" y="71"/>
                    <a:pt x="274" y="71"/>
                  </a:cubicBezTo>
                  <a:cubicBezTo>
                    <a:pt x="292" y="53"/>
                    <a:pt x="318" y="53"/>
                    <a:pt x="327" y="71"/>
                  </a:cubicBezTo>
                  <a:cubicBezTo>
                    <a:pt x="336" y="80"/>
                    <a:pt x="345" y="89"/>
                    <a:pt x="345" y="107"/>
                  </a:cubicBezTo>
                  <a:cubicBezTo>
                    <a:pt x="345" y="115"/>
                    <a:pt x="336" y="124"/>
                    <a:pt x="327" y="133"/>
                  </a:cubicBezTo>
                  <a:cubicBezTo>
                    <a:pt x="257" y="213"/>
                    <a:pt x="257" y="213"/>
                    <a:pt x="257" y="213"/>
                  </a:cubicBezTo>
                  <a:cubicBezTo>
                    <a:pt x="212" y="248"/>
                    <a:pt x="204" y="230"/>
                    <a:pt x="195" y="221"/>
                  </a:cubicBezTo>
                  <a:cubicBezTo>
                    <a:pt x="186" y="213"/>
                    <a:pt x="168" y="213"/>
                    <a:pt x="159" y="221"/>
                  </a:cubicBezTo>
                  <a:cubicBezTo>
                    <a:pt x="150" y="230"/>
                    <a:pt x="150" y="248"/>
                    <a:pt x="159" y="257"/>
                  </a:cubicBezTo>
                  <a:cubicBezTo>
                    <a:pt x="177" y="275"/>
                    <a:pt x="195" y="283"/>
                    <a:pt x="212" y="283"/>
                  </a:cubicBezTo>
                  <a:cubicBezTo>
                    <a:pt x="239" y="283"/>
                    <a:pt x="265" y="275"/>
                    <a:pt x="283" y="248"/>
                  </a:cubicBezTo>
                  <a:cubicBezTo>
                    <a:pt x="363" y="168"/>
                    <a:pt x="363" y="168"/>
                    <a:pt x="363" y="168"/>
                  </a:cubicBezTo>
                  <a:cubicBezTo>
                    <a:pt x="380" y="151"/>
                    <a:pt x="389" y="124"/>
                    <a:pt x="389" y="107"/>
                  </a:cubicBezTo>
                  <a:cubicBezTo>
                    <a:pt x="389" y="80"/>
                    <a:pt x="380" y="53"/>
                    <a:pt x="363" y="36"/>
                  </a:cubicBezTo>
                  <a:close/>
                </a:path>
              </a:pathLst>
            </a:custGeom>
            <a:solidFill>
              <a:schemeClr val="accent2">
                <a:lumMod val="100000"/>
              </a:schemeClr>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808080"/>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31" name="Freeform: Shape 30"/>
            <p:cNvSpPr>
              <a:spLocks/>
            </p:cNvSpPr>
            <p:nvPr/>
          </p:nvSpPr>
          <p:spPr bwMode="auto">
            <a:xfrm>
              <a:off x="4503606" y="1184662"/>
              <a:ext cx="347475" cy="310572"/>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1">
                <a:lumMod val="100000"/>
              </a:schemeClr>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808080"/>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32" name="Freeform: Shape 31"/>
            <p:cNvSpPr>
              <a:spLocks/>
            </p:cNvSpPr>
            <p:nvPr/>
          </p:nvSpPr>
          <p:spPr bwMode="auto">
            <a:xfrm>
              <a:off x="4007370" y="3566067"/>
              <a:ext cx="310575" cy="322872"/>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accent3">
                <a:lumMod val="100000"/>
              </a:schemeClr>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808080"/>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33" name="Freeform: Shape 32"/>
            <p:cNvSpPr>
              <a:spLocks/>
            </p:cNvSpPr>
            <p:nvPr/>
          </p:nvSpPr>
          <p:spPr bwMode="auto">
            <a:xfrm>
              <a:off x="7345430" y="5167173"/>
              <a:ext cx="287585" cy="287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accent5">
                <a:lumMod val="100000"/>
              </a:schemeClr>
            </a:solidFill>
            <a:ln>
              <a:noFill/>
            </a:ln>
            <a:effectLst/>
            <a:extLst/>
          </p:spPr>
          <p:txBody>
            <a:bodyPr anchor="ctr"/>
            <a:lstStyle/>
            <a:p>
              <a:pPr algn="ctr"/>
              <a:endParaRPr/>
            </a:p>
          </p:txBody>
        </p:sp>
        <p:grpSp>
          <p:nvGrpSpPr>
            <p:cNvPr id="34" name="Group 3"/>
            <p:cNvGrpSpPr/>
            <p:nvPr/>
          </p:nvGrpSpPr>
          <p:grpSpPr>
            <a:xfrm>
              <a:off x="880628" y="1202830"/>
              <a:ext cx="2950013" cy="897874"/>
              <a:chOff x="711385" y="1157421"/>
              <a:chExt cx="2950013" cy="897874"/>
            </a:xfrm>
          </p:grpSpPr>
          <p:sp>
            <p:nvSpPr>
              <p:cNvPr id="47" name="TextBox 42"/>
              <p:cNvSpPr txBox="1"/>
              <p:nvPr/>
            </p:nvSpPr>
            <p:spPr>
              <a:xfrm>
                <a:off x="711385" y="1157421"/>
                <a:ext cx="2950013" cy="362343"/>
              </a:xfrm>
              <a:prstGeom prst="rect">
                <a:avLst/>
              </a:prstGeom>
              <a:noFill/>
            </p:spPr>
            <p:txBody>
              <a:bodyPr wrap="none" anchor="ctr">
                <a:normAutofit lnSpcReduction="10000"/>
              </a:bodyPr>
              <a:lstStyle/>
              <a:p>
                <a:pPr algn="r"/>
                <a:r>
                  <a:rPr lang="zh-CN" altLang="en-US" sz="1600" b="1">
                    <a:solidFill>
                      <a:schemeClr val="accent1"/>
                    </a:solidFill>
                  </a:rPr>
                  <a:t>标题文本预设</a:t>
                </a:r>
              </a:p>
            </p:txBody>
          </p:sp>
          <p:sp>
            <p:nvSpPr>
              <p:cNvPr id="48" name="Rectangle 44"/>
              <p:cNvSpPr/>
              <p:nvPr/>
            </p:nvSpPr>
            <p:spPr>
              <a:xfrm>
                <a:off x="711385" y="1519764"/>
                <a:ext cx="2950013" cy="535531"/>
              </a:xfrm>
              <a:prstGeom prst="rect">
                <a:avLst/>
              </a:prstGeom>
            </p:spPr>
            <p:txBody>
              <a:bodyPr wrap="square">
                <a:normAutofit fontScale="92500" lnSpcReduction="10000"/>
              </a:bodyPr>
              <a:lstStyle/>
              <a:p>
                <a:pPr algn="r">
                  <a:lnSpc>
                    <a:spcPct val="120000"/>
                  </a:lnSpc>
                </a:pPr>
                <a:r>
                  <a:rPr lang="zh-CN" altLang="en-US" sz="1200">
                    <a:solidFill>
                      <a:schemeClr val="dk1">
                        <a:lumMod val="100000"/>
                      </a:schemeClr>
                    </a:solidFill>
                  </a:rPr>
                  <a:t>此部分内容作为文字排版占位显示</a:t>
                </a:r>
                <a:br>
                  <a:rPr lang="zh-CN" altLang="en-US" sz="1200">
                    <a:solidFill>
                      <a:schemeClr val="dk1">
                        <a:lumMod val="100000"/>
                      </a:schemeClr>
                    </a:solidFill>
                  </a:rPr>
                </a:br>
                <a:r>
                  <a:rPr lang="zh-CN" altLang="en-US" sz="1200">
                    <a:solidFill>
                      <a:schemeClr val="dk1">
                        <a:lumMod val="100000"/>
                      </a:schemeClr>
                    </a:solidFill>
                  </a:rPr>
                  <a:t>（建议使用主题字体）</a:t>
                </a:r>
              </a:p>
            </p:txBody>
          </p:sp>
        </p:grpSp>
        <p:grpSp>
          <p:nvGrpSpPr>
            <p:cNvPr id="35" name="Group 45"/>
            <p:cNvGrpSpPr/>
            <p:nvPr/>
          </p:nvGrpSpPr>
          <p:grpSpPr>
            <a:xfrm>
              <a:off x="410621" y="3409293"/>
              <a:ext cx="2950013" cy="897874"/>
              <a:chOff x="711385" y="1157421"/>
              <a:chExt cx="2950013" cy="897874"/>
            </a:xfrm>
          </p:grpSpPr>
          <p:sp>
            <p:nvSpPr>
              <p:cNvPr id="45" name="TextBox 46"/>
              <p:cNvSpPr txBox="1"/>
              <p:nvPr/>
            </p:nvSpPr>
            <p:spPr>
              <a:xfrm>
                <a:off x="711385" y="1157421"/>
                <a:ext cx="2950013" cy="362343"/>
              </a:xfrm>
              <a:prstGeom prst="rect">
                <a:avLst/>
              </a:prstGeom>
              <a:noFill/>
            </p:spPr>
            <p:txBody>
              <a:bodyPr wrap="none" anchor="ctr">
                <a:normAutofit lnSpcReduction="10000"/>
              </a:bodyPr>
              <a:lstStyle/>
              <a:p>
                <a:pPr algn="r"/>
                <a:r>
                  <a:rPr lang="zh-CN" altLang="en-US" sz="1600" b="1">
                    <a:solidFill>
                      <a:schemeClr val="accent3">
                        <a:lumMod val="100000"/>
                      </a:schemeClr>
                    </a:solidFill>
                  </a:rPr>
                  <a:t>标题文本预设</a:t>
                </a:r>
              </a:p>
            </p:txBody>
          </p:sp>
          <p:sp>
            <p:nvSpPr>
              <p:cNvPr id="46" name="Rectangle 47"/>
              <p:cNvSpPr/>
              <p:nvPr/>
            </p:nvSpPr>
            <p:spPr>
              <a:xfrm>
                <a:off x="711385" y="1519764"/>
                <a:ext cx="2950013" cy="535531"/>
              </a:xfrm>
              <a:prstGeom prst="rect">
                <a:avLst/>
              </a:prstGeom>
            </p:spPr>
            <p:txBody>
              <a:bodyPr wrap="square">
                <a:normAutofit fontScale="92500" lnSpcReduction="10000"/>
              </a:bodyPr>
              <a:lstStyle/>
              <a:p>
                <a:pPr algn="r">
                  <a:lnSpc>
                    <a:spcPct val="120000"/>
                  </a:lnSpc>
                </a:pPr>
                <a:r>
                  <a:rPr lang="zh-CN" altLang="en-US" sz="1200">
                    <a:solidFill>
                      <a:schemeClr val="dk1">
                        <a:lumMod val="100000"/>
                      </a:schemeClr>
                    </a:solidFill>
                  </a:rPr>
                  <a:t>此部分内容作为文字排版占位显示</a:t>
                </a:r>
                <a:br>
                  <a:rPr lang="zh-CN" altLang="en-US" sz="1200">
                    <a:solidFill>
                      <a:schemeClr val="dk1">
                        <a:lumMod val="100000"/>
                      </a:schemeClr>
                    </a:solidFill>
                  </a:rPr>
                </a:br>
                <a:r>
                  <a:rPr lang="zh-CN" altLang="en-US" sz="1200">
                    <a:solidFill>
                      <a:schemeClr val="dk1">
                        <a:lumMod val="100000"/>
                      </a:schemeClr>
                    </a:solidFill>
                  </a:rPr>
                  <a:t>（建议使用主题字体）</a:t>
                </a:r>
              </a:p>
            </p:txBody>
          </p:sp>
        </p:grpSp>
        <p:grpSp>
          <p:nvGrpSpPr>
            <p:cNvPr id="36" name="Group 48"/>
            <p:cNvGrpSpPr/>
            <p:nvPr/>
          </p:nvGrpSpPr>
          <p:grpSpPr>
            <a:xfrm>
              <a:off x="7433893" y="1557340"/>
              <a:ext cx="2950013" cy="897874"/>
              <a:chOff x="-154654" y="1157421"/>
              <a:chExt cx="2950013" cy="897874"/>
            </a:xfrm>
          </p:grpSpPr>
          <p:sp>
            <p:nvSpPr>
              <p:cNvPr id="43" name="TextBox 49"/>
              <p:cNvSpPr txBox="1"/>
              <p:nvPr/>
            </p:nvSpPr>
            <p:spPr>
              <a:xfrm>
                <a:off x="-154654" y="1157421"/>
                <a:ext cx="2950013" cy="362343"/>
              </a:xfrm>
              <a:prstGeom prst="rect">
                <a:avLst/>
              </a:prstGeom>
              <a:noFill/>
            </p:spPr>
            <p:txBody>
              <a:bodyPr wrap="none" anchor="ctr">
                <a:normAutofit lnSpcReduction="10000"/>
              </a:bodyPr>
              <a:lstStyle/>
              <a:p>
                <a:r>
                  <a:rPr lang="zh-CN" altLang="en-US" sz="1600" b="1">
                    <a:solidFill>
                      <a:schemeClr val="accent2">
                        <a:lumMod val="100000"/>
                      </a:schemeClr>
                    </a:solidFill>
                  </a:rPr>
                  <a:t>标题文本预设</a:t>
                </a:r>
              </a:p>
            </p:txBody>
          </p:sp>
          <p:sp>
            <p:nvSpPr>
              <p:cNvPr id="44" name="Rectangle 50"/>
              <p:cNvSpPr/>
              <p:nvPr/>
            </p:nvSpPr>
            <p:spPr>
              <a:xfrm>
                <a:off x="-154654" y="1519764"/>
                <a:ext cx="2950013" cy="535531"/>
              </a:xfrm>
              <a:prstGeom prst="rect">
                <a:avLst/>
              </a:prstGeom>
            </p:spPr>
            <p:txBody>
              <a:bodyPr wrap="square">
                <a:normAutofit fontScale="92500" lnSpcReduction="10000"/>
              </a:bodyPr>
              <a:lstStyle/>
              <a:p>
                <a:pPr>
                  <a:lnSpc>
                    <a:spcPct val="120000"/>
                  </a:lnSpc>
                </a:pPr>
                <a:r>
                  <a:rPr lang="zh-CN" altLang="en-US" sz="1200">
                    <a:solidFill>
                      <a:schemeClr val="dk1">
                        <a:lumMod val="100000"/>
                      </a:schemeClr>
                    </a:solidFill>
                  </a:rPr>
                  <a:t>此部分内容作为文字排版占位显示</a:t>
                </a:r>
                <a:br>
                  <a:rPr lang="zh-CN" altLang="en-US" sz="1200">
                    <a:solidFill>
                      <a:schemeClr val="dk1">
                        <a:lumMod val="100000"/>
                      </a:schemeClr>
                    </a:solidFill>
                  </a:rPr>
                </a:br>
                <a:r>
                  <a:rPr lang="zh-CN" altLang="en-US" sz="1200">
                    <a:solidFill>
                      <a:schemeClr val="dk1">
                        <a:lumMod val="100000"/>
                      </a:schemeClr>
                    </a:solidFill>
                  </a:rPr>
                  <a:t>（建议使用主题字体）</a:t>
                </a:r>
              </a:p>
            </p:txBody>
          </p:sp>
        </p:grpSp>
        <p:grpSp>
          <p:nvGrpSpPr>
            <p:cNvPr id="37" name="Group 51"/>
            <p:cNvGrpSpPr/>
            <p:nvPr/>
          </p:nvGrpSpPr>
          <p:grpSpPr>
            <a:xfrm>
              <a:off x="8936084" y="2932781"/>
              <a:ext cx="2950013" cy="897874"/>
              <a:chOff x="-154654" y="1157421"/>
              <a:chExt cx="2950013" cy="897874"/>
            </a:xfrm>
          </p:grpSpPr>
          <p:sp>
            <p:nvSpPr>
              <p:cNvPr id="41" name="TextBox 52"/>
              <p:cNvSpPr txBox="1"/>
              <p:nvPr/>
            </p:nvSpPr>
            <p:spPr>
              <a:xfrm>
                <a:off x="-154654" y="1157421"/>
                <a:ext cx="2950013" cy="362343"/>
              </a:xfrm>
              <a:prstGeom prst="rect">
                <a:avLst/>
              </a:prstGeom>
              <a:noFill/>
            </p:spPr>
            <p:txBody>
              <a:bodyPr wrap="none" anchor="ctr">
                <a:normAutofit lnSpcReduction="10000"/>
              </a:bodyPr>
              <a:lstStyle/>
              <a:p>
                <a:r>
                  <a:rPr lang="zh-CN" altLang="en-US" sz="1600" b="1">
                    <a:solidFill>
                      <a:schemeClr val="accent4">
                        <a:lumMod val="100000"/>
                      </a:schemeClr>
                    </a:solidFill>
                  </a:rPr>
                  <a:t>标题文本预设</a:t>
                </a:r>
              </a:p>
            </p:txBody>
          </p:sp>
          <p:sp>
            <p:nvSpPr>
              <p:cNvPr id="42" name="Rectangle 53"/>
              <p:cNvSpPr/>
              <p:nvPr/>
            </p:nvSpPr>
            <p:spPr>
              <a:xfrm>
                <a:off x="-154654" y="1519764"/>
                <a:ext cx="2950013" cy="535531"/>
              </a:xfrm>
              <a:prstGeom prst="rect">
                <a:avLst/>
              </a:prstGeom>
            </p:spPr>
            <p:txBody>
              <a:bodyPr wrap="square">
                <a:normAutofit fontScale="92500" lnSpcReduction="10000"/>
              </a:bodyPr>
              <a:lstStyle/>
              <a:p>
                <a:pPr>
                  <a:lnSpc>
                    <a:spcPct val="120000"/>
                  </a:lnSpc>
                </a:pPr>
                <a:r>
                  <a:rPr lang="zh-CN" altLang="en-US" sz="1200">
                    <a:solidFill>
                      <a:schemeClr val="dk1">
                        <a:lumMod val="100000"/>
                      </a:schemeClr>
                    </a:solidFill>
                  </a:rPr>
                  <a:t>此部分内容作为文字排版占位显示</a:t>
                </a:r>
                <a:br>
                  <a:rPr lang="zh-CN" altLang="en-US" sz="1200">
                    <a:solidFill>
                      <a:schemeClr val="dk1">
                        <a:lumMod val="100000"/>
                      </a:schemeClr>
                    </a:solidFill>
                  </a:rPr>
                </a:br>
                <a:r>
                  <a:rPr lang="zh-CN" altLang="en-US" sz="1200">
                    <a:solidFill>
                      <a:schemeClr val="dk1">
                        <a:lumMod val="100000"/>
                      </a:schemeClr>
                    </a:solidFill>
                  </a:rPr>
                  <a:t>（建议使用主题字体）</a:t>
                </a:r>
              </a:p>
            </p:txBody>
          </p:sp>
        </p:grpSp>
        <p:grpSp>
          <p:nvGrpSpPr>
            <p:cNvPr id="38" name="Group 54"/>
            <p:cNvGrpSpPr/>
            <p:nvPr/>
          </p:nvGrpSpPr>
          <p:grpSpPr>
            <a:xfrm>
              <a:off x="8245269" y="4992639"/>
              <a:ext cx="2950013" cy="897874"/>
              <a:chOff x="-154654" y="1157421"/>
              <a:chExt cx="2950013" cy="897874"/>
            </a:xfrm>
          </p:grpSpPr>
          <p:sp>
            <p:nvSpPr>
              <p:cNvPr id="39" name="TextBox 55"/>
              <p:cNvSpPr txBox="1"/>
              <p:nvPr/>
            </p:nvSpPr>
            <p:spPr>
              <a:xfrm>
                <a:off x="-154654" y="1157421"/>
                <a:ext cx="2950013" cy="362343"/>
              </a:xfrm>
              <a:prstGeom prst="rect">
                <a:avLst/>
              </a:prstGeom>
              <a:noFill/>
            </p:spPr>
            <p:txBody>
              <a:bodyPr wrap="none" anchor="ctr">
                <a:normAutofit lnSpcReduction="10000"/>
              </a:bodyPr>
              <a:lstStyle/>
              <a:p>
                <a:r>
                  <a:rPr lang="zh-CN" altLang="en-US" sz="1600" b="1">
                    <a:solidFill>
                      <a:schemeClr val="accent5">
                        <a:lumMod val="100000"/>
                      </a:schemeClr>
                    </a:solidFill>
                  </a:rPr>
                  <a:t>标题文本预设</a:t>
                </a:r>
              </a:p>
            </p:txBody>
          </p:sp>
          <p:sp>
            <p:nvSpPr>
              <p:cNvPr id="40" name="Rectangle 56"/>
              <p:cNvSpPr/>
              <p:nvPr/>
            </p:nvSpPr>
            <p:spPr>
              <a:xfrm>
                <a:off x="-154654" y="1519764"/>
                <a:ext cx="2950013" cy="535531"/>
              </a:xfrm>
              <a:prstGeom prst="rect">
                <a:avLst/>
              </a:prstGeom>
            </p:spPr>
            <p:txBody>
              <a:bodyPr wrap="square">
                <a:normAutofit fontScale="92500" lnSpcReduction="10000"/>
              </a:bodyPr>
              <a:lstStyle/>
              <a:p>
                <a:pPr>
                  <a:lnSpc>
                    <a:spcPct val="120000"/>
                  </a:lnSpc>
                </a:pPr>
                <a:r>
                  <a:rPr lang="zh-CN" altLang="en-US" sz="1200">
                    <a:solidFill>
                      <a:schemeClr val="dk1">
                        <a:lumMod val="100000"/>
                      </a:schemeClr>
                    </a:solidFill>
                  </a:rPr>
                  <a:t>此部分内容作为文字排版占位显示</a:t>
                </a:r>
                <a:br>
                  <a:rPr lang="zh-CN" altLang="en-US" sz="1200">
                    <a:solidFill>
                      <a:schemeClr val="dk1">
                        <a:lumMod val="100000"/>
                      </a:schemeClr>
                    </a:solidFill>
                  </a:rPr>
                </a:br>
                <a:r>
                  <a:rPr lang="zh-CN" altLang="en-US" sz="1200">
                    <a:solidFill>
                      <a:schemeClr val="dk1">
                        <a:lumMod val="100000"/>
                      </a:schemeClr>
                    </a:solidFill>
                  </a:rPr>
                  <a:t>（建议使用主题字体）</a:t>
                </a:r>
              </a:p>
            </p:txBody>
          </p:sp>
        </p:grpSp>
      </p:grpSp>
    </p:spTree>
    <p:extLst>
      <p:ext uri="{BB962C8B-B14F-4D97-AF65-F5344CB8AC3E}">
        <p14:creationId xmlns:p14="http://schemas.microsoft.com/office/powerpoint/2010/main" val="3509375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3436" y="1720891"/>
            <a:ext cx="4227012" cy="4480175"/>
            <a:chOff x="613436" y="1443892"/>
            <a:chExt cx="4227012" cy="4480175"/>
          </a:xfrm>
        </p:grpSpPr>
        <p:sp>
          <p:nvSpPr>
            <p:cNvPr id="11" name="Freeform 11"/>
            <p:cNvSpPr>
              <a:spLocks noEditPoints="1"/>
            </p:cNvSpPr>
            <p:nvPr/>
          </p:nvSpPr>
          <p:spPr bwMode="auto">
            <a:xfrm>
              <a:off x="943379" y="1919094"/>
              <a:ext cx="3528735" cy="3527697"/>
            </a:xfrm>
            <a:custGeom>
              <a:avLst/>
              <a:gdLst>
                <a:gd name="T0" fmla="*/ 973 w 1946"/>
                <a:gd name="T1" fmla="*/ 1946 h 1946"/>
                <a:gd name="T2" fmla="*/ 285 w 1946"/>
                <a:gd name="T3" fmla="*/ 1661 h 1946"/>
                <a:gd name="T4" fmla="*/ 0 w 1946"/>
                <a:gd name="T5" fmla="*/ 973 h 1946"/>
                <a:gd name="T6" fmla="*/ 285 w 1946"/>
                <a:gd name="T7" fmla="*/ 285 h 1946"/>
                <a:gd name="T8" fmla="*/ 973 w 1946"/>
                <a:gd name="T9" fmla="*/ 0 h 1946"/>
                <a:gd name="T10" fmla="*/ 1661 w 1946"/>
                <a:gd name="T11" fmla="*/ 285 h 1946"/>
                <a:gd name="T12" fmla="*/ 1946 w 1946"/>
                <a:gd name="T13" fmla="*/ 973 h 1946"/>
                <a:gd name="T14" fmla="*/ 1661 w 1946"/>
                <a:gd name="T15" fmla="*/ 1661 h 1946"/>
                <a:gd name="T16" fmla="*/ 973 w 1946"/>
                <a:gd name="T17" fmla="*/ 1946 h 1946"/>
                <a:gd name="T18" fmla="*/ 973 w 1946"/>
                <a:gd name="T19" fmla="*/ 7 h 1946"/>
                <a:gd name="T20" fmla="*/ 7 w 1946"/>
                <a:gd name="T21" fmla="*/ 973 h 1946"/>
                <a:gd name="T22" fmla="*/ 973 w 1946"/>
                <a:gd name="T23" fmla="*/ 1939 h 1946"/>
                <a:gd name="T24" fmla="*/ 1939 w 1946"/>
                <a:gd name="T25" fmla="*/ 973 h 1946"/>
                <a:gd name="T26" fmla="*/ 973 w 1946"/>
                <a:gd name="T27" fmla="*/ 7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6" h="1946">
                  <a:moveTo>
                    <a:pt x="973" y="1946"/>
                  </a:moveTo>
                  <a:cubicBezTo>
                    <a:pt x="713" y="1946"/>
                    <a:pt x="469" y="1845"/>
                    <a:pt x="285" y="1661"/>
                  </a:cubicBezTo>
                  <a:cubicBezTo>
                    <a:pt x="101" y="1478"/>
                    <a:pt x="0" y="1233"/>
                    <a:pt x="0" y="973"/>
                  </a:cubicBezTo>
                  <a:cubicBezTo>
                    <a:pt x="0" y="713"/>
                    <a:pt x="101" y="469"/>
                    <a:pt x="285" y="285"/>
                  </a:cubicBezTo>
                  <a:cubicBezTo>
                    <a:pt x="469" y="101"/>
                    <a:pt x="713" y="0"/>
                    <a:pt x="973" y="0"/>
                  </a:cubicBezTo>
                  <a:cubicBezTo>
                    <a:pt x="1233" y="0"/>
                    <a:pt x="1478" y="101"/>
                    <a:pt x="1661" y="285"/>
                  </a:cubicBezTo>
                  <a:cubicBezTo>
                    <a:pt x="1845" y="469"/>
                    <a:pt x="1946" y="713"/>
                    <a:pt x="1946" y="973"/>
                  </a:cubicBezTo>
                  <a:cubicBezTo>
                    <a:pt x="1946" y="1233"/>
                    <a:pt x="1845" y="1478"/>
                    <a:pt x="1661" y="1661"/>
                  </a:cubicBezTo>
                  <a:cubicBezTo>
                    <a:pt x="1478" y="1845"/>
                    <a:pt x="1233" y="1946"/>
                    <a:pt x="973" y="1946"/>
                  </a:cubicBezTo>
                  <a:close/>
                  <a:moveTo>
                    <a:pt x="973" y="7"/>
                  </a:moveTo>
                  <a:cubicBezTo>
                    <a:pt x="441" y="7"/>
                    <a:pt x="7" y="441"/>
                    <a:pt x="7" y="973"/>
                  </a:cubicBezTo>
                  <a:cubicBezTo>
                    <a:pt x="7" y="1506"/>
                    <a:pt x="441" y="1939"/>
                    <a:pt x="973" y="1939"/>
                  </a:cubicBezTo>
                  <a:cubicBezTo>
                    <a:pt x="1506" y="1939"/>
                    <a:pt x="1939" y="1506"/>
                    <a:pt x="1939" y="973"/>
                  </a:cubicBezTo>
                  <a:cubicBezTo>
                    <a:pt x="1939" y="441"/>
                    <a:pt x="1506" y="7"/>
                    <a:pt x="973" y="7"/>
                  </a:cubicBezTo>
                  <a:close/>
                </a:path>
              </a:pathLst>
            </a:custGeom>
            <a:solidFill>
              <a:srgbClr val="CECECE"/>
            </a:solidFill>
            <a:ln>
              <a:noFill/>
            </a:ln>
            <a:effectLst>
              <a:outerShdw blurRad="101600" dist="508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2"/>
            <p:cNvSpPr>
              <a:spLocks noChangeArrowheads="1"/>
            </p:cNvSpPr>
            <p:nvPr/>
          </p:nvSpPr>
          <p:spPr bwMode="auto">
            <a:xfrm>
              <a:off x="1039872" y="2974290"/>
              <a:ext cx="85080" cy="83005"/>
            </a:xfrm>
            <a:prstGeom prst="ellipse">
              <a:avLst/>
            </a:pr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1268135" y="4709087"/>
              <a:ext cx="97530" cy="96493"/>
            </a:xfrm>
            <a:custGeom>
              <a:avLst/>
              <a:gdLst>
                <a:gd name="T0" fmla="*/ 39 w 54"/>
                <a:gd name="T1" fmla="*/ 6 h 53"/>
                <a:gd name="T2" fmla="*/ 47 w 54"/>
                <a:gd name="T3" fmla="*/ 38 h 53"/>
                <a:gd name="T4" fmla="*/ 15 w 54"/>
                <a:gd name="T5" fmla="*/ 47 h 53"/>
                <a:gd name="T6" fmla="*/ 7 w 54"/>
                <a:gd name="T7" fmla="*/ 15 h 53"/>
                <a:gd name="T8" fmla="*/ 39 w 54"/>
                <a:gd name="T9" fmla="*/ 6 h 53"/>
              </a:gdLst>
              <a:ahLst/>
              <a:cxnLst>
                <a:cxn ang="0">
                  <a:pos x="T0" y="T1"/>
                </a:cxn>
                <a:cxn ang="0">
                  <a:pos x="T2" y="T3"/>
                </a:cxn>
                <a:cxn ang="0">
                  <a:pos x="T4" y="T5"/>
                </a:cxn>
                <a:cxn ang="0">
                  <a:pos x="T6" y="T7"/>
                </a:cxn>
                <a:cxn ang="0">
                  <a:pos x="T8" y="T9"/>
                </a:cxn>
              </a:cxnLst>
              <a:rect l="0" t="0" r="r" b="b"/>
              <a:pathLst>
                <a:path w="54" h="53">
                  <a:moveTo>
                    <a:pt x="39" y="6"/>
                  </a:moveTo>
                  <a:cubicBezTo>
                    <a:pt x="50" y="13"/>
                    <a:pt x="54" y="27"/>
                    <a:pt x="47" y="38"/>
                  </a:cubicBezTo>
                  <a:cubicBezTo>
                    <a:pt x="41" y="50"/>
                    <a:pt x="26" y="53"/>
                    <a:pt x="15" y="47"/>
                  </a:cubicBezTo>
                  <a:cubicBezTo>
                    <a:pt x="4" y="40"/>
                    <a:pt x="0" y="26"/>
                    <a:pt x="7" y="15"/>
                  </a:cubicBezTo>
                  <a:cubicBezTo>
                    <a:pt x="13" y="4"/>
                    <a:pt x="27" y="0"/>
                    <a:pt x="39" y="6"/>
                  </a:cubicBez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2895026" y="5376236"/>
              <a:ext cx="95455" cy="98568"/>
            </a:xfrm>
            <a:custGeom>
              <a:avLst/>
              <a:gdLst>
                <a:gd name="T0" fmla="*/ 15 w 53"/>
                <a:gd name="T1" fmla="*/ 7 h 54"/>
                <a:gd name="T2" fmla="*/ 47 w 53"/>
                <a:gd name="T3" fmla="*/ 15 h 54"/>
                <a:gd name="T4" fmla="*/ 38 w 53"/>
                <a:gd name="T5" fmla="*/ 47 h 54"/>
                <a:gd name="T6" fmla="*/ 6 w 53"/>
                <a:gd name="T7" fmla="*/ 39 h 54"/>
                <a:gd name="T8" fmla="*/ 15 w 53"/>
                <a:gd name="T9" fmla="*/ 7 h 54"/>
              </a:gdLst>
              <a:ahLst/>
              <a:cxnLst>
                <a:cxn ang="0">
                  <a:pos x="T0" y="T1"/>
                </a:cxn>
                <a:cxn ang="0">
                  <a:pos x="T2" y="T3"/>
                </a:cxn>
                <a:cxn ang="0">
                  <a:pos x="T4" y="T5"/>
                </a:cxn>
                <a:cxn ang="0">
                  <a:pos x="T6" y="T7"/>
                </a:cxn>
                <a:cxn ang="0">
                  <a:pos x="T8" y="T9"/>
                </a:cxn>
              </a:cxnLst>
              <a:rect l="0" t="0" r="r" b="b"/>
              <a:pathLst>
                <a:path w="53" h="54">
                  <a:moveTo>
                    <a:pt x="15" y="7"/>
                  </a:moveTo>
                  <a:cubicBezTo>
                    <a:pt x="26" y="0"/>
                    <a:pt x="40" y="4"/>
                    <a:pt x="47" y="15"/>
                  </a:cubicBezTo>
                  <a:cubicBezTo>
                    <a:pt x="53" y="26"/>
                    <a:pt x="50" y="41"/>
                    <a:pt x="38" y="47"/>
                  </a:cubicBezTo>
                  <a:cubicBezTo>
                    <a:pt x="27" y="54"/>
                    <a:pt x="13" y="50"/>
                    <a:pt x="6" y="39"/>
                  </a:cubicBezTo>
                  <a:cubicBezTo>
                    <a:pt x="0" y="27"/>
                    <a:pt x="4" y="13"/>
                    <a:pt x="15" y="7"/>
                  </a:cubicBez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Oval 15"/>
            <p:cNvSpPr>
              <a:spLocks noChangeArrowheads="1"/>
            </p:cNvSpPr>
            <p:nvPr/>
          </p:nvSpPr>
          <p:spPr bwMode="auto">
            <a:xfrm>
              <a:off x="4292617" y="4308589"/>
              <a:ext cx="84042" cy="85080"/>
            </a:xfrm>
            <a:prstGeom prst="ellipse">
              <a:avLst/>
            </a:pr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4051904" y="2560304"/>
              <a:ext cx="96493" cy="96493"/>
            </a:xfrm>
            <a:custGeom>
              <a:avLst/>
              <a:gdLst>
                <a:gd name="T0" fmla="*/ 15 w 53"/>
                <a:gd name="T1" fmla="*/ 47 h 53"/>
                <a:gd name="T2" fmla="*/ 6 w 53"/>
                <a:gd name="T3" fmla="*/ 15 h 53"/>
                <a:gd name="T4" fmla="*/ 38 w 53"/>
                <a:gd name="T5" fmla="*/ 7 h 53"/>
                <a:gd name="T6" fmla="*/ 47 w 53"/>
                <a:gd name="T7" fmla="*/ 38 h 53"/>
                <a:gd name="T8" fmla="*/ 15 w 53"/>
                <a:gd name="T9" fmla="*/ 47 h 53"/>
              </a:gdLst>
              <a:ahLst/>
              <a:cxnLst>
                <a:cxn ang="0">
                  <a:pos x="T0" y="T1"/>
                </a:cxn>
                <a:cxn ang="0">
                  <a:pos x="T2" y="T3"/>
                </a:cxn>
                <a:cxn ang="0">
                  <a:pos x="T4" y="T5"/>
                </a:cxn>
                <a:cxn ang="0">
                  <a:pos x="T6" y="T7"/>
                </a:cxn>
                <a:cxn ang="0">
                  <a:pos x="T8" y="T9"/>
                </a:cxn>
              </a:cxnLst>
              <a:rect l="0" t="0" r="r" b="b"/>
              <a:pathLst>
                <a:path w="53" h="53">
                  <a:moveTo>
                    <a:pt x="15" y="47"/>
                  </a:moveTo>
                  <a:cubicBezTo>
                    <a:pt x="4" y="41"/>
                    <a:pt x="0" y="26"/>
                    <a:pt x="6" y="15"/>
                  </a:cubicBezTo>
                  <a:cubicBezTo>
                    <a:pt x="13" y="4"/>
                    <a:pt x="27" y="0"/>
                    <a:pt x="38" y="7"/>
                  </a:cubicBezTo>
                  <a:cubicBezTo>
                    <a:pt x="49" y="13"/>
                    <a:pt x="53" y="27"/>
                    <a:pt x="47" y="38"/>
                  </a:cubicBezTo>
                  <a:cubicBezTo>
                    <a:pt x="40" y="50"/>
                    <a:pt x="26" y="53"/>
                    <a:pt x="15" y="47"/>
                  </a:cubicBez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2425013" y="1893155"/>
              <a:ext cx="96493" cy="96493"/>
            </a:xfrm>
            <a:custGeom>
              <a:avLst/>
              <a:gdLst>
                <a:gd name="T0" fmla="*/ 38 w 53"/>
                <a:gd name="T1" fmla="*/ 47 h 53"/>
                <a:gd name="T2" fmla="*/ 7 w 53"/>
                <a:gd name="T3" fmla="*/ 38 h 53"/>
                <a:gd name="T4" fmla="*/ 15 w 53"/>
                <a:gd name="T5" fmla="*/ 6 h 53"/>
                <a:gd name="T6" fmla="*/ 47 w 53"/>
                <a:gd name="T7" fmla="*/ 15 h 53"/>
                <a:gd name="T8" fmla="*/ 38 w 53"/>
                <a:gd name="T9" fmla="*/ 47 h 53"/>
              </a:gdLst>
              <a:ahLst/>
              <a:cxnLst>
                <a:cxn ang="0">
                  <a:pos x="T0" y="T1"/>
                </a:cxn>
                <a:cxn ang="0">
                  <a:pos x="T2" y="T3"/>
                </a:cxn>
                <a:cxn ang="0">
                  <a:pos x="T4" y="T5"/>
                </a:cxn>
                <a:cxn ang="0">
                  <a:pos x="T6" y="T7"/>
                </a:cxn>
                <a:cxn ang="0">
                  <a:pos x="T8" y="T9"/>
                </a:cxn>
              </a:cxnLst>
              <a:rect l="0" t="0" r="r" b="b"/>
              <a:pathLst>
                <a:path w="53" h="53">
                  <a:moveTo>
                    <a:pt x="38" y="47"/>
                  </a:moveTo>
                  <a:cubicBezTo>
                    <a:pt x="27" y="53"/>
                    <a:pt x="13" y="49"/>
                    <a:pt x="7" y="38"/>
                  </a:cubicBezTo>
                  <a:cubicBezTo>
                    <a:pt x="0" y="27"/>
                    <a:pt x="4" y="13"/>
                    <a:pt x="15" y="6"/>
                  </a:cubicBezTo>
                  <a:cubicBezTo>
                    <a:pt x="26" y="0"/>
                    <a:pt x="41" y="4"/>
                    <a:pt x="47" y="15"/>
                  </a:cubicBezTo>
                  <a:cubicBezTo>
                    <a:pt x="53" y="26"/>
                    <a:pt x="50" y="40"/>
                    <a:pt x="38" y="47"/>
                  </a:cubicBez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2" name="Group 71"/>
            <p:cNvGrpSpPr/>
            <p:nvPr/>
          </p:nvGrpSpPr>
          <p:grpSpPr>
            <a:xfrm>
              <a:off x="613436" y="2695187"/>
              <a:ext cx="429549" cy="409835"/>
              <a:chOff x="613436" y="2695187"/>
              <a:chExt cx="429549" cy="409835"/>
            </a:xfrm>
            <a:effectLst>
              <a:outerShdw blurRad="228600" dist="101600" dir="5400000" algn="t" rotWithShape="0">
                <a:prstClr val="black">
                  <a:alpha val="19000"/>
                </a:prstClr>
              </a:outerShdw>
            </a:effectLst>
          </p:grpSpPr>
          <p:sp>
            <p:nvSpPr>
              <p:cNvPr id="27" name="Freeform 27"/>
              <p:cNvSpPr>
                <a:spLocks/>
              </p:cNvSpPr>
              <p:nvPr/>
            </p:nvSpPr>
            <p:spPr bwMode="auto">
              <a:xfrm>
                <a:off x="613436" y="2695187"/>
                <a:ext cx="429549" cy="409835"/>
              </a:xfrm>
              <a:custGeom>
                <a:avLst/>
                <a:gdLst>
                  <a:gd name="T0" fmla="*/ 108 w 237"/>
                  <a:gd name="T1" fmla="*/ 226 h 226"/>
                  <a:gd name="T2" fmla="*/ 79 w 237"/>
                  <a:gd name="T3" fmla="*/ 222 h 226"/>
                  <a:gd name="T4" fmla="*/ 11 w 237"/>
                  <a:gd name="T5" fmla="*/ 169 h 226"/>
                  <a:gd name="T6" fmla="*/ 0 w 237"/>
                  <a:gd name="T7" fmla="*/ 144 h 226"/>
                  <a:gd name="T8" fmla="*/ 7 w 237"/>
                  <a:gd name="T9" fmla="*/ 142 h 226"/>
                  <a:gd name="T10" fmla="*/ 17 w 237"/>
                  <a:gd name="T11" fmla="*/ 166 h 226"/>
                  <a:gd name="T12" fmla="*/ 81 w 237"/>
                  <a:gd name="T13" fmla="*/ 215 h 226"/>
                  <a:gd name="T14" fmla="*/ 161 w 237"/>
                  <a:gd name="T15" fmla="*/ 204 h 226"/>
                  <a:gd name="T16" fmla="*/ 210 w 237"/>
                  <a:gd name="T17" fmla="*/ 140 h 226"/>
                  <a:gd name="T18" fmla="*/ 200 w 237"/>
                  <a:gd name="T19" fmla="*/ 60 h 226"/>
                  <a:gd name="T20" fmla="*/ 108 w 237"/>
                  <a:gd name="T21" fmla="*/ 7 h 226"/>
                  <a:gd name="T22" fmla="*/ 108 w 237"/>
                  <a:gd name="T23" fmla="*/ 0 h 226"/>
                  <a:gd name="T24" fmla="*/ 206 w 237"/>
                  <a:gd name="T25" fmla="*/ 57 h 226"/>
                  <a:gd name="T26" fmla="*/ 165 w 237"/>
                  <a:gd name="T27" fmla="*/ 211 h 226"/>
                  <a:gd name="T28" fmla="*/ 108 w 237"/>
                  <a:gd name="T29"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 h="226">
                    <a:moveTo>
                      <a:pt x="108" y="226"/>
                    </a:moveTo>
                    <a:cubicBezTo>
                      <a:pt x="99" y="226"/>
                      <a:pt x="89" y="224"/>
                      <a:pt x="79" y="222"/>
                    </a:cubicBezTo>
                    <a:cubicBezTo>
                      <a:pt x="50" y="214"/>
                      <a:pt x="26" y="195"/>
                      <a:pt x="11" y="169"/>
                    </a:cubicBezTo>
                    <a:cubicBezTo>
                      <a:pt x="6" y="161"/>
                      <a:pt x="2" y="153"/>
                      <a:pt x="0" y="144"/>
                    </a:cubicBezTo>
                    <a:cubicBezTo>
                      <a:pt x="7" y="142"/>
                      <a:pt x="7" y="142"/>
                      <a:pt x="7" y="142"/>
                    </a:cubicBezTo>
                    <a:cubicBezTo>
                      <a:pt x="9" y="150"/>
                      <a:pt x="13" y="158"/>
                      <a:pt x="17" y="166"/>
                    </a:cubicBezTo>
                    <a:cubicBezTo>
                      <a:pt x="31" y="190"/>
                      <a:pt x="54" y="208"/>
                      <a:pt x="81" y="215"/>
                    </a:cubicBezTo>
                    <a:cubicBezTo>
                      <a:pt x="108" y="222"/>
                      <a:pt x="137" y="218"/>
                      <a:pt x="161" y="204"/>
                    </a:cubicBezTo>
                    <a:cubicBezTo>
                      <a:pt x="185" y="190"/>
                      <a:pt x="203" y="168"/>
                      <a:pt x="210" y="140"/>
                    </a:cubicBezTo>
                    <a:cubicBezTo>
                      <a:pt x="217" y="113"/>
                      <a:pt x="214" y="85"/>
                      <a:pt x="200" y="60"/>
                    </a:cubicBezTo>
                    <a:cubicBezTo>
                      <a:pt x="181" y="28"/>
                      <a:pt x="146" y="7"/>
                      <a:pt x="108" y="7"/>
                    </a:cubicBezTo>
                    <a:cubicBezTo>
                      <a:pt x="108" y="0"/>
                      <a:pt x="108" y="0"/>
                      <a:pt x="108" y="0"/>
                    </a:cubicBezTo>
                    <a:cubicBezTo>
                      <a:pt x="148" y="0"/>
                      <a:pt x="186" y="22"/>
                      <a:pt x="206" y="57"/>
                    </a:cubicBezTo>
                    <a:cubicBezTo>
                      <a:pt x="237" y="110"/>
                      <a:pt x="218" y="180"/>
                      <a:pt x="165" y="211"/>
                    </a:cubicBezTo>
                    <a:cubicBezTo>
                      <a:pt x="147" y="221"/>
                      <a:pt x="128" y="226"/>
                      <a:pt x="108" y="226"/>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5" name="Group 64"/>
              <p:cNvGrpSpPr/>
              <p:nvPr/>
            </p:nvGrpSpPr>
            <p:grpSpPr>
              <a:xfrm>
                <a:off x="623812" y="2714900"/>
                <a:ext cx="373157" cy="369371"/>
                <a:chOff x="623812" y="2714900"/>
                <a:chExt cx="373157" cy="369371"/>
              </a:xfrm>
            </p:grpSpPr>
            <p:sp>
              <p:nvSpPr>
                <p:cNvPr id="26" name="Freeform 26"/>
                <p:cNvSpPr>
                  <a:spLocks/>
                </p:cNvSpPr>
                <p:nvPr/>
              </p:nvSpPr>
              <p:spPr bwMode="auto">
                <a:xfrm>
                  <a:off x="623812" y="2714900"/>
                  <a:ext cx="370408" cy="369371"/>
                </a:xfrm>
                <a:custGeom>
                  <a:avLst/>
                  <a:gdLst>
                    <a:gd name="T0" fmla="*/ 58 w 204"/>
                    <a:gd name="T1" fmla="*/ 25 h 204"/>
                    <a:gd name="T2" fmla="*/ 179 w 204"/>
                    <a:gd name="T3" fmla="*/ 57 h 204"/>
                    <a:gd name="T4" fmla="*/ 147 w 204"/>
                    <a:gd name="T5" fmla="*/ 179 h 204"/>
                    <a:gd name="T6" fmla="*/ 25 w 204"/>
                    <a:gd name="T7" fmla="*/ 147 h 204"/>
                    <a:gd name="T8" fmla="*/ 58 w 204"/>
                    <a:gd name="T9" fmla="*/ 25 h 204"/>
                  </a:gdLst>
                  <a:ahLst/>
                  <a:cxnLst>
                    <a:cxn ang="0">
                      <a:pos x="T0" y="T1"/>
                    </a:cxn>
                    <a:cxn ang="0">
                      <a:pos x="T2" y="T3"/>
                    </a:cxn>
                    <a:cxn ang="0">
                      <a:pos x="T4" y="T5"/>
                    </a:cxn>
                    <a:cxn ang="0">
                      <a:pos x="T6" y="T7"/>
                    </a:cxn>
                    <a:cxn ang="0">
                      <a:pos x="T8" y="T9"/>
                    </a:cxn>
                  </a:cxnLst>
                  <a:rect l="0" t="0" r="r" b="b"/>
                  <a:pathLst>
                    <a:path w="204" h="204">
                      <a:moveTo>
                        <a:pt x="58" y="25"/>
                      </a:moveTo>
                      <a:cubicBezTo>
                        <a:pt x="100" y="0"/>
                        <a:pt x="155" y="15"/>
                        <a:pt x="179" y="57"/>
                      </a:cubicBezTo>
                      <a:cubicBezTo>
                        <a:pt x="204" y="100"/>
                        <a:pt x="189" y="155"/>
                        <a:pt x="147" y="179"/>
                      </a:cubicBezTo>
                      <a:cubicBezTo>
                        <a:pt x="104" y="204"/>
                        <a:pt x="50" y="189"/>
                        <a:pt x="25" y="147"/>
                      </a:cubicBezTo>
                      <a:cubicBezTo>
                        <a:pt x="0" y="104"/>
                        <a:pt x="15" y="49"/>
                        <a:pt x="58" y="25"/>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900" dirty="0">
                    <a:solidFill>
                      <a:schemeClr val="bg1"/>
                    </a:solidFill>
                  </a:endParaRPr>
                </a:p>
              </p:txBody>
            </p:sp>
            <p:sp>
              <p:nvSpPr>
                <p:cNvPr id="4" name="Rectangle 3"/>
                <p:cNvSpPr/>
                <p:nvPr/>
              </p:nvSpPr>
              <p:spPr>
                <a:xfrm>
                  <a:off x="629561" y="2745696"/>
                  <a:ext cx="367408" cy="307777"/>
                </a:xfrm>
                <a:prstGeom prst="rect">
                  <a:avLst/>
                </a:prstGeom>
              </p:spPr>
              <p:txBody>
                <a:bodyPr wrap="none">
                  <a:spAutoFit/>
                </a:bodyPr>
                <a:lstStyle/>
                <a:p>
                  <a:pPr algn="ctr"/>
                  <a:r>
                    <a:rPr lang="en-US" sz="1400" b="1" dirty="0" smtClean="0">
                      <a:solidFill>
                        <a:schemeClr val="bg1"/>
                      </a:solidFill>
                      <a:latin typeface="Source Sans Pro Light" panose="020B0403030403020204" pitchFamily="34" charset="0"/>
                    </a:rPr>
                    <a:t>06</a:t>
                  </a:r>
                  <a:endParaRPr lang="en-US" sz="1050" b="1" dirty="0">
                    <a:solidFill>
                      <a:schemeClr val="bg1"/>
                    </a:solidFill>
                    <a:latin typeface="Source Sans Pro Light" panose="020B0403030403020204" pitchFamily="34" charset="0"/>
                  </a:endParaRPr>
                </a:p>
              </p:txBody>
            </p:sp>
          </p:grpSp>
        </p:grpSp>
        <p:grpSp>
          <p:nvGrpSpPr>
            <p:cNvPr id="66" name="Group 65"/>
            <p:cNvGrpSpPr/>
            <p:nvPr/>
          </p:nvGrpSpPr>
          <p:grpSpPr>
            <a:xfrm>
              <a:off x="2252778" y="1443892"/>
              <a:ext cx="388046" cy="388047"/>
              <a:chOff x="2252778" y="1443892"/>
              <a:chExt cx="388046" cy="388047"/>
            </a:xfrm>
            <a:effectLst>
              <a:outerShdw blurRad="228600" dist="101600" dir="5400000" algn="t" rotWithShape="0">
                <a:prstClr val="black">
                  <a:alpha val="19000"/>
                </a:prstClr>
              </a:outerShdw>
            </a:effectLst>
          </p:grpSpPr>
          <p:sp>
            <p:nvSpPr>
              <p:cNvPr id="28" name="Freeform 28"/>
              <p:cNvSpPr>
                <a:spLocks/>
              </p:cNvSpPr>
              <p:nvPr/>
            </p:nvSpPr>
            <p:spPr bwMode="auto">
              <a:xfrm>
                <a:off x="2252778" y="1463606"/>
                <a:ext cx="370408" cy="368333"/>
              </a:xfrm>
              <a:custGeom>
                <a:avLst/>
                <a:gdLst>
                  <a:gd name="T0" fmla="*/ 147 w 204"/>
                  <a:gd name="T1" fmla="*/ 24 h 203"/>
                  <a:gd name="T2" fmla="*/ 179 w 204"/>
                  <a:gd name="T3" fmla="*/ 146 h 203"/>
                  <a:gd name="T4" fmla="*/ 58 w 204"/>
                  <a:gd name="T5" fmla="*/ 179 h 203"/>
                  <a:gd name="T6" fmla="*/ 25 w 204"/>
                  <a:gd name="T7" fmla="*/ 57 h 203"/>
                  <a:gd name="T8" fmla="*/ 147 w 204"/>
                  <a:gd name="T9" fmla="*/ 24 h 203"/>
                </a:gdLst>
                <a:ahLst/>
                <a:cxnLst>
                  <a:cxn ang="0">
                    <a:pos x="T0" y="T1"/>
                  </a:cxn>
                  <a:cxn ang="0">
                    <a:pos x="T2" y="T3"/>
                  </a:cxn>
                  <a:cxn ang="0">
                    <a:pos x="T4" y="T5"/>
                  </a:cxn>
                  <a:cxn ang="0">
                    <a:pos x="T6" y="T7"/>
                  </a:cxn>
                  <a:cxn ang="0">
                    <a:pos x="T8" y="T9"/>
                  </a:cxn>
                </a:cxnLst>
                <a:rect l="0" t="0" r="r" b="b"/>
                <a:pathLst>
                  <a:path w="204" h="203">
                    <a:moveTo>
                      <a:pt x="147" y="24"/>
                    </a:moveTo>
                    <a:cubicBezTo>
                      <a:pt x="189" y="49"/>
                      <a:pt x="204" y="103"/>
                      <a:pt x="179" y="146"/>
                    </a:cubicBezTo>
                    <a:cubicBezTo>
                      <a:pt x="155" y="189"/>
                      <a:pt x="100" y="203"/>
                      <a:pt x="58" y="179"/>
                    </a:cubicBezTo>
                    <a:cubicBezTo>
                      <a:pt x="15" y="154"/>
                      <a:pt x="0" y="99"/>
                      <a:pt x="25" y="57"/>
                    </a:cubicBezTo>
                    <a:cubicBezTo>
                      <a:pt x="50" y="14"/>
                      <a:pt x="104" y="0"/>
                      <a:pt x="147"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a:off x="2437463" y="1443892"/>
                <a:ext cx="203361" cy="184685"/>
              </a:xfrm>
              <a:custGeom>
                <a:avLst/>
                <a:gdLst>
                  <a:gd name="T0" fmla="*/ 105 w 112"/>
                  <a:gd name="T1" fmla="*/ 102 h 102"/>
                  <a:gd name="T2" fmla="*/ 53 w 112"/>
                  <a:gd name="T3" fmla="*/ 21 h 102"/>
                  <a:gd name="T4" fmla="*/ 0 w 112"/>
                  <a:gd name="T5" fmla="*/ 7 h 102"/>
                  <a:gd name="T6" fmla="*/ 0 w 112"/>
                  <a:gd name="T7" fmla="*/ 7 h 102"/>
                  <a:gd name="T8" fmla="*/ 0 w 112"/>
                  <a:gd name="T9" fmla="*/ 0 h 102"/>
                  <a:gd name="T10" fmla="*/ 0 w 112"/>
                  <a:gd name="T11" fmla="*/ 0 h 102"/>
                  <a:gd name="T12" fmla="*/ 56 w 112"/>
                  <a:gd name="T13" fmla="*/ 15 h 102"/>
                  <a:gd name="T14" fmla="*/ 112 w 112"/>
                  <a:gd name="T15" fmla="*/ 101 h 102"/>
                  <a:gd name="T16" fmla="*/ 105 w 112"/>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02">
                    <a:moveTo>
                      <a:pt x="105" y="102"/>
                    </a:moveTo>
                    <a:cubicBezTo>
                      <a:pt x="102" y="68"/>
                      <a:pt x="82" y="38"/>
                      <a:pt x="53" y="21"/>
                    </a:cubicBezTo>
                    <a:cubicBezTo>
                      <a:pt x="37" y="12"/>
                      <a:pt x="19" y="7"/>
                      <a:pt x="0" y="7"/>
                    </a:cubicBezTo>
                    <a:cubicBezTo>
                      <a:pt x="0" y="7"/>
                      <a:pt x="0" y="7"/>
                      <a:pt x="0" y="7"/>
                    </a:cubicBezTo>
                    <a:cubicBezTo>
                      <a:pt x="0" y="0"/>
                      <a:pt x="0" y="0"/>
                      <a:pt x="0" y="0"/>
                    </a:cubicBezTo>
                    <a:cubicBezTo>
                      <a:pt x="0" y="0"/>
                      <a:pt x="0" y="0"/>
                      <a:pt x="0" y="0"/>
                    </a:cubicBezTo>
                    <a:cubicBezTo>
                      <a:pt x="20" y="0"/>
                      <a:pt x="39" y="5"/>
                      <a:pt x="56" y="15"/>
                    </a:cubicBezTo>
                    <a:cubicBezTo>
                      <a:pt x="88" y="33"/>
                      <a:pt x="109" y="65"/>
                      <a:pt x="112" y="101"/>
                    </a:cubicBezTo>
                    <a:lnTo>
                      <a:pt x="105" y="10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6"/>
              <p:cNvSpPr/>
              <p:nvPr/>
            </p:nvSpPr>
            <p:spPr>
              <a:xfrm>
                <a:off x="2264597" y="1487848"/>
                <a:ext cx="367408" cy="307777"/>
              </a:xfrm>
              <a:prstGeom prst="rect">
                <a:avLst/>
              </a:prstGeom>
            </p:spPr>
            <p:txBody>
              <a:bodyPr wrap="none">
                <a:spAutoFit/>
              </a:bodyPr>
              <a:lstStyle/>
              <a:p>
                <a:pPr algn="ctr"/>
                <a:r>
                  <a:rPr lang="en-US" sz="1400" b="1" dirty="0">
                    <a:solidFill>
                      <a:schemeClr val="bg1"/>
                    </a:solidFill>
                    <a:latin typeface="Source Sans Pro Light" panose="020B0403030403020204" pitchFamily="34" charset="0"/>
                  </a:rPr>
                  <a:t>01</a:t>
                </a:r>
                <a:endParaRPr lang="en-US" sz="1050" b="1" dirty="0">
                  <a:solidFill>
                    <a:schemeClr val="bg1"/>
                  </a:solidFill>
                  <a:latin typeface="Source Sans Pro Light" panose="020B0403030403020204" pitchFamily="34" charset="0"/>
                </a:endParaRPr>
              </a:p>
            </p:txBody>
          </p:sp>
        </p:grpSp>
        <p:grpSp>
          <p:nvGrpSpPr>
            <p:cNvPr id="61" name="Group 60"/>
            <p:cNvGrpSpPr/>
            <p:nvPr/>
          </p:nvGrpSpPr>
          <p:grpSpPr>
            <a:xfrm>
              <a:off x="4160848" y="2227248"/>
              <a:ext cx="380784" cy="366259"/>
              <a:chOff x="4160848" y="2227248"/>
              <a:chExt cx="380784" cy="366259"/>
            </a:xfrm>
            <a:effectLst>
              <a:outerShdw blurRad="228600" dist="101600" dir="5400000" algn="t" rotWithShape="0">
                <a:prstClr val="black">
                  <a:alpha val="19000"/>
                </a:prstClr>
              </a:outerShdw>
            </a:effectLst>
          </p:grpSpPr>
          <p:sp>
            <p:nvSpPr>
              <p:cNvPr id="18" name="Oval 18"/>
              <p:cNvSpPr>
                <a:spLocks noChangeArrowheads="1"/>
              </p:cNvSpPr>
              <p:nvPr/>
            </p:nvSpPr>
            <p:spPr bwMode="auto">
              <a:xfrm>
                <a:off x="4175373" y="2270826"/>
                <a:ext cx="322681" cy="322681"/>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4336195" y="2227248"/>
                <a:ext cx="205437" cy="333056"/>
              </a:xfrm>
              <a:custGeom>
                <a:avLst/>
                <a:gdLst>
                  <a:gd name="T0" fmla="*/ 87 w 113"/>
                  <a:gd name="T1" fmla="*/ 184 h 184"/>
                  <a:gd name="T2" fmla="*/ 82 w 113"/>
                  <a:gd name="T3" fmla="*/ 179 h 184"/>
                  <a:gd name="T4" fmla="*/ 106 w 113"/>
                  <a:gd name="T5" fmla="*/ 113 h 184"/>
                  <a:gd name="T6" fmla="*/ 0 w 113"/>
                  <a:gd name="T7" fmla="*/ 7 h 184"/>
                  <a:gd name="T8" fmla="*/ 0 w 113"/>
                  <a:gd name="T9" fmla="*/ 0 h 184"/>
                  <a:gd name="T10" fmla="*/ 113 w 113"/>
                  <a:gd name="T11" fmla="*/ 113 h 184"/>
                  <a:gd name="T12" fmla="*/ 87 w 113"/>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13" h="184">
                    <a:moveTo>
                      <a:pt x="87" y="184"/>
                    </a:moveTo>
                    <a:cubicBezTo>
                      <a:pt x="82" y="179"/>
                      <a:pt x="82" y="179"/>
                      <a:pt x="82" y="179"/>
                    </a:cubicBezTo>
                    <a:cubicBezTo>
                      <a:pt x="97" y="161"/>
                      <a:pt x="106" y="137"/>
                      <a:pt x="106" y="113"/>
                    </a:cubicBezTo>
                    <a:cubicBezTo>
                      <a:pt x="106" y="55"/>
                      <a:pt x="58" y="7"/>
                      <a:pt x="0" y="7"/>
                    </a:cubicBezTo>
                    <a:cubicBezTo>
                      <a:pt x="0" y="0"/>
                      <a:pt x="0" y="0"/>
                      <a:pt x="0" y="0"/>
                    </a:cubicBezTo>
                    <a:cubicBezTo>
                      <a:pt x="62" y="0"/>
                      <a:pt x="113" y="51"/>
                      <a:pt x="113" y="113"/>
                    </a:cubicBezTo>
                    <a:cubicBezTo>
                      <a:pt x="113" y="139"/>
                      <a:pt x="104" y="164"/>
                      <a:pt x="87" y="1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p:nvPr/>
            </p:nvSpPr>
            <p:spPr>
              <a:xfrm>
                <a:off x="4160848" y="2278277"/>
                <a:ext cx="367408" cy="307777"/>
              </a:xfrm>
              <a:prstGeom prst="rect">
                <a:avLst/>
              </a:prstGeom>
            </p:spPr>
            <p:txBody>
              <a:bodyPr wrap="none">
                <a:spAutoFit/>
              </a:bodyPr>
              <a:lstStyle/>
              <a:p>
                <a:pPr algn="ctr"/>
                <a:r>
                  <a:rPr lang="en-US" sz="1400" b="1" dirty="0" smtClean="0">
                    <a:solidFill>
                      <a:schemeClr val="bg1"/>
                    </a:solidFill>
                    <a:latin typeface="Source Sans Pro Light" panose="020B0403030403020204" pitchFamily="34" charset="0"/>
                  </a:rPr>
                  <a:t>02</a:t>
                </a:r>
                <a:endParaRPr lang="en-US" sz="1050" b="1" dirty="0">
                  <a:solidFill>
                    <a:schemeClr val="bg1"/>
                  </a:solidFill>
                  <a:latin typeface="Source Sans Pro Light" panose="020B0403030403020204" pitchFamily="34" charset="0"/>
                </a:endParaRPr>
              </a:p>
            </p:txBody>
          </p:sp>
        </p:grpSp>
        <p:grpSp>
          <p:nvGrpSpPr>
            <p:cNvPr id="62" name="Group 61"/>
            <p:cNvGrpSpPr/>
            <p:nvPr/>
          </p:nvGrpSpPr>
          <p:grpSpPr>
            <a:xfrm>
              <a:off x="4421274" y="4262937"/>
              <a:ext cx="419174" cy="407760"/>
              <a:chOff x="4421274" y="4262937"/>
              <a:chExt cx="419174" cy="407760"/>
            </a:xfrm>
            <a:effectLst>
              <a:outerShdw blurRad="228600" dist="101600" dir="5400000" algn="t" rotWithShape="0">
                <a:prstClr val="black">
                  <a:alpha val="19000"/>
                </a:prstClr>
              </a:outerShdw>
            </a:effectLst>
          </p:grpSpPr>
          <p:sp>
            <p:nvSpPr>
              <p:cNvPr id="20" name="Freeform 20"/>
              <p:cNvSpPr>
                <a:spLocks/>
              </p:cNvSpPr>
              <p:nvPr/>
            </p:nvSpPr>
            <p:spPr bwMode="auto">
              <a:xfrm>
                <a:off x="4421274" y="4282650"/>
                <a:ext cx="370408" cy="368333"/>
              </a:xfrm>
              <a:custGeom>
                <a:avLst/>
                <a:gdLst>
                  <a:gd name="T0" fmla="*/ 147 w 204"/>
                  <a:gd name="T1" fmla="*/ 179 h 203"/>
                  <a:gd name="T2" fmla="*/ 25 w 204"/>
                  <a:gd name="T3" fmla="*/ 146 h 203"/>
                  <a:gd name="T4" fmla="*/ 58 w 204"/>
                  <a:gd name="T5" fmla="*/ 24 h 203"/>
                  <a:gd name="T6" fmla="*/ 179 w 204"/>
                  <a:gd name="T7" fmla="*/ 57 h 203"/>
                  <a:gd name="T8" fmla="*/ 147 w 204"/>
                  <a:gd name="T9" fmla="*/ 179 h 203"/>
                </a:gdLst>
                <a:ahLst/>
                <a:cxnLst>
                  <a:cxn ang="0">
                    <a:pos x="T0" y="T1"/>
                  </a:cxn>
                  <a:cxn ang="0">
                    <a:pos x="T2" y="T3"/>
                  </a:cxn>
                  <a:cxn ang="0">
                    <a:pos x="T4" y="T5"/>
                  </a:cxn>
                  <a:cxn ang="0">
                    <a:pos x="T6" y="T7"/>
                  </a:cxn>
                  <a:cxn ang="0">
                    <a:pos x="T8" y="T9"/>
                  </a:cxn>
                </a:cxnLst>
                <a:rect l="0" t="0" r="r" b="b"/>
                <a:pathLst>
                  <a:path w="204" h="203">
                    <a:moveTo>
                      <a:pt x="147" y="179"/>
                    </a:moveTo>
                    <a:cubicBezTo>
                      <a:pt x="104" y="203"/>
                      <a:pt x="50" y="189"/>
                      <a:pt x="25" y="146"/>
                    </a:cubicBezTo>
                    <a:cubicBezTo>
                      <a:pt x="0" y="103"/>
                      <a:pt x="15" y="49"/>
                      <a:pt x="58" y="24"/>
                    </a:cubicBezTo>
                    <a:cubicBezTo>
                      <a:pt x="100" y="0"/>
                      <a:pt x="155" y="14"/>
                      <a:pt x="179" y="57"/>
                    </a:cubicBezTo>
                    <a:cubicBezTo>
                      <a:pt x="204" y="100"/>
                      <a:pt x="189" y="154"/>
                      <a:pt x="147" y="17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4534368" y="4262937"/>
                <a:ext cx="306080" cy="407760"/>
              </a:xfrm>
              <a:custGeom>
                <a:avLst/>
                <a:gdLst>
                  <a:gd name="T0" fmla="*/ 40 w 169"/>
                  <a:gd name="T1" fmla="*/ 225 h 225"/>
                  <a:gd name="T2" fmla="*/ 0 w 169"/>
                  <a:gd name="T3" fmla="*/ 218 h 225"/>
                  <a:gd name="T4" fmla="*/ 2 w 169"/>
                  <a:gd name="T5" fmla="*/ 211 h 225"/>
                  <a:gd name="T6" fmla="*/ 93 w 169"/>
                  <a:gd name="T7" fmla="*/ 204 h 225"/>
                  <a:gd name="T8" fmla="*/ 132 w 169"/>
                  <a:gd name="T9" fmla="*/ 60 h 225"/>
                  <a:gd name="T10" fmla="*/ 40 w 169"/>
                  <a:gd name="T11" fmla="*/ 7 h 225"/>
                  <a:gd name="T12" fmla="*/ 40 w 169"/>
                  <a:gd name="T13" fmla="*/ 0 h 225"/>
                  <a:gd name="T14" fmla="*/ 138 w 169"/>
                  <a:gd name="T15" fmla="*/ 56 h 225"/>
                  <a:gd name="T16" fmla="*/ 97 w 169"/>
                  <a:gd name="T17" fmla="*/ 210 h 225"/>
                  <a:gd name="T18" fmla="*/ 40 w 169"/>
                  <a:gd name="T19"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225">
                    <a:moveTo>
                      <a:pt x="40" y="225"/>
                    </a:moveTo>
                    <a:cubicBezTo>
                      <a:pt x="27" y="225"/>
                      <a:pt x="13" y="223"/>
                      <a:pt x="0" y="218"/>
                    </a:cubicBezTo>
                    <a:cubicBezTo>
                      <a:pt x="2" y="211"/>
                      <a:pt x="2" y="211"/>
                      <a:pt x="2" y="211"/>
                    </a:cubicBezTo>
                    <a:cubicBezTo>
                      <a:pt x="32" y="222"/>
                      <a:pt x="65" y="220"/>
                      <a:pt x="93" y="204"/>
                    </a:cubicBezTo>
                    <a:cubicBezTo>
                      <a:pt x="143" y="175"/>
                      <a:pt x="161" y="110"/>
                      <a:pt x="132" y="60"/>
                    </a:cubicBezTo>
                    <a:cubicBezTo>
                      <a:pt x="113" y="27"/>
                      <a:pt x="78" y="7"/>
                      <a:pt x="40" y="7"/>
                    </a:cubicBezTo>
                    <a:cubicBezTo>
                      <a:pt x="40" y="0"/>
                      <a:pt x="40" y="0"/>
                      <a:pt x="40" y="0"/>
                    </a:cubicBezTo>
                    <a:cubicBezTo>
                      <a:pt x="80" y="0"/>
                      <a:pt x="118" y="21"/>
                      <a:pt x="138" y="56"/>
                    </a:cubicBezTo>
                    <a:cubicBezTo>
                      <a:pt x="169" y="110"/>
                      <a:pt x="150" y="179"/>
                      <a:pt x="97" y="210"/>
                    </a:cubicBezTo>
                    <a:cubicBezTo>
                      <a:pt x="79" y="220"/>
                      <a:pt x="60" y="225"/>
                      <a:pt x="40" y="22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p:nvPr/>
            </p:nvSpPr>
            <p:spPr>
              <a:xfrm>
                <a:off x="4422195" y="4308780"/>
                <a:ext cx="367408" cy="307777"/>
              </a:xfrm>
              <a:prstGeom prst="rect">
                <a:avLst/>
              </a:prstGeom>
            </p:spPr>
            <p:txBody>
              <a:bodyPr wrap="none">
                <a:spAutoFit/>
              </a:bodyPr>
              <a:lstStyle/>
              <a:p>
                <a:pPr algn="ctr"/>
                <a:r>
                  <a:rPr lang="en-US" sz="1400" b="1" dirty="0" smtClean="0">
                    <a:solidFill>
                      <a:schemeClr val="bg1"/>
                    </a:solidFill>
                    <a:latin typeface="Source Sans Pro Light" panose="020B0403030403020204" pitchFamily="34" charset="0"/>
                  </a:rPr>
                  <a:t>03</a:t>
                </a:r>
                <a:endParaRPr lang="en-US" sz="1050" b="1" dirty="0">
                  <a:solidFill>
                    <a:schemeClr val="bg1"/>
                  </a:solidFill>
                  <a:latin typeface="Source Sans Pro Light" panose="020B0403030403020204" pitchFamily="34" charset="0"/>
                </a:endParaRPr>
              </a:p>
            </p:txBody>
          </p:sp>
        </p:grpSp>
        <p:grpSp>
          <p:nvGrpSpPr>
            <p:cNvPr id="63" name="Group 62"/>
            <p:cNvGrpSpPr/>
            <p:nvPr/>
          </p:nvGrpSpPr>
          <p:grpSpPr>
            <a:xfrm>
              <a:off x="2795421" y="5514232"/>
              <a:ext cx="395309" cy="409835"/>
              <a:chOff x="2795421" y="5514232"/>
              <a:chExt cx="395309" cy="409835"/>
            </a:xfrm>
            <a:effectLst>
              <a:outerShdw blurRad="228600" dist="101600" dir="5400000" algn="t" rotWithShape="0">
                <a:prstClr val="black">
                  <a:alpha val="19000"/>
                </a:prstClr>
              </a:outerShdw>
            </a:effectLst>
          </p:grpSpPr>
          <p:sp>
            <p:nvSpPr>
              <p:cNvPr id="22" name="Freeform 22"/>
              <p:cNvSpPr>
                <a:spLocks/>
              </p:cNvSpPr>
              <p:nvPr/>
            </p:nvSpPr>
            <p:spPr bwMode="auto">
              <a:xfrm>
                <a:off x="2795421" y="5533945"/>
                <a:ext cx="367296" cy="370408"/>
              </a:xfrm>
              <a:custGeom>
                <a:avLst/>
                <a:gdLst>
                  <a:gd name="T0" fmla="*/ 57 w 203"/>
                  <a:gd name="T1" fmla="*/ 179 h 204"/>
                  <a:gd name="T2" fmla="*/ 24 w 203"/>
                  <a:gd name="T3" fmla="*/ 58 h 204"/>
                  <a:gd name="T4" fmla="*/ 146 w 203"/>
                  <a:gd name="T5" fmla="*/ 25 h 204"/>
                  <a:gd name="T6" fmla="*/ 179 w 203"/>
                  <a:gd name="T7" fmla="*/ 147 h 204"/>
                  <a:gd name="T8" fmla="*/ 57 w 203"/>
                  <a:gd name="T9" fmla="*/ 179 h 204"/>
                </a:gdLst>
                <a:ahLst/>
                <a:cxnLst>
                  <a:cxn ang="0">
                    <a:pos x="T0" y="T1"/>
                  </a:cxn>
                  <a:cxn ang="0">
                    <a:pos x="T2" y="T3"/>
                  </a:cxn>
                  <a:cxn ang="0">
                    <a:pos x="T4" y="T5"/>
                  </a:cxn>
                  <a:cxn ang="0">
                    <a:pos x="T6" y="T7"/>
                  </a:cxn>
                  <a:cxn ang="0">
                    <a:pos x="T8" y="T9"/>
                  </a:cxn>
                </a:cxnLst>
                <a:rect l="0" t="0" r="r" b="b"/>
                <a:pathLst>
                  <a:path w="203" h="204">
                    <a:moveTo>
                      <a:pt x="57" y="179"/>
                    </a:moveTo>
                    <a:cubicBezTo>
                      <a:pt x="14" y="155"/>
                      <a:pt x="0" y="100"/>
                      <a:pt x="24" y="58"/>
                    </a:cubicBezTo>
                    <a:cubicBezTo>
                      <a:pt x="49" y="15"/>
                      <a:pt x="103" y="0"/>
                      <a:pt x="146" y="25"/>
                    </a:cubicBezTo>
                    <a:cubicBezTo>
                      <a:pt x="189" y="50"/>
                      <a:pt x="203" y="104"/>
                      <a:pt x="179" y="147"/>
                    </a:cubicBezTo>
                    <a:cubicBezTo>
                      <a:pt x="154" y="189"/>
                      <a:pt x="99" y="204"/>
                      <a:pt x="57" y="179"/>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2978031" y="5514232"/>
                <a:ext cx="212699" cy="409835"/>
              </a:xfrm>
              <a:custGeom>
                <a:avLst/>
                <a:gdLst>
                  <a:gd name="T0" fmla="*/ 0 w 117"/>
                  <a:gd name="T1" fmla="*/ 226 h 226"/>
                  <a:gd name="T2" fmla="*/ 0 w 117"/>
                  <a:gd name="T3" fmla="*/ 219 h 226"/>
                  <a:gd name="T4" fmla="*/ 92 w 117"/>
                  <a:gd name="T5" fmla="*/ 166 h 226"/>
                  <a:gd name="T6" fmla="*/ 102 w 117"/>
                  <a:gd name="T7" fmla="*/ 86 h 226"/>
                  <a:gd name="T8" fmla="*/ 53 w 117"/>
                  <a:gd name="T9" fmla="*/ 22 h 226"/>
                  <a:gd name="T10" fmla="*/ 0 w 117"/>
                  <a:gd name="T11" fmla="*/ 8 h 226"/>
                  <a:gd name="T12" fmla="*/ 0 w 117"/>
                  <a:gd name="T13" fmla="*/ 8 h 226"/>
                  <a:gd name="T14" fmla="*/ 0 w 117"/>
                  <a:gd name="T15" fmla="*/ 0 h 226"/>
                  <a:gd name="T16" fmla="*/ 0 w 117"/>
                  <a:gd name="T17" fmla="*/ 0 h 226"/>
                  <a:gd name="T18" fmla="*/ 57 w 117"/>
                  <a:gd name="T19" fmla="*/ 15 h 226"/>
                  <a:gd name="T20" fmla="*/ 109 w 117"/>
                  <a:gd name="T21" fmla="*/ 84 h 226"/>
                  <a:gd name="T22" fmla="*/ 98 w 117"/>
                  <a:gd name="T23" fmla="*/ 169 h 226"/>
                  <a:gd name="T24" fmla="*/ 0 w 117"/>
                  <a:gd name="T2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226">
                    <a:moveTo>
                      <a:pt x="0" y="226"/>
                    </a:moveTo>
                    <a:cubicBezTo>
                      <a:pt x="0" y="219"/>
                      <a:pt x="0" y="219"/>
                      <a:pt x="0" y="219"/>
                    </a:cubicBezTo>
                    <a:cubicBezTo>
                      <a:pt x="38" y="219"/>
                      <a:pt x="73" y="198"/>
                      <a:pt x="92" y="166"/>
                    </a:cubicBezTo>
                    <a:cubicBezTo>
                      <a:pt x="106" y="141"/>
                      <a:pt x="110" y="113"/>
                      <a:pt x="102" y="86"/>
                    </a:cubicBezTo>
                    <a:cubicBezTo>
                      <a:pt x="95" y="59"/>
                      <a:pt x="78" y="36"/>
                      <a:pt x="53" y="22"/>
                    </a:cubicBezTo>
                    <a:cubicBezTo>
                      <a:pt x="37" y="12"/>
                      <a:pt x="19" y="8"/>
                      <a:pt x="0" y="8"/>
                    </a:cubicBezTo>
                    <a:cubicBezTo>
                      <a:pt x="0" y="8"/>
                      <a:pt x="0" y="8"/>
                      <a:pt x="0" y="8"/>
                    </a:cubicBezTo>
                    <a:cubicBezTo>
                      <a:pt x="0" y="0"/>
                      <a:pt x="0" y="0"/>
                      <a:pt x="0" y="0"/>
                    </a:cubicBezTo>
                    <a:cubicBezTo>
                      <a:pt x="0" y="0"/>
                      <a:pt x="0" y="0"/>
                      <a:pt x="0" y="0"/>
                    </a:cubicBezTo>
                    <a:cubicBezTo>
                      <a:pt x="20" y="0"/>
                      <a:pt x="40" y="6"/>
                      <a:pt x="57" y="15"/>
                    </a:cubicBezTo>
                    <a:cubicBezTo>
                      <a:pt x="83" y="31"/>
                      <a:pt x="101" y="55"/>
                      <a:pt x="109" y="84"/>
                    </a:cubicBezTo>
                    <a:cubicBezTo>
                      <a:pt x="117" y="113"/>
                      <a:pt x="113" y="143"/>
                      <a:pt x="98" y="169"/>
                    </a:cubicBezTo>
                    <a:cubicBezTo>
                      <a:pt x="78" y="204"/>
                      <a:pt x="41" y="226"/>
                      <a:pt x="0" y="22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p:nvPr/>
            </p:nvSpPr>
            <p:spPr>
              <a:xfrm>
                <a:off x="2795421" y="5561630"/>
                <a:ext cx="367408" cy="307777"/>
              </a:xfrm>
              <a:prstGeom prst="rect">
                <a:avLst/>
              </a:prstGeom>
            </p:spPr>
            <p:txBody>
              <a:bodyPr wrap="none">
                <a:spAutoFit/>
              </a:bodyPr>
              <a:lstStyle/>
              <a:p>
                <a:pPr algn="ctr"/>
                <a:r>
                  <a:rPr lang="en-US" sz="1400" b="1" dirty="0" smtClean="0">
                    <a:solidFill>
                      <a:schemeClr val="bg1"/>
                    </a:solidFill>
                    <a:latin typeface="Source Sans Pro Light" panose="020B0403030403020204" pitchFamily="34" charset="0"/>
                  </a:rPr>
                  <a:t>04</a:t>
                </a:r>
                <a:endParaRPr lang="en-US" sz="1050" b="1" dirty="0">
                  <a:solidFill>
                    <a:schemeClr val="bg1"/>
                  </a:solidFill>
                  <a:latin typeface="Source Sans Pro Light" panose="020B0403030403020204" pitchFamily="34" charset="0"/>
                </a:endParaRPr>
              </a:p>
            </p:txBody>
          </p:sp>
        </p:grpSp>
        <p:grpSp>
          <p:nvGrpSpPr>
            <p:cNvPr id="64" name="Group 63"/>
            <p:cNvGrpSpPr/>
            <p:nvPr/>
          </p:nvGrpSpPr>
          <p:grpSpPr>
            <a:xfrm>
              <a:off x="895596" y="4730875"/>
              <a:ext cx="389141" cy="400497"/>
              <a:chOff x="895596" y="4730875"/>
              <a:chExt cx="389141" cy="400497"/>
            </a:xfrm>
            <a:effectLst>
              <a:outerShdw blurRad="228600" dist="101600" dir="5400000" algn="t" rotWithShape="0">
                <a:prstClr val="black">
                  <a:alpha val="19000"/>
                </a:prstClr>
              </a:outerShdw>
            </a:effectLst>
          </p:grpSpPr>
          <p:sp>
            <p:nvSpPr>
              <p:cNvPr id="24" name="Oval 24"/>
              <p:cNvSpPr>
                <a:spLocks noChangeArrowheads="1"/>
              </p:cNvSpPr>
              <p:nvPr/>
            </p:nvSpPr>
            <p:spPr bwMode="auto">
              <a:xfrm>
                <a:off x="918478" y="4774453"/>
                <a:ext cx="324756" cy="32268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1079300" y="4730875"/>
                <a:ext cx="205437" cy="400497"/>
              </a:xfrm>
              <a:custGeom>
                <a:avLst/>
                <a:gdLst>
                  <a:gd name="T0" fmla="*/ 31 w 113"/>
                  <a:gd name="T1" fmla="*/ 221 h 221"/>
                  <a:gd name="T2" fmla="*/ 29 w 113"/>
                  <a:gd name="T3" fmla="*/ 214 h 221"/>
                  <a:gd name="T4" fmla="*/ 106 w 113"/>
                  <a:gd name="T5" fmla="*/ 113 h 221"/>
                  <a:gd name="T6" fmla="*/ 0 w 113"/>
                  <a:gd name="T7" fmla="*/ 7 h 221"/>
                  <a:gd name="T8" fmla="*/ 0 w 113"/>
                  <a:gd name="T9" fmla="*/ 0 h 221"/>
                  <a:gd name="T10" fmla="*/ 113 w 113"/>
                  <a:gd name="T11" fmla="*/ 113 h 221"/>
                  <a:gd name="T12" fmla="*/ 31 w 113"/>
                  <a:gd name="T13" fmla="*/ 221 h 221"/>
                </a:gdLst>
                <a:ahLst/>
                <a:cxnLst>
                  <a:cxn ang="0">
                    <a:pos x="T0" y="T1"/>
                  </a:cxn>
                  <a:cxn ang="0">
                    <a:pos x="T2" y="T3"/>
                  </a:cxn>
                  <a:cxn ang="0">
                    <a:pos x="T4" y="T5"/>
                  </a:cxn>
                  <a:cxn ang="0">
                    <a:pos x="T6" y="T7"/>
                  </a:cxn>
                  <a:cxn ang="0">
                    <a:pos x="T8" y="T9"/>
                  </a:cxn>
                  <a:cxn ang="0">
                    <a:pos x="T10" y="T11"/>
                  </a:cxn>
                  <a:cxn ang="0">
                    <a:pos x="T12" y="T13"/>
                  </a:cxn>
                </a:cxnLst>
                <a:rect l="0" t="0" r="r" b="b"/>
                <a:pathLst>
                  <a:path w="113" h="221">
                    <a:moveTo>
                      <a:pt x="31" y="221"/>
                    </a:moveTo>
                    <a:cubicBezTo>
                      <a:pt x="29" y="214"/>
                      <a:pt x="29" y="214"/>
                      <a:pt x="29" y="214"/>
                    </a:cubicBezTo>
                    <a:cubicBezTo>
                      <a:pt x="74" y="202"/>
                      <a:pt x="106" y="160"/>
                      <a:pt x="106" y="113"/>
                    </a:cubicBezTo>
                    <a:cubicBezTo>
                      <a:pt x="106" y="55"/>
                      <a:pt x="59" y="7"/>
                      <a:pt x="0" y="7"/>
                    </a:cubicBezTo>
                    <a:cubicBezTo>
                      <a:pt x="0" y="0"/>
                      <a:pt x="0" y="0"/>
                      <a:pt x="0" y="0"/>
                    </a:cubicBezTo>
                    <a:cubicBezTo>
                      <a:pt x="63" y="0"/>
                      <a:pt x="113" y="51"/>
                      <a:pt x="113" y="113"/>
                    </a:cubicBezTo>
                    <a:cubicBezTo>
                      <a:pt x="113" y="163"/>
                      <a:pt x="79" y="208"/>
                      <a:pt x="31" y="22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p:cNvSpPr/>
              <p:nvPr/>
            </p:nvSpPr>
            <p:spPr>
              <a:xfrm>
                <a:off x="895596" y="4770631"/>
                <a:ext cx="367408" cy="307777"/>
              </a:xfrm>
              <a:prstGeom prst="rect">
                <a:avLst/>
              </a:prstGeom>
            </p:spPr>
            <p:txBody>
              <a:bodyPr wrap="none">
                <a:spAutoFit/>
              </a:bodyPr>
              <a:lstStyle/>
              <a:p>
                <a:pPr algn="ctr"/>
                <a:r>
                  <a:rPr lang="en-US" sz="1400" b="1" dirty="0" smtClean="0">
                    <a:solidFill>
                      <a:schemeClr val="bg1"/>
                    </a:solidFill>
                    <a:latin typeface="Source Sans Pro Light" panose="020B0403030403020204" pitchFamily="34" charset="0"/>
                  </a:rPr>
                  <a:t>05</a:t>
                </a:r>
                <a:endParaRPr lang="en-US" sz="1050" b="1" dirty="0">
                  <a:solidFill>
                    <a:schemeClr val="bg1"/>
                  </a:solidFill>
                  <a:latin typeface="Source Sans Pro Light" panose="020B0403030403020204" pitchFamily="34" charset="0"/>
                </a:endParaRPr>
              </a:p>
            </p:txBody>
          </p:sp>
        </p:grpSp>
        <p:grpSp>
          <p:nvGrpSpPr>
            <p:cNvPr id="58" name="Group 57"/>
            <p:cNvGrpSpPr/>
            <p:nvPr/>
          </p:nvGrpSpPr>
          <p:grpSpPr>
            <a:xfrm>
              <a:off x="1823229" y="4063726"/>
              <a:ext cx="1878463" cy="1193192"/>
              <a:chOff x="1823229" y="4063726"/>
              <a:chExt cx="1878463" cy="1193192"/>
            </a:xfrm>
            <a:effectLst>
              <a:outerShdw blurRad="228600" dist="101600" dir="5400000" algn="t" rotWithShape="0">
                <a:prstClr val="black">
                  <a:alpha val="19000"/>
                </a:prstClr>
              </a:outerShdw>
            </a:effectLst>
          </p:grpSpPr>
          <p:sp>
            <p:nvSpPr>
              <p:cNvPr id="8" name="Freeform 8"/>
              <p:cNvSpPr>
                <a:spLocks/>
              </p:cNvSpPr>
              <p:nvPr/>
            </p:nvSpPr>
            <p:spPr bwMode="auto">
              <a:xfrm>
                <a:off x="1823229" y="4063726"/>
                <a:ext cx="1499272" cy="1193192"/>
              </a:xfrm>
              <a:custGeom>
                <a:avLst/>
                <a:gdLst>
                  <a:gd name="T0" fmla="*/ 0 w 827"/>
                  <a:gd name="T1" fmla="*/ 505 h 658"/>
                  <a:gd name="T2" fmla="*/ 494 w 827"/>
                  <a:gd name="T3" fmla="*/ 658 h 658"/>
                  <a:gd name="T4" fmla="*/ 827 w 827"/>
                  <a:gd name="T5" fmla="*/ 593 h 658"/>
                  <a:gd name="T6" fmla="*/ 827 w 827"/>
                  <a:gd name="T7" fmla="*/ 0 h 658"/>
                  <a:gd name="T8" fmla="*/ 563 w 827"/>
                  <a:gd name="T9" fmla="*/ 175 h 658"/>
                  <a:gd name="T10" fmla="*/ 0 w 827"/>
                  <a:gd name="T11" fmla="*/ 505 h 658"/>
                </a:gdLst>
                <a:ahLst/>
                <a:cxnLst>
                  <a:cxn ang="0">
                    <a:pos x="T0" y="T1"/>
                  </a:cxn>
                  <a:cxn ang="0">
                    <a:pos x="T2" y="T3"/>
                  </a:cxn>
                  <a:cxn ang="0">
                    <a:pos x="T4" y="T5"/>
                  </a:cxn>
                  <a:cxn ang="0">
                    <a:pos x="T6" y="T7"/>
                  </a:cxn>
                  <a:cxn ang="0">
                    <a:pos x="T8" y="T9"/>
                  </a:cxn>
                  <a:cxn ang="0">
                    <a:pos x="T10" y="T11"/>
                  </a:cxn>
                </a:cxnLst>
                <a:rect l="0" t="0" r="r" b="b"/>
                <a:pathLst>
                  <a:path w="827" h="658">
                    <a:moveTo>
                      <a:pt x="0" y="505"/>
                    </a:moveTo>
                    <a:cubicBezTo>
                      <a:pt x="141" y="602"/>
                      <a:pt x="311" y="658"/>
                      <a:pt x="494" y="658"/>
                    </a:cubicBezTo>
                    <a:cubicBezTo>
                      <a:pt x="612" y="658"/>
                      <a:pt x="724" y="635"/>
                      <a:pt x="827" y="593"/>
                    </a:cubicBezTo>
                    <a:cubicBezTo>
                      <a:pt x="827" y="0"/>
                      <a:pt x="827" y="0"/>
                      <a:pt x="827" y="0"/>
                    </a:cubicBezTo>
                    <a:cubicBezTo>
                      <a:pt x="768" y="91"/>
                      <a:pt x="673" y="155"/>
                      <a:pt x="563" y="175"/>
                    </a:cubicBezTo>
                    <a:lnTo>
                      <a:pt x="0" y="505"/>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p:nvPr/>
            </p:nvSpPr>
            <p:spPr>
              <a:xfrm>
                <a:off x="2165313" y="4797857"/>
                <a:ext cx="449162" cy="369332"/>
              </a:xfrm>
              <a:prstGeom prst="rect">
                <a:avLst/>
              </a:prstGeom>
            </p:spPr>
            <p:txBody>
              <a:bodyPr wrap="none">
                <a:spAutoFit/>
              </a:bodyPr>
              <a:lstStyle/>
              <a:p>
                <a:r>
                  <a:rPr lang="en-US" dirty="0">
                    <a:solidFill>
                      <a:schemeClr val="bg1"/>
                    </a:solidFill>
                    <a:latin typeface="FontAwesome" pitchFamily="2" charset="0"/>
                  </a:rPr>
                  <a:t></a:t>
                </a:r>
                <a:endParaRPr lang="en-US" dirty="0">
                  <a:solidFill>
                    <a:schemeClr val="bg1"/>
                  </a:solidFill>
                </a:endParaRPr>
              </a:p>
            </p:txBody>
          </p:sp>
          <p:sp>
            <p:nvSpPr>
              <p:cNvPr id="48" name="Rectangle 47"/>
              <p:cNvSpPr/>
              <p:nvPr/>
            </p:nvSpPr>
            <p:spPr>
              <a:xfrm>
                <a:off x="2489896" y="4565297"/>
                <a:ext cx="1211796" cy="572464"/>
              </a:xfrm>
              <a:prstGeom prst="rect">
                <a:avLst/>
              </a:prstGeom>
            </p:spPr>
            <p:txBody>
              <a:bodyPr wrap="square">
                <a:spAutoFit/>
              </a:bodyPr>
              <a:lstStyle/>
              <a:p>
                <a:pPr>
                  <a:lnSpc>
                    <a:spcPct val="130000"/>
                  </a:lnSpc>
                </a:pPr>
                <a:r>
                  <a:rPr lang="en-US" sz="800" dirty="0">
                    <a:solidFill>
                      <a:schemeClr val="bg1"/>
                    </a:solidFill>
                    <a:latin typeface="Source Sans Pro Light" panose="020B0403030403020204" pitchFamily="34" charset="0"/>
                  </a:rPr>
                  <a:t>Synth </a:t>
                </a:r>
                <a:r>
                  <a:rPr lang="en-US" sz="800" dirty="0" smtClean="0">
                    <a:solidFill>
                      <a:schemeClr val="bg1"/>
                    </a:solidFill>
                    <a:latin typeface="Source Sans Pro Light" panose="020B0403030403020204" pitchFamily="34" charset="0"/>
                  </a:rPr>
                  <a:t>chartreuse</a:t>
                </a:r>
              </a:p>
              <a:p>
                <a:pPr>
                  <a:lnSpc>
                    <a:spcPct val="130000"/>
                  </a:lnSpc>
                </a:pPr>
                <a:r>
                  <a:rPr lang="en-US" sz="800" dirty="0" smtClean="0">
                    <a:solidFill>
                      <a:schemeClr val="bg1"/>
                    </a:solidFill>
                    <a:latin typeface="Source Sans Pro Light" panose="020B0403030403020204" pitchFamily="34" charset="0"/>
                  </a:rPr>
                  <a:t> </a:t>
                </a:r>
                <a:r>
                  <a:rPr lang="en-US" sz="800" dirty="0">
                    <a:solidFill>
                      <a:schemeClr val="bg1"/>
                    </a:solidFill>
                    <a:latin typeface="Source Sans Pro Light" panose="020B0403030403020204" pitchFamily="34" charset="0"/>
                  </a:rPr>
                  <a:t>XOXO, tacos </a:t>
                </a:r>
                <a:endParaRPr lang="en-US" sz="800" dirty="0" smtClean="0">
                  <a:solidFill>
                    <a:schemeClr val="bg1"/>
                  </a:solidFill>
                  <a:latin typeface="Source Sans Pro Light" panose="020B0403030403020204" pitchFamily="34" charset="0"/>
                </a:endParaRPr>
              </a:p>
              <a:p>
                <a:pPr>
                  <a:lnSpc>
                    <a:spcPct val="130000"/>
                  </a:lnSpc>
                </a:pPr>
                <a:r>
                  <a:rPr lang="en-US" sz="800" dirty="0" smtClean="0">
                    <a:solidFill>
                      <a:schemeClr val="bg1"/>
                    </a:solidFill>
                    <a:latin typeface="Source Sans Pro Light" panose="020B0403030403020204" pitchFamily="34" charset="0"/>
                  </a:rPr>
                  <a:t>Brooklyn.</a:t>
                </a:r>
                <a:endParaRPr lang="en-US" sz="8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p:txBody>
          </p:sp>
        </p:grpSp>
        <p:grpSp>
          <p:nvGrpSpPr>
            <p:cNvPr id="59" name="Group 58"/>
            <p:cNvGrpSpPr/>
            <p:nvPr/>
          </p:nvGrpSpPr>
          <p:grpSpPr>
            <a:xfrm>
              <a:off x="1113539" y="3550135"/>
              <a:ext cx="1582419" cy="1378914"/>
              <a:chOff x="1113539" y="3550135"/>
              <a:chExt cx="1582419" cy="1378914"/>
            </a:xfrm>
            <a:effectLst>
              <a:outerShdw blurRad="228600" dist="101600" dir="5400000" algn="t" rotWithShape="0">
                <a:prstClr val="black">
                  <a:alpha val="19000"/>
                </a:prstClr>
              </a:outerShdw>
            </a:effectLst>
          </p:grpSpPr>
          <p:sp>
            <p:nvSpPr>
              <p:cNvPr id="7" name="Freeform 7"/>
              <p:cNvSpPr>
                <a:spLocks/>
              </p:cNvSpPr>
              <p:nvPr/>
            </p:nvSpPr>
            <p:spPr bwMode="auto">
              <a:xfrm>
                <a:off x="1113539" y="3550135"/>
                <a:ext cx="1568788" cy="1378914"/>
              </a:xfrm>
              <a:custGeom>
                <a:avLst/>
                <a:gdLst>
                  <a:gd name="T0" fmla="*/ 14 w 865"/>
                  <a:gd name="T1" fmla="*/ 0 h 760"/>
                  <a:gd name="T2" fmla="*/ 128 w 865"/>
                  <a:gd name="T3" fmla="*/ 504 h 760"/>
                  <a:gd name="T4" fmla="*/ 351 w 865"/>
                  <a:gd name="T5" fmla="*/ 760 h 760"/>
                  <a:gd name="T6" fmla="*/ 865 w 865"/>
                  <a:gd name="T7" fmla="*/ 463 h 760"/>
                  <a:gd name="T8" fmla="*/ 581 w 865"/>
                  <a:gd name="T9" fmla="*/ 322 h 760"/>
                  <a:gd name="T10" fmla="*/ 14 w 865"/>
                  <a:gd name="T11" fmla="*/ 0 h 760"/>
                </a:gdLst>
                <a:ahLst/>
                <a:cxnLst>
                  <a:cxn ang="0">
                    <a:pos x="T0" y="T1"/>
                  </a:cxn>
                  <a:cxn ang="0">
                    <a:pos x="T2" y="T3"/>
                  </a:cxn>
                  <a:cxn ang="0">
                    <a:pos x="T4" y="T5"/>
                  </a:cxn>
                  <a:cxn ang="0">
                    <a:pos x="T6" y="T7"/>
                  </a:cxn>
                  <a:cxn ang="0">
                    <a:pos x="T8" y="T9"/>
                  </a:cxn>
                  <a:cxn ang="0">
                    <a:pos x="T10" y="T11"/>
                  </a:cxn>
                </a:cxnLst>
                <a:rect l="0" t="0" r="r" b="b"/>
                <a:pathLst>
                  <a:path w="865" h="760">
                    <a:moveTo>
                      <a:pt x="14" y="0"/>
                    </a:moveTo>
                    <a:cubicBezTo>
                      <a:pt x="0" y="170"/>
                      <a:pt x="36" y="345"/>
                      <a:pt x="128" y="504"/>
                    </a:cubicBezTo>
                    <a:cubicBezTo>
                      <a:pt x="187" y="606"/>
                      <a:pt x="263" y="692"/>
                      <a:pt x="351" y="760"/>
                    </a:cubicBezTo>
                    <a:cubicBezTo>
                      <a:pt x="865" y="463"/>
                      <a:pt x="865" y="463"/>
                      <a:pt x="865" y="463"/>
                    </a:cubicBezTo>
                    <a:cubicBezTo>
                      <a:pt x="757" y="457"/>
                      <a:pt x="653" y="408"/>
                      <a:pt x="581" y="322"/>
                    </a:cubicBezTo>
                    <a:lnTo>
                      <a:pt x="14"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p:nvPr/>
            </p:nvSpPr>
            <p:spPr>
              <a:xfrm>
                <a:off x="1260635" y="3908669"/>
                <a:ext cx="415498" cy="369332"/>
              </a:xfrm>
              <a:prstGeom prst="rect">
                <a:avLst/>
              </a:prstGeom>
            </p:spPr>
            <p:txBody>
              <a:bodyPr wrap="none">
                <a:spAutoFit/>
              </a:bodyPr>
              <a:lstStyle/>
              <a:p>
                <a:r>
                  <a:rPr lang="en-US" dirty="0">
                    <a:solidFill>
                      <a:schemeClr val="bg1"/>
                    </a:solidFill>
                    <a:latin typeface="FontAwesome" pitchFamily="2" charset="0"/>
                  </a:rPr>
                  <a:t></a:t>
                </a:r>
                <a:endParaRPr lang="en-US" dirty="0">
                  <a:solidFill>
                    <a:schemeClr val="bg1"/>
                  </a:solidFill>
                </a:endParaRPr>
              </a:p>
            </p:txBody>
          </p:sp>
          <p:sp>
            <p:nvSpPr>
              <p:cNvPr id="49" name="Rectangle 48"/>
              <p:cNvSpPr/>
              <p:nvPr/>
            </p:nvSpPr>
            <p:spPr>
              <a:xfrm>
                <a:off x="1484162" y="4187828"/>
                <a:ext cx="1211796" cy="572464"/>
              </a:xfrm>
              <a:prstGeom prst="rect">
                <a:avLst/>
              </a:prstGeom>
            </p:spPr>
            <p:txBody>
              <a:bodyPr wrap="square">
                <a:spAutoFit/>
              </a:bodyPr>
              <a:lstStyle/>
              <a:p>
                <a:pPr>
                  <a:lnSpc>
                    <a:spcPct val="130000"/>
                  </a:lnSpc>
                </a:pPr>
                <a:r>
                  <a:rPr lang="en-US" sz="800" dirty="0">
                    <a:solidFill>
                      <a:schemeClr val="bg1"/>
                    </a:solidFill>
                    <a:latin typeface="Source Sans Pro Light" panose="020B0403030403020204" pitchFamily="34" charset="0"/>
                  </a:rPr>
                  <a:t>Synth </a:t>
                </a:r>
                <a:r>
                  <a:rPr lang="en-US" sz="800" dirty="0" smtClean="0">
                    <a:solidFill>
                      <a:schemeClr val="bg1"/>
                    </a:solidFill>
                    <a:latin typeface="Source Sans Pro Light" panose="020B0403030403020204" pitchFamily="34" charset="0"/>
                  </a:rPr>
                  <a:t>chartreuse</a:t>
                </a:r>
              </a:p>
              <a:p>
                <a:pPr>
                  <a:lnSpc>
                    <a:spcPct val="130000"/>
                  </a:lnSpc>
                </a:pPr>
                <a:r>
                  <a:rPr lang="en-US" sz="800" dirty="0" smtClean="0">
                    <a:solidFill>
                      <a:schemeClr val="bg1"/>
                    </a:solidFill>
                    <a:latin typeface="Source Sans Pro Light" panose="020B0403030403020204" pitchFamily="34" charset="0"/>
                  </a:rPr>
                  <a:t> </a:t>
                </a:r>
                <a:r>
                  <a:rPr lang="en-US" sz="800" dirty="0">
                    <a:solidFill>
                      <a:schemeClr val="bg1"/>
                    </a:solidFill>
                    <a:latin typeface="Source Sans Pro Light" panose="020B0403030403020204" pitchFamily="34" charset="0"/>
                  </a:rPr>
                  <a:t>XOXO, tacos </a:t>
                </a:r>
                <a:endParaRPr lang="en-US" sz="800" dirty="0" smtClean="0">
                  <a:solidFill>
                    <a:schemeClr val="bg1"/>
                  </a:solidFill>
                  <a:latin typeface="Source Sans Pro Light" panose="020B0403030403020204" pitchFamily="34" charset="0"/>
                </a:endParaRPr>
              </a:p>
              <a:p>
                <a:pPr>
                  <a:lnSpc>
                    <a:spcPct val="130000"/>
                  </a:lnSpc>
                </a:pPr>
                <a:r>
                  <a:rPr lang="en-US" sz="800" dirty="0" smtClean="0">
                    <a:solidFill>
                      <a:schemeClr val="bg1"/>
                    </a:solidFill>
                    <a:latin typeface="Source Sans Pro Light" panose="020B0403030403020204" pitchFamily="34" charset="0"/>
                  </a:rPr>
                  <a:t>Brooklyn.</a:t>
                </a:r>
                <a:endParaRPr lang="en-US" sz="8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p:txBody>
          </p:sp>
        </p:grpSp>
        <p:grpSp>
          <p:nvGrpSpPr>
            <p:cNvPr id="60" name="Group 59"/>
            <p:cNvGrpSpPr/>
            <p:nvPr/>
          </p:nvGrpSpPr>
          <p:grpSpPr>
            <a:xfrm>
              <a:off x="1148816" y="2242812"/>
              <a:ext cx="1288165" cy="1755548"/>
              <a:chOff x="1148816" y="2242812"/>
              <a:chExt cx="1288165" cy="1755548"/>
            </a:xfrm>
            <a:effectLst>
              <a:outerShdw blurRad="228600" dist="101600" dir="5400000" algn="t" rotWithShape="0">
                <a:prstClr val="black">
                  <a:alpha val="19000"/>
                </a:prstClr>
              </a:outerShdw>
            </a:effectLst>
          </p:grpSpPr>
          <p:sp>
            <p:nvSpPr>
              <p:cNvPr id="6" name="Freeform 6"/>
              <p:cNvSpPr>
                <a:spLocks/>
              </p:cNvSpPr>
              <p:nvPr/>
            </p:nvSpPr>
            <p:spPr bwMode="auto">
              <a:xfrm>
                <a:off x="1148816" y="2242812"/>
                <a:ext cx="929652" cy="1755548"/>
              </a:xfrm>
              <a:custGeom>
                <a:avLst/>
                <a:gdLst>
                  <a:gd name="T0" fmla="*/ 489 w 513"/>
                  <a:gd name="T1" fmla="*/ 0 h 968"/>
                  <a:gd name="T2" fmla="*/ 109 w 513"/>
                  <a:gd name="T3" fmla="*/ 351 h 968"/>
                  <a:gd name="T4" fmla="*/ 0 w 513"/>
                  <a:gd name="T5" fmla="*/ 672 h 968"/>
                  <a:gd name="T6" fmla="*/ 513 w 513"/>
                  <a:gd name="T7" fmla="*/ 968 h 968"/>
                  <a:gd name="T8" fmla="*/ 494 w 513"/>
                  <a:gd name="T9" fmla="*/ 652 h 968"/>
                  <a:gd name="T10" fmla="*/ 489 w 513"/>
                  <a:gd name="T11" fmla="*/ 0 h 968"/>
                </a:gdLst>
                <a:ahLst/>
                <a:cxnLst>
                  <a:cxn ang="0">
                    <a:pos x="T0" y="T1"/>
                  </a:cxn>
                  <a:cxn ang="0">
                    <a:pos x="T2" y="T3"/>
                  </a:cxn>
                  <a:cxn ang="0">
                    <a:pos x="T4" y="T5"/>
                  </a:cxn>
                  <a:cxn ang="0">
                    <a:pos x="T6" y="T7"/>
                  </a:cxn>
                  <a:cxn ang="0">
                    <a:pos x="T8" y="T9"/>
                  </a:cxn>
                  <a:cxn ang="0">
                    <a:pos x="T10" y="T11"/>
                  </a:cxn>
                </a:cxnLst>
                <a:rect l="0" t="0" r="r" b="b"/>
                <a:pathLst>
                  <a:path w="513" h="968">
                    <a:moveTo>
                      <a:pt x="489" y="0"/>
                    </a:moveTo>
                    <a:cubicBezTo>
                      <a:pt x="335" y="73"/>
                      <a:pt x="201" y="192"/>
                      <a:pt x="109" y="351"/>
                    </a:cubicBezTo>
                    <a:cubicBezTo>
                      <a:pt x="50" y="453"/>
                      <a:pt x="14" y="562"/>
                      <a:pt x="0" y="672"/>
                    </a:cubicBezTo>
                    <a:cubicBezTo>
                      <a:pt x="513" y="968"/>
                      <a:pt x="513" y="968"/>
                      <a:pt x="513" y="968"/>
                    </a:cubicBezTo>
                    <a:cubicBezTo>
                      <a:pt x="464" y="872"/>
                      <a:pt x="455" y="758"/>
                      <a:pt x="494" y="652"/>
                    </a:cubicBezTo>
                    <a:lnTo>
                      <a:pt x="489"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p:nvPr/>
            </p:nvSpPr>
            <p:spPr>
              <a:xfrm>
                <a:off x="1586665" y="2533209"/>
                <a:ext cx="415498" cy="369332"/>
              </a:xfrm>
              <a:prstGeom prst="rect">
                <a:avLst/>
              </a:prstGeom>
            </p:spPr>
            <p:txBody>
              <a:bodyPr wrap="none">
                <a:spAutoFit/>
              </a:bodyPr>
              <a:lstStyle/>
              <a:p>
                <a:r>
                  <a:rPr lang="en-US" dirty="0">
                    <a:solidFill>
                      <a:schemeClr val="bg1"/>
                    </a:solidFill>
                    <a:latin typeface="FontAwesome" pitchFamily="2" charset="0"/>
                  </a:rPr>
                  <a:t></a:t>
                </a:r>
                <a:endParaRPr lang="en-US" dirty="0">
                  <a:solidFill>
                    <a:schemeClr val="bg1"/>
                  </a:solidFill>
                </a:endParaRPr>
              </a:p>
            </p:txBody>
          </p:sp>
          <p:sp>
            <p:nvSpPr>
              <p:cNvPr id="50" name="Rectangle 49"/>
              <p:cNvSpPr/>
              <p:nvPr/>
            </p:nvSpPr>
            <p:spPr>
              <a:xfrm>
                <a:off x="1225185" y="2989696"/>
                <a:ext cx="1211796" cy="572464"/>
              </a:xfrm>
              <a:prstGeom prst="rect">
                <a:avLst/>
              </a:prstGeom>
            </p:spPr>
            <p:txBody>
              <a:bodyPr wrap="square">
                <a:spAutoFit/>
              </a:bodyPr>
              <a:lstStyle/>
              <a:p>
                <a:pPr>
                  <a:lnSpc>
                    <a:spcPct val="130000"/>
                  </a:lnSpc>
                </a:pPr>
                <a:r>
                  <a:rPr lang="en-US" sz="800" dirty="0">
                    <a:solidFill>
                      <a:schemeClr val="bg1"/>
                    </a:solidFill>
                    <a:latin typeface="Source Sans Pro Light" panose="020B0403030403020204" pitchFamily="34" charset="0"/>
                  </a:rPr>
                  <a:t>Synth </a:t>
                </a:r>
                <a:r>
                  <a:rPr lang="en-US" sz="800" dirty="0" smtClean="0">
                    <a:solidFill>
                      <a:schemeClr val="bg1"/>
                    </a:solidFill>
                    <a:latin typeface="Source Sans Pro Light" panose="020B0403030403020204" pitchFamily="34" charset="0"/>
                  </a:rPr>
                  <a:t>chartreuse</a:t>
                </a:r>
              </a:p>
              <a:p>
                <a:pPr>
                  <a:lnSpc>
                    <a:spcPct val="130000"/>
                  </a:lnSpc>
                </a:pPr>
                <a:r>
                  <a:rPr lang="en-US" sz="800" dirty="0" smtClean="0">
                    <a:solidFill>
                      <a:schemeClr val="bg1"/>
                    </a:solidFill>
                    <a:latin typeface="Source Sans Pro Light" panose="020B0403030403020204" pitchFamily="34" charset="0"/>
                  </a:rPr>
                  <a:t> </a:t>
                </a:r>
                <a:r>
                  <a:rPr lang="en-US" sz="800" dirty="0">
                    <a:solidFill>
                      <a:schemeClr val="bg1"/>
                    </a:solidFill>
                    <a:latin typeface="Source Sans Pro Light" panose="020B0403030403020204" pitchFamily="34" charset="0"/>
                  </a:rPr>
                  <a:t>XOXO, tacos </a:t>
                </a:r>
                <a:endParaRPr lang="en-US" sz="800" dirty="0" smtClean="0">
                  <a:solidFill>
                    <a:schemeClr val="bg1"/>
                  </a:solidFill>
                  <a:latin typeface="Source Sans Pro Light" panose="020B0403030403020204" pitchFamily="34" charset="0"/>
                </a:endParaRPr>
              </a:p>
              <a:p>
                <a:pPr>
                  <a:lnSpc>
                    <a:spcPct val="130000"/>
                  </a:lnSpc>
                </a:pPr>
                <a:r>
                  <a:rPr lang="en-US" sz="800" dirty="0" smtClean="0">
                    <a:solidFill>
                      <a:schemeClr val="bg1"/>
                    </a:solidFill>
                    <a:latin typeface="Source Sans Pro Light" panose="020B0403030403020204" pitchFamily="34" charset="0"/>
                  </a:rPr>
                  <a:t>Brooklyn.</a:t>
                </a:r>
                <a:endParaRPr lang="en-US" sz="8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p:txBody>
          </p:sp>
        </p:grpSp>
        <p:grpSp>
          <p:nvGrpSpPr>
            <p:cNvPr id="55" name="Group 54"/>
            <p:cNvGrpSpPr/>
            <p:nvPr/>
          </p:nvGrpSpPr>
          <p:grpSpPr>
            <a:xfrm>
              <a:off x="2116858" y="2087178"/>
              <a:ext cx="1498234" cy="1193192"/>
              <a:chOff x="2116858" y="2087178"/>
              <a:chExt cx="1498234" cy="1193192"/>
            </a:xfrm>
            <a:effectLst>
              <a:outerShdw blurRad="228600" dist="101600" dir="5400000" algn="t" rotWithShape="0">
                <a:prstClr val="black">
                  <a:alpha val="19000"/>
                </a:prstClr>
              </a:outerShdw>
            </a:effectLst>
          </p:grpSpPr>
          <p:sp>
            <p:nvSpPr>
              <p:cNvPr id="5" name="Freeform 5"/>
              <p:cNvSpPr>
                <a:spLocks/>
              </p:cNvSpPr>
              <p:nvPr/>
            </p:nvSpPr>
            <p:spPr bwMode="auto">
              <a:xfrm>
                <a:off x="2116858" y="2087178"/>
                <a:ext cx="1498234" cy="1193192"/>
              </a:xfrm>
              <a:custGeom>
                <a:avLst/>
                <a:gdLst>
                  <a:gd name="T0" fmla="*/ 826 w 826"/>
                  <a:gd name="T1" fmla="*/ 153 h 658"/>
                  <a:gd name="T2" fmla="*/ 332 w 826"/>
                  <a:gd name="T3" fmla="*/ 0 h 658"/>
                  <a:gd name="T4" fmla="*/ 0 w 826"/>
                  <a:gd name="T5" fmla="*/ 65 h 658"/>
                  <a:gd name="T6" fmla="*/ 0 w 826"/>
                  <a:gd name="T7" fmla="*/ 658 h 658"/>
                  <a:gd name="T8" fmla="*/ 264 w 826"/>
                  <a:gd name="T9" fmla="*/ 484 h 658"/>
                  <a:gd name="T10" fmla="*/ 826 w 826"/>
                  <a:gd name="T11" fmla="*/ 153 h 658"/>
                </a:gdLst>
                <a:ahLst/>
                <a:cxnLst>
                  <a:cxn ang="0">
                    <a:pos x="T0" y="T1"/>
                  </a:cxn>
                  <a:cxn ang="0">
                    <a:pos x="T2" y="T3"/>
                  </a:cxn>
                  <a:cxn ang="0">
                    <a:pos x="T4" y="T5"/>
                  </a:cxn>
                  <a:cxn ang="0">
                    <a:pos x="T6" y="T7"/>
                  </a:cxn>
                  <a:cxn ang="0">
                    <a:pos x="T8" y="T9"/>
                  </a:cxn>
                  <a:cxn ang="0">
                    <a:pos x="T10" y="T11"/>
                  </a:cxn>
                </a:cxnLst>
                <a:rect l="0" t="0" r="r" b="b"/>
                <a:pathLst>
                  <a:path w="826" h="658">
                    <a:moveTo>
                      <a:pt x="826" y="153"/>
                    </a:moveTo>
                    <a:cubicBezTo>
                      <a:pt x="686" y="56"/>
                      <a:pt x="516" y="0"/>
                      <a:pt x="332" y="0"/>
                    </a:cubicBezTo>
                    <a:cubicBezTo>
                      <a:pt x="215" y="0"/>
                      <a:pt x="102" y="23"/>
                      <a:pt x="0" y="65"/>
                    </a:cubicBezTo>
                    <a:cubicBezTo>
                      <a:pt x="0" y="658"/>
                      <a:pt x="0" y="658"/>
                      <a:pt x="0" y="658"/>
                    </a:cubicBezTo>
                    <a:cubicBezTo>
                      <a:pt x="59" y="568"/>
                      <a:pt x="153" y="503"/>
                      <a:pt x="264" y="484"/>
                    </a:cubicBezTo>
                    <a:lnTo>
                      <a:pt x="826" y="15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3"/>
              <p:cNvSpPr/>
              <p:nvPr/>
            </p:nvSpPr>
            <p:spPr>
              <a:xfrm>
                <a:off x="2888046" y="2216442"/>
                <a:ext cx="431528" cy="369332"/>
              </a:xfrm>
              <a:prstGeom prst="rect">
                <a:avLst/>
              </a:prstGeom>
            </p:spPr>
            <p:txBody>
              <a:bodyPr wrap="none">
                <a:spAutoFit/>
              </a:bodyPr>
              <a:lstStyle/>
              <a:p>
                <a:r>
                  <a:rPr lang="en-US" dirty="0">
                    <a:solidFill>
                      <a:schemeClr val="bg1"/>
                    </a:solidFill>
                    <a:latin typeface="FontAwesome" pitchFamily="2" charset="0"/>
                  </a:rPr>
                  <a:t></a:t>
                </a:r>
                <a:endParaRPr lang="en-US" dirty="0">
                  <a:solidFill>
                    <a:schemeClr val="bg1"/>
                  </a:solidFill>
                </a:endParaRPr>
              </a:p>
            </p:txBody>
          </p:sp>
          <p:sp>
            <p:nvSpPr>
              <p:cNvPr id="51" name="Rectangle 50"/>
              <p:cNvSpPr/>
              <p:nvPr/>
            </p:nvSpPr>
            <p:spPr>
              <a:xfrm>
                <a:off x="2125193" y="2278277"/>
                <a:ext cx="1211796" cy="572464"/>
              </a:xfrm>
              <a:prstGeom prst="rect">
                <a:avLst/>
              </a:prstGeom>
            </p:spPr>
            <p:txBody>
              <a:bodyPr wrap="square">
                <a:spAutoFit/>
              </a:bodyPr>
              <a:lstStyle/>
              <a:p>
                <a:pPr>
                  <a:lnSpc>
                    <a:spcPct val="130000"/>
                  </a:lnSpc>
                </a:pPr>
                <a:r>
                  <a:rPr lang="en-US" sz="800" dirty="0">
                    <a:solidFill>
                      <a:schemeClr val="bg1"/>
                    </a:solidFill>
                    <a:latin typeface="Source Sans Pro Light" panose="020B0403030403020204" pitchFamily="34" charset="0"/>
                  </a:rPr>
                  <a:t>Synth </a:t>
                </a:r>
                <a:r>
                  <a:rPr lang="en-US" sz="800" dirty="0" smtClean="0">
                    <a:solidFill>
                      <a:schemeClr val="bg1"/>
                    </a:solidFill>
                    <a:latin typeface="Source Sans Pro Light" panose="020B0403030403020204" pitchFamily="34" charset="0"/>
                  </a:rPr>
                  <a:t>chartreuse</a:t>
                </a:r>
              </a:p>
              <a:p>
                <a:pPr>
                  <a:lnSpc>
                    <a:spcPct val="130000"/>
                  </a:lnSpc>
                </a:pPr>
                <a:r>
                  <a:rPr lang="en-US" sz="800" dirty="0" smtClean="0">
                    <a:solidFill>
                      <a:schemeClr val="bg1"/>
                    </a:solidFill>
                    <a:latin typeface="Source Sans Pro Light" panose="020B0403030403020204" pitchFamily="34" charset="0"/>
                  </a:rPr>
                  <a:t> </a:t>
                </a:r>
                <a:r>
                  <a:rPr lang="en-US" sz="800" dirty="0">
                    <a:solidFill>
                      <a:schemeClr val="bg1"/>
                    </a:solidFill>
                    <a:latin typeface="Source Sans Pro Light" panose="020B0403030403020204" pitchFamily="34" charset="0"/>
                  </a:rPr>
                  <a:t>XOXO, tacos </a:t>
                </a:r>
                <a:endParaRPr lang="en-US" sz="800" dirty="0" smtClean="0">
                  <a:solidFill>
                    <a:schemeClr val="bg1"/>
                  </a:solidFill>
                  <a:latin typeface="Source Sans Pro Light" panose="020B0403030403020204" pitchFamily="34" charset="0"/>
                </a:endParaRPr>
              </a:p>
              <a:p>
                <a:pPr>
                  <a:lnSpc>
                    <a:spcPct val="130000"/>
                  </a:lnSpc>
                </a:pPr>
                <a:r>
                  <a:rPr lang="en-US" sz="800" dirty="0" smtClean="0">
                    <a:solidFill>
                      <a:schemeClr val="bg1"/>
                    </a:solidFill>
                    <a:latin typeface="Source Sans Pro Light" panose="020B0403030403020204" pitchFamily="34" charset="0"/>
                  </a:rPr>
                  <a:t>Brooklyn.</a:t>
                </a:r>
                <a:endParaRPr lang="en-US" sz="8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p:txBody>
          </p:sp>
        </p:grpSp>
        <p:grpSp>
          <p:nvGrpSpPr>
            <p:cNvPr id="56" name="Group 55"/>
            <p:cNvGrpSpPr/>
            <p:nvPr/>
          </p:nvGrpSpPr>
          <p:grpSpPr>
            <a:xfrm>
              <a:off x="2757031" y="2417121"/>
              <a:ext cx="1638657" cy="1377877"/>
              <a:chOff x="2757031" y="2417121"/>
              <a:chExt cx="1638657" cy="1377877"/>
            </a:xfrm>
            <a:effectLst>
              <a:outerShdw blurRad="228600" dist="101600" dir="5400000" algn="t" rotWithShape="0">
                <a:prstClr val="black">
                  <a:alpha val="19000"/>
                </a:prstClr>
              </a:outerShdw>
            </a:effectLst>
          </p:grpSpPr>
          <p:sp>
            <p:nvSpPr>
              <p:cNvPr id="10" name="Freeform 10"/>
              <p:cNvSpPr>
                <a:spLocks/>
              </p:cNvSpPr>
              <p:nvPr/>
            </p:nvSpPr>
            <p:spPr bwMode="auto">
              <a:xfrm>
                <a:off x="2757031" y="2417121"/>
                <a:ext cx="1566713" cy="1377877"/>
              </a:xfrm>
              <a:custGeom>
                <a:avLst/>
                <a:gdLst>
                  <a:gd name="T0" fmla="*/ 851 w 864"/>
                  <a:gd name="T1" fmla="*/ 760 h 760"/>
                  <a:gd name="T2" fmla="*/ 736 w 864"/>
                  <a:gd name="T3" fmla="*/ 255 h 760"/>
                  <a:gd name="T4" fmla="*/ 513 w 864"/>
                  <a:gd name="T5" fmla="*/ 0 h 760"/>
                  <a:gd name="T6" fmla="*/ 0 w 864"/>
                  <a:gd name="T7" fmla="*/ 296 h 760"/>
                  <a:gd name="T8" fmla="*/ 283 w 864"/>
                  <a:gd name="T9" fmla="*/ 437 h 760"/>
                  <a:gd name="T10" fmla="*/ 851 w 864"/>
                  <a:gd name="T11" fmla="*/ 760 h 760"/>
                </a:gdLst>
                <a:ahLst/>
                <a:cxnLst>
                  <a:cxn ang="0">
                    <a:pos x="T0" y="T1"/>
                  </a:cxn>
                  <a:cxn ang="0">
                    <a:pos x="T2" y="T3"/>
                  </a:cxn>
                  <a:cxn ang="0">
                    <a:pos x="T4" y="T5"/>
                  </a:cxn>
                  <a:cxn ang="0">
                    <a:pos x="T6" y="T7"/>
                  </a:cxn>
                  <a:cxn ang="0">
                    <a:pos x="T8" y="T9"/>
                  </a:cxn>
                  <a:cxn ang="0">
                    <a:pos x="T10" y="T11"/>
                  </a:cxn>
                </a:cxnLst>
                <a:rect l="0" t="0" r="r" b="b"/>
                <a:pathLst>
                  <a:path w="864" h="760">
                    <a:moveTo>
                      <a:pt x="851" y="760"/>
                    </a:moveTo>
                    <a:cubicBezTo>
                      <a:pt x="864" y="590"/>
                      <a:pt x="828" y="414"/>
                      <a:pt x="736" y="255"/>
                    </a:cubicBezTo>
                    <a:cubicBezTo>
                      <a:pt x="678" y="153"/>
                      <a:pt x="601" y="68"/>
                      <a:pt x="513" y="0"/>
                    </a:cubicBezTo>
                    <a:cubicBezTo>
                      <a:pt x="0" y="296"/>
                      <a:pt x="0" y="296"/>
                      <a:pt x="0" y="296"/>
                    </a:cubicBezTo>
                    <a:cubicBezTo>
                      <a:pt x="108" y="302"/>
                      <a:pt x="211" y="352"/>
                      <a:pt x="283" y="437"/>
                    </a:cubicBezTo>
                    <a:lnTo>
                      <a:pt x="851" y="76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
              <p:cNvSpPr/>
              <p:nvPr/>
            </p:nvSpPr>
            <p:spPr>
              <a:xfrm>
                <a:off x="3776951" y="3157253"/>
                <a:ext cx="431528" cy="369332"/>
              </a:xfrm>
              <a:prstGeom prst="rect">
                <a:avLst/>
              </a:prstGeom>
            </p:spPr>
            <p:txBody>
              <a:bodyPr wrap="none">
                <a:spAutoFit/>
              </a:bodyPr>
              <a:lstStyle/>
              <a:p>
                <a:r>
                  <a:rPr lang="en-US" dirty="0">
                    <a:solidFill>
                      <a:schemeClr val="bg1"/>
                    </a:solidFill>
                    <a:latin typeface="FontAwesome" pitchFamily="2" charset="0"/>
                  </a:rPr>
                  <a:t></a:t>
                </a:r>
                <a:endParaRPr lang="en-US" dirty="0">
                  <a:solidFill>
                    <a:schemeClr val="bg1"/>
                  </a:solidFill>
                </a:endParaRPr>
              </a:p>
            </p:txBody>
          </p:sp>
          <p:sp>
            <p:nvSpPr>
              <p:cNvPr id="52" name="Rectangle 51"/>
              <p:cNvSpPr/>
              <p:nvPr/>
            </p:nvSpPr>
            <p:spPr>
              <a:xfrm>
                <a:off x="3183892" y="2656797"/>
                <a:ext cx="1211796" cy="572464"/>
              </a:xfrm>
              <a:prstGeom prst="rect">
                <a:avLst/>
              </a:prstGeom>
            </p:spPr>
            <p:txBody>
              <a:bodyPr wrap="square">
                <a:spAutoFit/>
              </a:bodyPr>
              <a:lstStyle/>
              <a:p>
                <a:pPr>
                  <a:lnSpc>
                    <a:spcPct val="130000"/>
                  </a:lnSpc>
                </a:pPr>
                <a:r>
                  <a:rPr lang="en-US" sz="800" dirty="0">
                    <a:solidFill>
                      <a:schemeClr val="bg1"/>
                    </a:solidFill>
                    <a:latin typeface="Source Sans Pro Light" panose="020B0403030403020204" pitchFamily="34" charset="0"/>
                  </a:rPr>
                  <a:t>Synth </a:t>
                </a:r>
                <a:r>
                  <a:rPr lang="en-US" sz="800" dirty="0" smtClean="0">
                    <a:solidFill>
                      <a:schemeClr val="bg1"/>
                    </a:solidFill>
                    <a:latin typeface="Source Sans Pro Light" panose="020B0403030403020204" pitchFamily="34" charset="0"/>
                  </a:rPr>
                  <a:t>chartreuse</a:t>
                </a:r>
              </a:p>
              <a:p>
                <a:pPr>
                  <a:lnSpc>
                    <a:spcPct val="130000"/>
                  </a:lnSpc>
                </a:pPr>
                <a:r>
                  <a:rPr lang="en-US" sz="800" dirty="0" smtClean="0">
                    <a:solidFill>
                      <a:schemeClr val="bg1"/>
                    </a:solidFill>
                    <a:latin typeface="Source Sans Pro Light" panose="020B0403030403020204" pitchFamily="34" charset="0"/>
                  </a:rPr>
                  <a:t> </a:t>
                </a:r>
                <a:r>
                  <a:rPr lang="en-US" sz="800" dirty="0">
                    <a:solidFill>
                      <a:schemeClr val="bg1"/>
                    </a:solidFill>
                    <a:latin typeface="Source Sans Pro Light" panose="020B0403030403020204" pitchFamily="34" charset="0"/>
                  </a:rPr>
                  <a:t>XOXO, tacos </a:t>
                </a:r>
                <a:endParaRPr lang="en-US" sz="800" dirty="0" smtClean="0">
                  <a:solidFill>
                    <a:schemeClr val="bg1"/>
                  </a:solidFill>
                  <a:latin typeface="Source Sans Pro Light" panose="020B0403030403020204" pitchFamily="34" charset="0"/>
                </a:endParaRPr>
              </a:p>
              <a:p>
                <a:pPr>
                  <a:lnSpc>
                    <a:spcPct val="130000"/>
                  </a:lnSpc>
                </a:pPr>
                <a:r>
                  <a:rPr lang="en-US" sz="800" dirty="0" smtClean="0">
                    <a:solidFill>
                      <a:schemeClr val="bg1"/>
                    </a:solidFill>
                    <a:latin typeface="Source Sans Pro Light" panose="020B0403030403020204" pitchFamily="34" charset="0"/>
                  </a:rPr>
                  <a:t>Brooklyn.</a:t>
                </a:r>
                <a:endParaRPr lang="en-US" sz="8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p:txBody>
          </p:sp>
        </p:grpSp>
        <p:grpSp>
          <p:nvGrpSpPr>
            <p:cNvPr id="57" name="Group 56"/>
            <p:cNvGrpSpPr/>
            <p:nvPr/>
          </p:nvGrpSpPr>
          <p:grpSpPr>
            <a:xfrm>
              <a:off x="3360890" y="3345736"/>
              <a:ext cx="1265802" cy="1756586"/>
              <a:chOff x="3360890" y="3345736"/>
              <a:chExt cx="1265802" cy="1756586"/>
            </a:xfrm>
            <a:effectLst>
              <a:outerShdw blurRad="228600" dist="101600" dir="5400000" algn="t" rotWithShape="0">
                <a:prstClr val="black">
                  <a:alpha val="19000"/>
                </a:prstClr>
              </a:outerShdw>
            </a:effectLst>
          </p:grpSpPr>
          <p:sp>
            <p:nvSpPr>
              <p:cNvPr id="9" name="Freeform 9"/>
              <p:cNvSpPr>
                <a:spLocks/>
              </p:cNvSpPr>
              <p:nvPr/>
            </p:nvSpPr>
            <p:spPr bwMode="auto">
              <a:xfrm>
                <a:off x="3360890" y="3345736"/>
                <a:ext cx="930690" cy="1756586"/>
              </a:xfrm>
              <a:custGeom>
                <a:avLst/>
                <a:gdLst>
                  <a:gd name="T0" fmla="*/ 24 w 513"/>
                  <a:gd name="T1" fmla="*/ 969 h 969"/>
                  <a:gd name="T2" fmla="*/ 403 w 513"/>
                  <a:gd name="T3" fmla="*/ 617 h 969"/>
                  <a:gd name="T4" fmla="*/ 513 w 513"/>
                  <a:gd name="T5" fmla="*/ 297 h 969"/>
                  <a:gd name="T6" fmla="*/ 0 w 513"/>
                  <a:gd name="T7" fmla="*/ 0 h 969"/>
                  <a:gd name="T8" fmla="*/ 19 w 513"/>
                  <a:gd name="T9" fmla="*/ 316 h 969"/>
                  <a:gd name="T10" fmla="*/ 24 w 513"/>
                  <a:gd name="T11" fmla="*/ 969 h 969"/>
                </a:gdLst>
                <a:ahLst/>
                <a:cxnLst>
                  <a:cxn ang="0">
                    <a:pos x="T0" y="T1"/>
                  </a:cxn>
                  <a:cxn ang="0">
                    <a:pos x="T2" y="T3"/>
                  </a:cxn>
                  <a:cxn ang="0">
                    <a:pos x="T4" y="T5"/>
                  </a:cxn>
                  <a:cxn ang="0">
                    <a:pos x="T6" y="T7"/>
                  </a:cxn>
                  <a:cxn ang="0">
                    <a:pos x="T8" y="T9"/>
                  </a:cxn>
                  <a:cxn ang="0">
                    <a:pos x="T10" y="T11"/>
                  </a:cxn>
                </a:cxnLst>
                <a:rect l="0" t="0" r="r" b="b"/>
                <a:pathLst>
                  <a:path w="513" h="969">
                    <a:moveTo>
                      <a:pt x="24" y="969"/>
                    </a:moveTo>
                    <a:cubicBezTo>
                      <a:pt x="178" y="895"/>
                      <a:pt x="312" y="776"/>
                      <a:pt x="403" y="617"/>
                    </a:cubicBezTo>
                    <a:cubicBezTo>
                      <a:pt x="462" y="515"/>
                      <a:pt x="498" y="406"/>
                      <a:pt x="513" y="297"/>
                    </a:cubicBezTo>
                    <a:cubicBezTo>
                      <a:pt x="0" y="0"/>
                      <a:pt x="0" y="0"/>
                      <a:pt x="0" y="0"/>
                    </a:cubicBezTo>
                    <a:cubicBezTo>
                      <a:pt x="48" y="96"/>
                      <a:pt x="57" y="211"/>
                      <a:pt x="19" y="316"/>
                    </a:cubicBezTo>
                    <a:lnTo>
                      <a:pt x="24" y="96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p:nvPr/>
            </p:nvSpPr>
            <p:spPr>
              <a:xfrm>
                <a:off x="3469597" y="4406896"/>
                <a:ext cx="415498" cy="369332"/>
              </a:xfrm>
              <a:prstGeom prst="rect">
                <a:avLst/>
              </a:prstGeom>
            </p:spPr>
            <p:txBody>
              <a:bodyPr wrap="none">
                <a:spAutoFit/>
              </a:bodyPr>
              <a:lstStyle/>
              <a:p>
                <a:r>
                  <a:rPr lang="en-US" dirty="0">
                    <a:solidFill>
                      <a:schemeClr val="bg1"/>
                    </a:solidFill>
                    <a:latin typeface="FontAwesome" pitchFamily="2" charset="0"/>
                  </a:rPr>
                  <a:t></a:t>
                </a:r>
                <a:endParaRPr lang="en-US" dirty="0">
                  <a:solidFill>
                    <a:schemeClr val="bg1"/>
                  </a:solidFill>
                </a:endParaRPr>
              </a:p>
            </p:txBody>
          </p:sp>
          <p:sp>
            <p:nvSpPr>
              <p:cNvPr id="53" name="Rectangle 52"/>
              <p:cNvSpPr/>
              <p:nvPr/>
            </p:nvSpPr>
            <p:spPr>
              <a:xfrm>
                <a:off x="3414896" y="3782246"/>
                <a:ext cx="1211796" cy="572464"/>
              </a:xfrm>
              <a:prstGeom prst="rect">
                <a:avLst/>
              </a:prstGeom>
            </p:spPr>
            <p:txBody>
              <a:bodyPr wrap="square">
                <a:spAutoFit/>
              </a:bodyPr>
              <a:lstStyle/>
              <a:p>
                <a:pPr>
                  <a:lnSpc>
                    <a:spcPct val="130000"/>
                  </a:lnSpc>
                </a:pPr>
                <a:r>
                  <a:rPr lang="en-US" sz="800" dirty="0">
                    <a:solidFill>
                      <a:schemeClr val="bg1"/>
                    </a:solidFill>
                    <a:latin typeface="Source Sans Pro Light" panose="020B0403030403020204" pitchFamily="34" charset="0"/>
                  </a:rPr>
                  <a:t>Synth </a:t>
                </a:r>
                <a:r>
                  <a:rPr lang="en-US" sz="800" dirty="0" smtClean="0">
                    <a:solidFill>
                      <a:schemeClr val="bg1"/>
                    </a:solidFill>
                    <a:latin typeface="Source Sans Pro Light" panose="020B0403030403020204" pitchFamily="34" charset="0"/>
                  </a:rPr>
                  <a:t>chartreuse</a:t>
                </a:r>
              </a:p>
              <a:p>
                <a:pPr>
                  <a:lnSpc>
                    <a:spcPct val="130000"/>
                  </a:lnSpc>
                </a:pPr>
                <a:r>
                  <a:rPr lang="en-US" sz="800" dirty="0" smtClean="0">
                    <a:solidFill>
                      <a:schemeClr val="bg1"/>
                    </a:solidFill>
                    <a:latin typeface="Source Sans Pro Light" panose="020B0403030403020204" pitchFamily="34" charset="0"/>
                  </a:rPr>
                  <a:t> </a:t>
                </a:r>
                <a:r>
                  <a:rPr lang="en-US" sz="800" dirty="0">
                    <a:solidFill>
                      <a:schemeClr val="bg1"/>
                    </a:solidFill>
                    <a:latin typeface="Source Sans Pro Light" panose="020B0403030403020204" pitchFamily="34" charset="0"/>
                  </a:rPr>
                  <a:t>XOXO, tacos </a:t>
                </a:r>
                <a:endParaRPr lang="en-US" sz="800" dirty="0" smtClean="0">
                  <a:solidFill>
                    <a:schemeClr val="bg1"/>
                  </a:solidFill>
                  <a:latin typeface="Source Sans Pro Light" panose="020B0403030403020204" pitchFamily="34" charset="0"/>
                </a:endParaRPr>
              </a:p>
              <a:p>
                <a:pPr>
                  <a:lnSpc>
                    <a:spcPct val="130000"/>
                  </a:lnSpc>
                </a:pPr>
                <a:r>
                  <a:rPr lang="en-US" sz="800" dirty="0" smtClean="0">
                    <a:solidFill>
                      <a:schemeClr val="bg1"/>
                    </a:solidFill>
                    <a:latin typeface="Source Sans Pro Light" panose="020B0403030403020204" pitchFamily="34" charset="0"/>
                  </a:rPr>
                  <a:t>Brooklyn.</a:t>
                </a:r>
                <a:endParaRPr lang="en-US" sz="8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p:txBody>
          </p:sp>
        </p:grpSp>
        <p:sp>
          <p:nvSpPr>
            <p:cNvPr id="54" name="Rectangle 53"/>
            <p:cNvSpPr/>
            <p:nvPr/>
          </p:nvSpPr>
          <p:spPr>
            <a:xfrm>
              <a:off x="2356629" y="3328172"/>
              <a:ext cx="788999" cy="769441"/>
            </a:xfrm>
            <a:prstGeom prst="rect">
              <a:avLst/>
            </a:prstGeom>
          </p:spPr>
          <p:txBody>
            <a:bodyPr wrap="none">
              <a:spAutoFit/>
            </a:bodyPr>
            <a:lstStyle/>
            <a:p>
              <a:r>
                <a:rPr lang="en-US" sz="4400" dirty="0">
                  <a:solidFill>
                    <a:schemeClr val="tx2"/>
                  </a:solidFill>
                  <a:latin typeface="FontAwesome" pitchFamily="2" charset="0"/>
                </a:rPr>
                <a:t></a:t>
              </a:r>
              <a:endParaRPr lang="en-US" sz="4400" dirty="0">
                <a:solidFill>
                  <a:schemeClr val="tx2"/>
                </a:solidFill>
              </a:endParaRPr>
            </a:p>
          </p:txBody>
        </p:sp>
      </p:grpSp>
      <p:grpSp>
        <p:nvGrpSpPr>
          <p:cNvPr id="67" name="组合 66"/>
          <p:cNvGrpSpPr/>
          <p:nvPr/>
        </p:nvGrpSpPr>
        <p:grpSpPr>
          <a:xfrm>
            <a:off x="3915930" y="346684"/>
            <a:ext cx="4377070" cy="927931"/>
            <a:chOff x="3915930" y="346684"/>
            <a:chExt cx="4377070" cy="927931"/>
          </a:xfrm>
        </p:grpSpPr>
        <p:sp>
          <p:nvSpPr>
            <p:cNvPr id="68"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69"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grpSp>
        <p:nvGrpSpPr>
          <p:cNvPr id="74" name="组合 73"/>
          <p:cNvGrpSpPr/>
          <p:nvPr/>
        </p:nvGrpSpPr>
        <p:grpSpPr>
          <a:xfrm>
            <a:off x="5968343" y="2956056"/>
            <a:ext cx="5055919" cy="2084607"/>
            <a:chOff x="5968343" y="2626193"/>
            <a:chExt cx="5055919" cy="2084607"/>
          </a:xfrm>
        </p:grpSpPr>
        <p:sp>
          <p:nvSpPr>
            <p:cNvPr id="75" name="TextBox 81"/>
            <p:cNvSpPr txBox="1"/>
            <p:nvPr/>
          </p:nvSpPr>
          <p:spPr>
            <a:xfrm>
              <a:off x="5968343" y="2626193"/>
              <a:ext cx="5055919" cy="424732"/>
            </a:xfrm>
            <a:prstGeom prst="rect">
              <a:avLst/>
            </a:prstGeom>
            <a:noFill/>
          </p:spPr>
          <p:txBody>
            <a:bodyPr wrap="square" rtlCol="0">
              <a:spAutoFit/>
            </a:bodyPr>
            <a:lstStyle/>
            <a:p>
              <a:pPr>
                <a:lnSpc>
                  <a:spcPct val="90000"/>
                </a:lnSpc>
              </a:pPr>
              <a:r>
                <a:rPr lang="zh-CN" altLang="en-US" sz="2400" dirty="0" smtClean="0">
                  <a:solidFill>
                    <a:srgbClr val="434A54"/>
                  </a:solidFill>
                  <a:latin typeface="Source Sans Pro" panose="020B0503030403020204" pitchFamily="34" charset="0"/>
                </a:rPr>
                <a:t>文字标题内容</a:t>
              </a:r>
              <a:endParaRPr lang="en-US" sz="2400" dirty="0">
                <a:solidFill>
                  <a:srgbClr val="434A54"/>
                </a:solidFill>
                <a:latin typeface="Source Sans Pro" panose="020B0503030403020204" pitchFamily="34" charset="0"/>
              </a:endParaRPr>
            </a:p>
          </p:txBody>
        </p:sp>
        <p:sp>
          <p:nvSpPr>
            <p:cNvPr id="76" name="Rectangle 94"/>
            <p:cNvSpPr/>
            <p:nvPr/>
          </p:nvSpPr>
          <p:spPr>
            <a:xfrm>
              <a:off x="5968345" y="3141140"/>
              <a:ext cx="4864539" cy="1569660"/>
            </a:xfrm>
            <a:prstGeom prst="rect">
              <a:avLst/>
            </a:prstGeom>
          </p:spPr>
          <p:txBody>
            <a:bodyPr wrap="square">
              <a:spAutoFit/>
            </a:bodyPr>
            <a:lstStyle/>
            <a:p>
              <a:r>
                <a:rPr lang="zh-CN" altLang="en-US" sz="1200" dirty="0"/>
                <a:t>此处填写文字内容此处填写文字内容此处填写文字内容此处填写文字内容此处此处填写文字内容此处填写文字内容此处填写文字内容此处填写文字内容此处</a:t>
              </a:r>
              <a:endParaRPr lang="id-ID" altLang="zh-CN" sz="1200" dirty="0"/>
            </a:p>
            <a:p>
              <a:r>
                <a:rPr lang="zh-CN" altLang="en-US" sz="1200" dirty="0"/>
                <a:t>此处填写文字内容此处填写文字内容此处填写文字内容此处填写文字内容此处</a:t>
              </a:r>
              <a:endParaRPr lang="id-ID" altLang="zh-CN" sz="1200" dirty="0"/>
            </a:p>
            <a:p>
              <a:r>
                <a:rPr lang="zh-CN" altLang="en-US" sz="1200" dirty="0"/>
                <a:t>此处填写文字内容此处填写文字内容此处填写文字内容此处填写文字内容此处</a:t>
              </a:r>
              <a:endParaRPr lang="id-ID" altLang="zh-CN" sz="1200" dirty="0"/>
            </a:p>
            <a:p>
              <a:endParaRPr lang="id-ID" altLang="zh-CN" sz="1200" dirty="0"/>
            </a:p>
          </p:txBody>
        </p:sp>
      </p:grpSp>
    </p:spTree>
    <p:extLst>
      <p:ext uri="{BB962C8B-B14F-4D97-AF65-F5344CB8AC3E}">
        <p14:creationId xmlns:p14="http://schemas.microsoft.com/office/powerpoint/2010/main" val="3200343795"/>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Freeform 54"/>
          <p:cNvSpPr>
            <a:spLocks/>
          </p:cNvSpPr>
          <p:nvPr/>
        </p:nvSpPr>
        <p:spPr bwMode="auto">
          <a:xfrm>
            <a:off x="8471121" y="1687885"/>
            <a:ext cx="1233013" cy="561403"/>
          </a:xfrm>
          <a:custGeom>
            <a:avLst/>
            <a:gdLst>
              <a:gd name="T0" fmla="*/ 0 w 696"/>
              <a:gd name="T1" fmla="*/ 8 h 317"/>
              <a:gd name="T2" fmla="*/ 691 w 696"/>
              <a:gd name="T3" fmla="*/ 317 h 317"/>
              <a:gd name="T4" fmla="*/ 696 w 696"/>
              <a:gd name="T5" fmla="*/ 311 h 317"/>
              <a:gd name="T6" fmla="*/ 1 w 696"/>
              <a:gd name="T7" fmla="*/ 0 h 317"/>
              <a:gd name="T8" fmla="*/ 0 w 696"/>
              <a:gd name="T9" fmla="*/ 8 h 317"/>
            </a:gdLst>
            <a:ahLst/>
            <a:cxnLst>
              <a:cxn ang="0">
                <a:pos x="T0" y="T1"/>
              </a:cxn>
              <a:cxn ang="0">
                <a:pos x="T2" y="T3"/>
              </a:cxn>
              <a:cxn ang="0">
                <a:pos x="T4" y="T5"/>
              </a:cxn>
              <a:cxn ang="0">
                <a:pos x="T6" y="T7"/>
              </a:cxn>
              <a:cxn ang="0">
                <a:pos x="T8" y="T9"/>
              </a:cxn>
            </a:cxnLst>
            <a:rect l="0" t="0" r="r" b="b"/>
            <a:pathLst>
              <a:path w="696" h="317">
                <a:moveTo>
                  <a:pt x="0" y="8"/>
                </a:moveTo>
                <a:cubicBezTo>
                  <a:pt x="269" y="23"/>
                  <a:pt x="512" y="138"/>
                  <a:pt x="691" y="317"/>
                </a:cubicBezTo>
                <a:cubicBezTo>
                  <a:pt x="696" y="311"/>
                  <a:pt x="696" y="311"/>
                  <a:pt x="696" y="311"/>
                </a:cubicBezTo>
                <a:cubicBezTo>
                  <a:pt x="516" y="131"/>
                  <a:pt x="272" y="15"/>
                  <a:pt x="1" y="0"/>
                </a:cubicBezTo>
                <a:cubicBezTo>
                  <a:pt x="0" y="8"/>
                  <a:pt x="0" y="8"/>
                  <a:pt x="0" y="8"/>
                </a:cubicBezTo>
                <a:close/>
              </a:path>
            </a:pathLst>
          </a:custGeom>
          <a:solidFill>
            <a:srgbClr val="CCCCCA"/>
          </a:solidFill>
          <a:ln>
            <a:noFill/>
          </a:ln>
          <a:effectLst>
            <a:outerShdw blurRad="101600" dist="508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55"/>
          <p:cNvSpPr>
            <a:spLocks/>
          </p:cNvSpPr>
          <p:nvPr/>
        </p:nvSpPr>
        <p:spPr bwMode="auto">
          <a:xfrm>
            <a:off x="6786914" y="1750054"/>
            <a:ext cx="1096430" cy="798774"/>
          </a:xfrm>
          <a:custGeom>
            <a:avLst/>
            <a:gdLst>
              <a:gd name="T0" fmla="*/ 7 w 619"/>
              <a:gd name="T1" fmla="*/ 451 h 451"/>
              <a:gd name="T2" fmla="*/ 619 w 619"/>
              <a:gd name="T3" fmla="*/ 8 h 451"/>
              <a:gd name="T4" fmla="*/ 617 w 619"/>
              <a:gd name="T5" fmla="*/ 0 h 451"/>
              <a:gd name="T6" fmla="*/ 0 w 619"/>
              <a:gd name="T7" fmla="*/ 447 h 451"/>
              <a:gd name="T8" fmla="*/ 7 w 619"/>
              <a:gd name="T9" fmla="*/ 451 h 451"/>
            </a:gdLst>
            <a:ahLst/>
            <a:cxnLst>
              <a:cxn ang="0">
                <a:pos x="T0" y="T1"/>
              </a:cxn>
              <a:cxn ang="0">
                <a:pos x="T2" y="T3"/>
              </a:cxn>
              <a:cxn ang="0">
                <a:pos x="T4" y="T5"/>
              </a:cxn>
              <a:cxn ang="0">
                <a:pos x="T6" y="T7"/>
              </a:cxn>
              <a:cxn ang="0">
                <a:pos x="T8" y="T9"/>
              </a:cxn>
            </a:cxnLst>
            <a:rect l="0" t="0" r="r" b="b"/>
            <a:pathLst>
              <a:path w="619" h="451">
                <a:moveTo>
                  <a:pt x="7" y="451"/>
                </a:moveTo>
                <a:cubicBezTo>
                  <a:pt x="154" y="225"/>
                  <a:pt x="375" y="73"/>
                  <a:pt x="619" y="8"/>
                </a:cubicBezTo>
                <a:cubicBezTo>
                  <a:pt x="617" y="0"/>
                  <a:pt x="617" y="0"/>
                  <a:pt x="617" y="0"/>
                </a:cubicBezTo>
                <a:cubicBezTo>
                  <a:pt x="371" y="66"/>
                  <a:pt x="148" y="219"/>
                  <a:pt x="0" y="447"/>
                </a:cubicBezTo>
                <a:cubicBezTo>
                  <a:pt x="7" y="451"/>
                  <a:pt x="7" y="451"/>
                  <a:pt x="7" y="451"/>
                </a:cubicBezTo>
                <a:close/>
              </a:path>
            </a:pathLst>
          </a:custGeom>
          <a:solidFill>
            <a:srgbClr val="CCCCCA"/>
          </a:solidFill>
          <a:ln>
            <a:noFill/>
          </a:ln>
          <a:effectLst>
            <a:outerShdw blurRad="101600" dist="508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56"/>
          <p:cNvSpPr>
            <a:spLocks/>
          </p:cNvSpPr>
          <p:nvPr/>
        </p:nvSpPr>
        <p:spPr bwMode="auto">
          <a:xfrm>
            <a:off x="6478896" y="3084798"/>
            <a:ext cx="217590" cy="1342280"/>
          </a:xfrm>
          <a:custGeom>
            <a:avLst/>
            <a:gdLst>
              <a:gd name="T0" fmla="*/ 123 w 123"/>
              <a:gd name="T1" fmla="*/ 754 h 758"/>
              <a:gd name="T2" fmla="*/ 8 w 123"/>
              <a:gd name="T3" fmla="*/ 277 h 758"/>
              <a:gd name="T4" fmla="*/ 44 w 123"/>
              <a:gd name="T5" fmla="*/ 2 h 758"/>
              <a:gd name="T6" fmla="*/ 37 w 123"/>
              <a:gd name="T7" fmla="*/ 0 h 758"/>
              <a:gd name="T8" fmla="*/ 0 w 123"/>
              <a:gd name="T9" fmla="*/ 277 h 758"/>
              <a:gd name="T10" fmla="*/ 115 w 123"/>
              <a:gd name="T11" fmla="*/ 758 h 758"/>
              <a:gd name="T12" fmla="*/ 123 w 123"/>
              <a:gd name="T13" fmla="*/ 754 h 758"/>
            </a:gdLst>
            <a:ahLst/>
            <a:cxnLst>
              <a:cxn ang="0">
                <a:pos x="T0" y="T1"/>
              </a:cxn>
              <a:cxn ang="0">
                <a:pos x="T2" y="T3"/>
              </a:cxn>
              <a:cxn ang="0">
                <a:pos x="T4" y="T5"/>
              </a:cxn>
              <a:cxn ang="0">
                <a:pos x="T6" y="T7"/>
              </a:cxn>
              <a:cxn ang="0">
                <a:pos x="T8" y="T9"/>
              </a:cxn>
              <a:cxn ang="0">
                <a:pos x="T10" y="T11"/>
              </a:cxn>
              <a:cxn ang="0">
                <a:pos x="T12" y="T13"/>
              </a:cxn>
            </a:cxnLst>
            <a:rect l="0" t="0" r="r" b="b"/>
            <a:pathLst>
              <a:path w="123" h="758">
                <a:moveTo>
                  <a:pt x="123" y="754"/>
                </a:moveTo>
                <a:cubicBezTo>
                  <a:pt x="45" y="602"/>
                  <a:pt x="8" y="439"/>
                  <a:pt x="8" y="277"/>
                </a:cubicBezTo>
                <a:cubicBezTo>
                  <a:pt x="8" y="184"/>
                  <a:pt x="21" y="92"/>
                  <a:pt x="44" y="2"/>
                </a:cubicBezTo>
                <a:cubicBezTo>
                  <a:pt x="37" y="0"/>
                  <a:pt x="37" y="0"/>
                  <a:pt x="37" y="0"/>
                </a:cubicBezTo>
                <a:cubicBezTo>
                  <a:pt x="13" y="90"/>
                  <a:pt x="0" y="183"/>
                  <a:pt x="0" y="277"/>
                </a:cubicBezTo>
                <a:cubicBezTo>
                  <a:pt x="0" y="440"/>
                  <a:pt x="37" y="604"/>
                  <a:pt x="115" y="758"/>
                </a:cubicBezTo>
                <a:cubicBezTo>
                  <a:pt x="123" y="754"/>
                  <a:pt x="123" y="754"/>
                  <a:pt x="123" y="754"/>
                </a:cubicBezTo>
                <a:close/>
              </a:path>
            </a:pathLst>
          </a:custGeom>
          <a:solidFill>
            <a:srgbClr val="CCCCCA"/>
          </a:solidFill>
          <a:ln>
            <a:noFill/>
          </a:ln>
          <a:effectLst>
            <a:outerShdw blurRad="101600" dist="508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57"/>
          <p:cNvSpPr>
            <a:spLocks/>
          </p:cNvSpPr>
          <p:nvPr/>
        </p:nvSpPr>
        <p:spPr bwMode="auto">
          <a:xfrm>
            <a:off x="7032763" y="4899936"/>
            <a:ext cx="1233013" cy="559519"/>
          </a:xfrm>
          <a:custGeom>
            <a:avLst/>
            <a:gdLst>
              <a:gd name="T0" fmla="*/ 696 w 696"/>
              <a:gd name="T1" fmla="*/ 308 h 316"/>
              <a:gd name="T2" fmla="*/ 5 w 696"/>
              <a:gd name="T3" fmla="*/ 0 h 316"/>
              <a:gd name="T4" fmla="*/ 0 w 696"/>
              <a:gd name="T5" fmla="*/ 5 h 316"/>
              <a:gd name="T6" fmla="*/ 695 w 696"/>
              <a:gd name="T7" fmla="*/ 316 h 316"/>
              <a:gd name="T8" fmla="*/ 696 w 696"/>
              <a:gd name="T9" fmla="*/ 308 h 316"/>
            </a:gdLst>
            <a:ahLst/>
            <a:cxnLst>
              <a:cxn ang="0">
                <a:pos x="T0" y="T1"/>
              </a:cxn>
              <a:cxn ang="0">
                <a:pos x="T2" y="T3"/>
              </a:cxn>
              <a:cxn ang="0">
                <a:pos x="T4" y="T5"/>
              </a:cxn>
              <a:cxn ang="0">
                <a:pos x="T6" y="T7"/>
              </a:cxn>
              <a:cxn ang="0">
                <a:pos x="T8" y="T9"/>
              </a:cxn>
            </a:cxnLst>
            <a:rect l="0" t="0" r="r" b="b"/>
            <a:pathLst>
              <a:path w="696" h="316">
                <a:moveTo>
                  <a:pt x="696" y="308"/>
                </a:moveTo>
                <a:cubicBezTo>
                  <a:pt x="427" y="294"/>
                  <a:pt x="184" y="178"/>
                  <a:pt x="5" y="0"/>
                </a:cubicBezTo>
                <a:cubicBezTo>
                  <a:pt x="0" y="5"/>
                  <a:pt x="0" y="5"/>
                  <a:pt x="0" y="5"/>
                </a:cubicBezTo>
                <a:cubicBezTo>
                  <a:pt x="180" y="185"/>
                  <a:pt x="424" y="301"/>
                  <a:pt x="695" y="316"/>
                </a:cubicBezTo>
                <a:cubicBezTo>
                  <a:pt x="696" y="308"/>
                  <a:pt x="696" y="308"/>
                  <a:pt x="696" y="308"/>
                </a:cubicBezTo>
                <a:close/>
              </a:path>
            </a:pathLst>
          </a:custGeom>
          <a:solidFill>
            <a:srgbClr val="CCCCCA"/>
          </a:solidFill>
          <a:ln>
            <a:noFill/>
          </a:ln>
          <a:effectLst>
            <a:outerShdw blurRad="101600" dist="508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58"/>
          <p:cNvSpPr>
            <a:spLocks/>
          </p:cNvSpPr>
          <p:nvPr/>
        </p:nvSpPr>
        <p:spPr bwMode="auto">
          <a:xfrm>
            <a:off x="8853553" y="4599455"/>
            <a:ext cx="1096430" cy="797832"/>
          </a:xfrm>
          <a:custGeom>
            <a:avLst/>
            <a:gdLst>
              <a:gd name="T0" fmla="*/ 612 w 619"/>
              <a:gd name="T1" fmla="*/ 0 h 451"/>
              <a:gd name="T2" fmla="*/ 0 w 619"/>
              <a:gd name="T3" fmla="*/ 444 h 451"/>
              <a:gd name="T4" fmla="*/ 2 w 619"/>
              <a:gd name="T5" fmla="*/ 451 h 451"/>
              <a:gd name="T6" fmla="*/ 619 w 619"/>
              <a:gd name="T7" fmla="*/ 4 h 451"/>
              <a:gd name="T8" fmla="*/ 612 w 619"/>
              <a:gd name="T9" fmla="*/ 0 h 451"/>
            </a:gdLst>
            <a:ahLst/>
            <a:cxnLst>
              <a:cxn ang="0">
                <a:pos x="T0" y="T1"/>
              </a:cxn>
              <a:cxn ang="0">
                <a:pos x="T2" y="T3"/>
              </a:cxn>
              <a:cxn ang="0">
                <a:pos x="T4" y="T5"/>
              </a:cxn>
              <a:cxn ang="0">
                <a:pos x="T6" y="T7"/>
              </a:cxn>
              <a:cxn ang="0">
                <a:pos x="T8" y="T9"/>
              </a:cxn>
            </a:cxnLst>
            <a:rect l="0" t="0" r="r" b="b"/>
            <a:pathLst>
              <a:path w="619" h="451">
                <a:moveTo>
                  <a:pt x="612" y="0"/>
                </a:moveTo>
                <a:cubicBezTo>
                  <a:pt x="465" y="226"/>
                  <a:pt x="244" y="378"/>
                  <a:pt x="0" y="444"/>
                </a:cubicBezTo>
                <a:cubicBezTo>
                  <a:pt x="2" y="451"/>
                  <a:pt x="2" y="451"/>
                  <a:pt x="2" y="451"/>
                </a:cubicBezTo>
                <a:cubicBezTo>
                  <a:pt x="248" y="385"/>
                  <a:pt x="471" y="232"/>
                  <a:pt x="619" y="4"/>
                </a:cubicBezTo>
                <a:cubicBezTo>
                  <a:pt x="612" y="0"/>
                  <a:pt x="612" y="0"/>
                  <a:pt x="612" y="0"/>
                </a:cubicBezTo>
                <a:close/>
              </a:path>
            </a:pathLst>
          </a:custGeom>
          <a:solidFill>
            <a:srgbClr val="CCCCCA"/>
          </a:solidFill>
          <a:ln>
            <a:noFill/>
          </a:ln>
          <a:effectLst>
            <a:outerShdw blurRad="101600" dist="508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59"/>
          <p:cNvSpPr>
            <a:spLocks/>
          </p:cNvSpPr>
          <p:nvPr/>
        </p:nvSpPr>
        <p:spPr bwMode="auto">
          <a:xfrm>
            <a:off x="10040411" y="2720263"/>
            <a:ext cx="217590" cy="1342280"/>
          </a:xfrm>
          <a:custGeom>
            <a:avLst/>
            <a:gdLst>
              <a:gd name="T0" fmla="*/ 0 w 123"/>
              <a:gd name="T1" fmla="*/ 4 h 758"/>
              <a:gd name="T2" fmla="*/ 115 w 123"/>
              <a:gd name="T3" fmla="*/ 481 h 758"/>
              <a:gd name="T4" fmla="*/ 79 w 123"/>
              <a:gd name="T5" fmla="*/ 756 h 758"/>
              <a:gd name="T6" fmla="*/ 86 w 123"/>
              <a:gd name="T7" fmla="*/ 758 h 758"/>
              <a:gd name="T8" fmla="*/ 123 w 123"/>
              <a:gd name="T9" fmla="*/ 481 h 758"/>
              <a:gd name="T10" fmla="*/ 8 w 123"/>
              <a:gd name="T11" fmla="*/ 0 h 758"/>
              <a:gd name="T12" fmla="*/ 0 w 123"/>
              <a:gd name="T13" fmla="*/ 4 h 758"/>
            </a:gdLst>
            <a:ahLst/>
            <a:cxnLst>
              <a:cxn ang="0">
                <a:pos x="T0" y="T1"/>
              </a:cxn>
              <a:cxn ang="0">
                <a:pos x="T2" y="T3"/>
              </a:cxn>
              <a:cxn ang="0">
                <a:pos x="T4" y="T5"/>
              </a:cxn>
              <a:cxn ang="0">
                <a:pos x="T6" y="T7"/>
              </a:cxn>
              <a:cxn ang="0">
                <a:pos x="T8" y="T9"/>
              </a:cxn>
              <a:cxn ang="0">
                <a:pos x="T10" y="T11"/>
              </a:cxn>
              <a:cxn ang="0">
                <a:pos x="T12" y="T13"/>
              </a:cxn>
            </a:cxnLst>
            <a:rect l="0" t="0" r="r" b="b"/>
            <a:pathLst>
              <a:path w="123" h="758">
                <a:moveTo>
                  <a:pt x="0" y="4"/>
                </a:moveTo>
                <a:cubicBezTo>
                  <a:pt x="78" y="156"/>
                  <a:pt x="115" y="320"/>
                  <a:pt x="115" y="481"/>
                </a:cubicBezTo>
                <a:cubicBezTo>
                  <a:pt x="115" y="574"/>
                  <a:pt x="102" y="667"/>
                  <a:pt x="79" y="756"/>
                </a:cubicBezTo>
                <a:cubicBezTo>
                  <a:pt x="86" y="758"/>
                  <a:pt x="86" y="758"/>
                  <a:pt x="86" y="758"/>
                </a:cubicBezTo>
                <a:cubicBezTo>
                  <a:pt x="110" y="668"/>
                  <a:pt x="123" y="575"/>
                  <a:pt x="123" y="481"/>
                </a:cubicBezTo>
                <a:cubicBezTo>
                  <a:pt x="123" y="319"/>
                  <a:pt x="86" y="154"/>
                  <a:pt x="8" y="0"/>
                </a:cubicBezTo>
                <a:cubicBezTo>
                  <a:pt x="0" y="4"/>
                  <a:pt x="0" y="4"/>
                  <a:pt x="0" y="4"/>
                </a:cubicBezTo>
                <a:close/>
              </a:path>
            </a:pathLst>
          </a:custGeom>
          <a:solidFill>
            <a:srgbClr val="CCCCCA"/>
          </a:solidFill>
          <a:ln>
            <a:noFill/>
          </a:ln>
          <a:effectLst>
            <a:outerShdw blurRad="101600" dist="508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85" name="Group 184"/>
          <p:cNvGrpSpPr/>
          <p:nvPr/>
        </p:nvGrpSpPr>
        <p:grpSpPr>
          <a:xfrm>
            <a:off x="7957758" y="1539057"/>
            <a:ext cx="442717" cy="442717"/>
            <a:chOff x="7957758" y="1539057"/>
            <a:chExt cx="442717" cy="442717"/>
          </a:xfrm>
          <a:effectLst>
            <a:outerShdw blurRad="101600" dist="50800" dir="2700000" algn="tl" rotWithShape="0">
              <a:prstClr val="black">
                <a:alpha val="40000"/>
              </a:prstClr>
            </a:outerShdw>
          </a:effectLst>
        </p:grpSpPr>
        <p:sp>
          <p:nvSpPr>
            <p:cNvPr id="186" name="Freeform 53"/>
            <p:cNvSpPr>
              <a:spLocks/>
            </p:cNvSpPr>
            <p:nvPr/>
          </p:nvSpPr>
          <p:spPr bwMode="auto">
            <a:xfrm>
              <a:off x="7957758" y="1539057"/>
              <a:ext cx="442717" cy="442717"/>
            </a:xfrm>
            <a:custGeom>
              <a:avLst/>
              <a:gdLst>
                <a:gd name="T0" fmla="*/ 186 w 250"/>
                <a:gd name="T1" fmla="*/ 230 h 250"/>
                <a:gd name="T2" fmla="*/ 184 w 250"/>
                <a:gd name="T3" fmla="*/ 227 h 250"/>
                <a:gd name="T4" fmla="*/ 125 w 250"/>
                <a:gd name="T5" fmla="*/ 242 h 250"/>
                <a:gd name="T6" fmla="*/ 24 w 250"/>
                <a:gd name="T7" fmla="*/ 184 h 250"/>
                <a:gd name="T8" fmla="*/ 8 w 250"/>
                <a:gd name="T9" fmla="*/ 125 h 250"/>
                <a:gd name="T10" fmla="*/ 67 w 250"/>
                <a:gd name="T11" fmla="*/ 24 h 250"/>
                <a:gd name="T12" fmla="*/ 125 w 250"/>
                <a:gd name="T13" fmla="*/ 8 h 250"/>
                <a:gd name="T14" fmla="*/ 227 w 250"/>
                <a:gd name="T15" fmla="*/ 67 h 250"/>
                <a:gd name="T16" fmla="*/ 242 w 250"/>
                <a:gd name="T17" fmla="*/ 125 h 250"/>
                <a:gd name="T18" fmla="*/ 184 w 250"/>
                <a:gd name="T19" fmla="*/ 227 h 250"/>
                <a:gd name="T20" fmla="*/ 186 w 250"/>
                <a:gd name="T21" fmla="*/ 230 h 250"/>
                <a:gd name="T22" fmla="*/ 188 w 250"/>
                <a:gd name="T23" fmla="*/ 233 h 250"/>
                <a:gd name="T24" fmla="*/ 250 w 250"/>
                <a:gd name="T25" fmla="*/ 125 h 250"/>
                <a:gd name="T26" fmla="*/ 233 w 250"/>
                <a:gd name="T27" fmla="*/ 63 h 250"/>
                <a:gd name="T28" fmla="*/ 125 w 250"/>
                <a:gd name="T29" fmla="*/ 0 h 250"/>
                <a:gd name="T30" fmla="*/ 63 w 250"/>
                <a:gd name="T31" fmla="*/ 17 h 250"/>
                <a:gd name="T32" fmla="*/ 0 w 250"/>
                <a:gd name="T33" fmla="*/ 125 h 250"/>
                <a:gd name="T34" fmla="*/ 17 w 250"/>
                <a:gd name="T35" fmla="*/ 188 h 250"/>
                <a:gd name="T36" fmla="*/ 125 w 250"/>
                <a:gd name="T37" fmla="*/ 250 h 250"/>
                <a:gd name="T38" fmla="*/ 188 w 250"/>
                <a:gd name="T39" fmla="*/ 233 h 250"/>
                <a:gd name="T40" fmla="*/ 186 w 250"/>
                <a:gd name="T41" fmla="*/ 23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250">
                  <a:moveTo>
                    <a:pt x="186" y="230"/>
                  </a:moveTo>
                  <a:cubicBezTo>
                    <a:pt x="184" y="227"/>
                    <a:pt x="184" y="227"/>
                    <a:pt x="184" y="227"/>
                  </a:cubicBezTo>
                  <a:cubicBezTo>
                    <a:pt x="165" y="237"/>
                    <a:pt x="145" y="242"/>
                    <a:pt x="125" y="242"/>
                  </a:cubicBezTo>
                  <a:cubicBezTo>
                    <a:pt x="85" y="242"/>
                    <a:pt x="46" y="221"/>
                    <a:pt x="24" y="184"/>
                  </a:cubicBezTo>
                  <a:cubicBezTo>
                    <a:pt x="13" y="165"/>
                    <a:pt x="8" y="145"/>
                    <a:pt x="8" y="125"/>
                  </a:cubicBezTo>
                  <a:cubicBezTo>
                    <a:pt x="8" y="85"/>
                    <a:pt x="29" y="46"/>
                    <a:pt x="67" y="24"/>
                  </a:cubicBezTo>
                  <a:cubicBezTo>
                    <a:pt x="85" y="13"/>
                    <a:pt x="105" y="8"/>
                    <a:pt x="125" y="8"/>
                  </a:cubicBezTo>
                  <a:cubicBezTo>
                    <a:pt x="166" y="8"/>
                    <a:pt x="205" y="29"/>
                    <a:pt x="227" y="67"/>
                  </a:cubicBezTo>
                  <a:cubicBezTo>
                    <a:pt x="237" y="85"/>
                    <a:pt x="242" y="105"/>
                    <a:pt x="242" y="125"/>
                  </a:cubicBezTo>
                  <a:cubicBezTo>
                    <a:pt x="242" y="166"/>
                    <a:pt x="221" y="205"/>
                    <a:pt x="184" y="227"/>
                  </a:cubicBezTo>
                  <a:cubicBezTo>
                    <a:pt x="186" y="230"/>
                    <a:pt x="186" y="230"/>
                    <a:pt x="186" y="230"/>
                  </a:cubicBezTo>
                  <a:cubicBezTo>
                    <a:pt x="188" y="233"/>
                    <a:pt x="188" y="233"/>
                    <a:pt x="188" y="233"/>
                  </a:cubicBezTo>
                  <a:cubicBezTo>
                    <a:pt x="228" y="210"/>
                    <a:pt x="250" y="168"/>
                    <a:pt x="250" y="125"/>
                  </a:cubicBezTo>
                  <a:cubicBezTo>
                    <a:pt x="250" y="104"/>
                    <a:pt x="245" y="82"/>
                    <a:pt x="233" y="63"/>
                  </a:cubicBezTo>
                  <a:cubicBezTo>
                    <a:pt x="210" y="23"/>
                    <a:pt x="168" y="0"/>
                    <a:pt x="125" y="0"/>
                  </a:cubicBezTo>
                  <a:cubicBezTo>
                    <a:pt x="104" y="0"/>
                    <a:pt x="82" y="6"/>
                    <a:pt x="63" y="17"/>
                  </a:cubicBezTo>
                  <a:cubicBezTo>
                    <a:pt x="23" y="40"/>
                    <a:pt x="0" y="82"/>
                    <a:pt x="0" y="125"/>
                  </a:cubicBezTo>
                  <a:cubicBezTo>
                    <a:pt x="0" y="147"/>
                    <a:pt x="6" y="168"/>
                    <a:pt x="17" y="188"/>
                  </a:cubicBezTo>
                  <a:cubicBezTo>
                    <a:pt x="40" y="228"/>
                    <a:pt x="82" y="250"/>
                    <a:pt x="125" y="250"/>
                  </a:cubicBezTo>
                  <a:cubicBezTo>
                    <a:pt x="147" y="250"/>
                    <a:pt x="168" y="245"/>
                    <a:pt x="188" y="233"/>
                  </a:cubicBezTo>
                  <a:lnTo>
                    <a:pt x="186" y="230"/>
                  </a:lnTo>
                  <a:close/>
                </a:path>
              </a:pathLst>
            </a:custGeom>
            <a:solidFill>
              <a:srgbClr val="CCCC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TextBox 186"/>
            <p:cNvSpPr txBox="1"/>
            <p:nvPr/>
          </p:nvSpPr>
          <p:spPr>
            <a:xfrm>
              <a:off x="7969225" y="1554420"/>
              <a:ext cx="428322" cy="369332"/>
            </a:xfrm>
            <a:prstGeom prst="rect">
              <a:avLst/>
            </a:prstGeom>
            <a:noFill/>
          </p:spPr>
          <p:txBody>
            <a:bodyPr wrap="none" rtlCol="0">
              <a:spAutoFit/>
            </a:bodyPr>
            <a:lstStyle/>
            <a:p>
              <a:r>
                <a:rPr lang="en-US" b="1" dirty="0" smtClean="0">
                  <a:solidFill>
                    <a:srgbClr val="656D78"/>
                  </a:solidFill>
                  <a:latin typeface="Source Sans Pro" panose="020B0503030403020204" pitchFamily="34" charset="0"/>
                </a:rPr>
                <a:t>01</a:t>
              </a:r>
              <a:endParaRPr lang="en-US" b="1" dirty="0">
                <a:solidFill>
                  <a:srgbClr val="656D78"/>
                </a:solidFill>
                <a:latin typeface="Source Sans Pro" panose="020B0503030403020204" pitchFamily="34" charset="0"/>
              </a:endParaRPr>
            </a:p>
          </p:txBody>
        </p:sp>
      </p:grpSp>
      <p:grpSp>
        <p:nvGrpSpPr>
          <p:cNvPr id="188" name="Group 187"/>
          <p:cNvGrpSpPr/>
          <p:nvPr/>
        </p:nvGrpSpPr>
        <p:grpSpPr>
          <a:xfrm>
            <a:off x="9622185" y="2283198"/>
            <a:ext cx="442717" cy="442717"/>
            <a:chOff x="9622185" y="2283198"/>
            <a:chExt cx="442717" cy="442717"/>
          </a:xfrm>
          <a:effectLst>
            <a:outerShdw blurRad="101600" dist="50800" dir="2700000" algn="tl" rotWithShape="0">
              <a:prstClr val="black">
                <a:alpha val="40000"/>
              </a:prstClr>
            </a:outerShdw>
          </a:effectLst>
        </p:grpSpPr>
        <p:sp>
          <p:nvSpPr>
            <p:cNvPr id="189" name="Freeform 52"/>
            <p:cNvSpPr>
              <a:spLocks/>
            </p:cNvSpPr>
            <p:nvPr/>
          </p:nvSpPr>
          <p:spPr bwMode="auto">
            <a:xfrm>
              <a:off x="9622185" y="2283198"/>
              <a:ext cx="442717" cy="442717"/>
            </a:xfrm>
            <a:custGeom>
              <a:avLst/>
              <a:gdLst>
                <a:gd name="T0" fmla="*/ 65 w 250"/>
                <a:gd name="T1" fmla="*/ 230 h 250"/>
                <a:gd name="T2" fmla="*/ 67 w 250"/>
                <a:gd name="T3" fmla="*/ 226 h 250"/>
                <a:gd name="T4" fmla="*/ 8 w 250"/>
                <a:gd name="T5" fmla="*/ 125 h 250"/>
                <a:gd name="T6" fmla="*/ 24 w 250"/>
                <a:gd name="T7" fmla="*/ 66 h 250"/>
                <a:gd name="T8" fmla="*/ 125 w 250"/>
                <a:gd name="T9" fmla="*/ 8 h 250"/>
                <a:gd name="T10" fmla="*/ 184 w 250"/>
                <a:gd name="T11" fmla="*/ 23 h 250"/>
                <a:gd name="T12" fmla="*/ 242 w 250"/>
                <a:gd name="T13" fmla="*/ 125 h 250"/>
                <a:gd name="T14" fmla="*/ 227 w 250"/>
                <a:gd name="T15" fmla="*/ 183 h 250"/>
                <a:gd name="T16" fmla="*/ 125 w 250"/>
                <a:gd name="T17" fmla="*/ 242 h 250"/>
                <a:gd name="T18" fmla="*/ 67 w 250"/>
                <a:gd name="T19" fmla="*/ 226 h 250"/>
                <a:gd name="T20" fmla="*/ 65 w 250"/>
                <a:gd name="T21" fmla="*/ 230 h 250"/>
                <a:gd name="T22" fmla="*/ 63 w 250"/>
                <a:gd name="T23" fmla="*/ 233 h 250"/>
                <a:gd name="T24" fmla="*/ 125 w 250"/>
                <a:gd name="T25" fmla="*/ 250 h 250"/>
                <a:gd name="T26" fmla="*/ 234 w 250"/>
                <a:gd name="T27" fmla="*/ 187 h 250"/>
                <a:gd name="T28" fmla="*/ 250 w 250"/>
                <a:gd name="T29" fmla="*/ 125 h 250"/>
                <a:gd name="T30" fmla="*/ 188 w 250"/>
                <a:gd name="T31" fmla="*/ 17 h 250"/>
                <a:gd name="T32" fmla="*/ 125 w 250"/>
                <a:gd name="T33" fmla="*/ 0 h 250"/>
                <a:gd name="T34" fmla="*/ 17 w 250"/>
                <a:gd name="T35" fmla="*/ 62 h 250"/>
                <a:gd name="T36" fmla="*/ 0 w 250"/>
                <a:gd name="T37" fmla="*/ 125 h 250"/>
                <a:gd name="T38" fmla="*/ 63 w 250"/>
                <a:gd name="T39" fmla="*/ 233 h 250"/>
                <a:gd name="T40" fmla="*/ 65 w 250"/>
                <a:gd name="T41" fmla="*/ 23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250">
                  <a:moveTo>
                    <a:pt x="65" y="230"/>
                  </a:moveTo>
                  <a:cubicBezTo>
                    <a:pt x="67" y="226"/>
                    <a:pt x="67" y="226"/>
                    <a:pt x="67" y="226"/>
                  </a:cubicBezTo>
                  <a:cubicBezTo>
                    <a:pt x="29" y="204"/>
                    <a:pt x="8" y="165"/>
                    <a:pt x="8" y="125"/>
                  </a:cubicBezTo>
                  <a:cubicBezTo>
                    <a:pt x="8" y="105"/>
                    <a:pt x="13" y="85"/>
                    <a:pt x="24" y="66"/>
                  </a:cubicBezTo>
                  <a:cubicBezTo>
                    <a:pt x="46" y="29"/>
                    <a:pt x="85" y="8"/>
                    <a:pt x="125" y="8"/>
                  </a:cubicBezTo>
                  <a:cubicBezTo>
                    <a:pt x="145" y="8"/>
                    <a:pt x="165" y="13"/>
                    <a:pt x="184" y="23"/>
                  </a:cubicBezTo>
                  <a:cubicBezTo>
                    <a:pt x="221" y="45"/>
                    <a:pt x="242" y="84"/>
                    <a:pt x="242" y="125"/>
                  </a:cubicBezTo>
                  <a:cubicBezTo>
                    <a:pt x="242" y="145"/>
                    <a:pt x="237" y="165"/>
                    <a:pt x="227" y="183"/>
                  </a:cubicBezTo>
                  <a:cubicBezTo>
                    <a:pt x="205" y="221"/>
                    <a:pt x="166" y="242"/>
                    <a:pt x="125" y="242"/>
                  </a:cubicBezTo>
                  <a:cubicBezTo>
                    <a:pt x="105" y="242"/>
                    <a:pt x="85" y="237"/>
                    <a:pt x="67" y="226"/>
                  </a:cubicBezTo>
                  <a:cubicBezTo>
                    <a:pt x="65" y="230"/>
                    <a:pt x="65" y="230"/>
                    <a:pt x="65" y="230"/>
                  </a:cubicBezTo>
                  <a:cubicBezTo>
                    <a:pt x="63" y="233"/>
                    <a:pt x="63" y="233"/>
                    <a:pt x="63" y="233"/>
                  </a:cubicBezTo>
                  <a:cubicBezTo>
                    <a:pt x="83" y="244"/>
                    <a:pt x="104" y="250"/>
                    <a:pt x="125" y="250"/>
                  </a:cubicBezTo>
                  <a:cubicBezTo>
                    <a:pt x="168" y="250"/>
                    <a:pt x="210" y="227"/>
                    <a:pt x="234" y="187"/>
                  </a:cubicBezTo>
                  <a:cubicBezTo>
                    <a:pt x="245" y="168"/>
                    <a:pt x="250" y="146"/>
                    <a:pt x="250" y="125"/>
                  </a:cubicBezTo>
                  <a:cubicBezTo>
                    <a:pt x="250" y="82"/>
                    <a:pt x="228" y="40"/>
                    <a:pt x="188" y="17"/>
                  </a:cubicBezTo>
                  <a:cubicBezTo>
                    <a:pt x="168" y="5"/>
                    <a:pt x="147" y="0"/>
                    <a:pt x="125" y="0"/>
                  </a:cubicBezTo>
                  <a:cubicBezTo>
                    <a:pt x="82" y="0"/>
                    <a:pt x="40" y="22"/>
                    <a:pt x="17" y="62"/>
                  </a:cubicBezTo>
                  <a:cubicBezTo>
                    <a:pt x="6" y="82"/>
                    <a:pt x="0" y="103"/>
                    <a:pt x="0" y="125"/>
                  </a:cubicBezTo>
                  <a:cubicBezTo>
                    <a:pt x="0" y="168"/>
                    <a:pt x="23" y="210"/>
                    <a:pt x="63" y="233"/>
                  </a:cubicBezTo>
                  <a:lnTo>
                    <a:pt x="65" y="230"/>
                  </a:lnTo>
                  <a:close/>
                </a:path>
              </a:pathLst>
            </a:custGeom>
            <a:solidFill>
              <a:srgbClr val="CCCC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TextBox 189"/>
            <p:cNvSpPr txBox="1"/>
            <p:nvPr/>
          </p:nvSpPr>
          <p:spPr>
            <a:xfrm>
              <a:off x="9630405" y="2309531"/>
              <a:ext cx="428322" cy="369332"/>
            </a:xfrm>
            <a:prstGeom prst="rect">
              <a:avLst/>
            </a:prstGeom>
            <a:noFill/>
          </p:spPr>
          <p:txBody>
            <a:bodyPr wrap="none" rtlCol="0">
              <a:spAutoFit/>
            </a:bodyPr>
            <a:lstStyle/>
            <a:p>
              <a:r>
                <a:rPr lang="en-US" b="1" dirty="0" smtClean="0">
                  <a:solidFill>
                    <a:srgbClr val="656D78"/>
                  </a:solidFill>
                  <a:latin typeface="Source Sans Pro" panose="020B0503030403020204" pitchFamily="34" charset="0"/>
                </a:rPr>
                <a:t>02</a:t>
              </a:r>
              <a:endParaRPr lang="en-US" b="1" dirty="0">
                <a:solidFill>
                  <a:srgbClr val="656D78"/>
                </a:solidFill>
                <a:latin typeface="Source Sans Pro" panose="020B0503030403020204" pitchFamily="34" charset="0"/>
              </a:endParaRPr>
            </a:p>
          </p:txBody>
        </p:sp>
      </p:grpSp>
      <p:grpSp>
        <p:nvGrpSpPr>
          <p:cNvPr id="191" name="Group 190"/>
          <p:cNvGrpSpPr/>
          <p:nvPr/>
        </p:nvGrpSpPr>
        <p:grpSpPr>
          <a:xfrm>
            <a:off x="9811516" y="4096453"/>
            <a:ext cx="442717" cy="442717"/>
            <a:chOff x="9811516" y="4096453"/>
            <a:chExt cx="442717" cy="442717"/>
          </a:xfrm>
          <a:effectLst>
            <a:outerShdw blurRad="101600" dist="50800" dir="2700000" algn="tl" rotWithShape="0">
              <a:prstClr val="black">
                <a:alpha val="40000"/>
              </a:prstClr>
            </a:outerShdw>
          </a:effectLst>
        </p:grpSpPr>
        <p:sp>
          <p:nvSpPr>
            <p:cNvPr id="192" name="Freeform 51"/>
            <p:cNvSpPr>
              <a:spLocks/>
            </p:cNvSpPr>
            <p:nvPr/>
          </p:nvSpPr>
          <p:spPr bwMode="auto">
            <a:xfrm>
              <a:off x="9811516" y="4096453"/>
              <a:ext cx="442717" cy="442717"/>
            </a:xfrm>
            <a:custGeom>
              <a:avLst/>
              <a:gdLst>
                <a:gd name="T0" fmla="*/ 4 w 250"/>
                <a:gd name="T1" fmla="*/ 125 h 250"/>
                <a:gd name="T2" fmla="*/ 8 w 250"/>
                <a:gd name="T3" fmla="*/ 125 h 250"/>
                <a:gd name="T4" fmla="*/ 42 w 250"/>
                <a:gd name="T5" fmla="*/ 42 h 250"/>
                <a:gd name="T6" fmla="*/ 125 w 250"/>
                <a:gd name="T7" fmla="*/ 8 h 250"/>
                <a:gd name="T8" fmla="*/ 208 w 250"/>
                <a:gd name="T9" fmla="*/ 42 h 250"/>
                <a:gd name="T10" fmla="*/ 242 w 250"/>
                <a:gd name="T11" fmla="*/ 125 h 250"/>
                <a:gd name="T12" fmla="*/ 208 w 250"/>
                <a:gd name="T13" fmla="*/ 207 h 250"/>
                <a:gd name="T14" fmla="*/ 125 w 250"/>
                <a:gd name="T15" fmla="*/ 242 h 250"/>
                <a:gd name="T16" fmla="*/ 42 w 250"/>
                <a:gd name="T17" fmla="*/ 207 h 250"/>
                <a:gd name="T18" fmla="*/ 8 w 250"/>
                <a:gd name="T19" fmla="*/ 125 h 250"/>
                <a:gd name="T20" fmla="*/ 4 w 250"/>
                <a:gd name="T21" fmla="*/ 125 h 250"/>
                <a:gd name="T22" fmla="*/ 0 w 250"/>
                <a:gd name="T23" fmla="*/ 125 h 250"/>
                <a:gd name="T24" fmla="*/ 125 w 250"/>
                <a:gd name="T25" fmla="*/ 250 h 250"/>
                <a:gd name="T26" fmla="*/ 250 w 250"/>
                <a:gd name="T27" fmla="*/ 125 h 250"/>
                <a:gd name="T28" fmla="*/ 125 w 250"/>
                <a:gd name="T29" fmla="*/ 0 h 250"/>
                <a:gd name="T30" fmla="*/ 0 w 250"/>
                <a:gd name="T31" fmla="*/ 125 h 250"/>
                <a:gd name="T32" fmla="*/ 4 w 250"/>
                <a:gd name="T33" fmla="*/ 12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50">
                  <a:moveTo>
                    <a:pt x="4" y="125"/>
                  </a:moveTo>
                  <a:cubicBezTo>
                    <a:pt x="8" y="125"/>
                    <a:pt x="8" y="125"/>
                    <a:pt x="8" y="125"/>
                  </a:cubicBezTo>
                  <a:cubicBezTo>
                    <a:pt x="8" y="92"/>
                    <a:pt x="21" y="63"/>
                    <a:pt x="42" y="42"/>
                  </a:cubicBezTo>
                  <a:cubicBezTo>
                    <a:pt x="64" y="21"/>
                    <a:pt x="93" y="8"/>
                    <a:pt x="125" y="8"/>
                  </a:cubicBezTo>
                  <a:cubicBezTo>
                    <a:pt x="157" y="8"/>
                    <a:pt x="187" y="21"/>
                    <a:pt x="208" y="42"/>
                  </a:cubicBezTo>
                  <a:cubicBezTo>
                    <a:pt x="229" y="63"/>
                    <a:pt x="242" y="92"/>
                    <a:pt x="242" y="125"/>
                  </a:cubicBezTo>
                  <a:cubicBezTo>
                    <a:pt x="242" y="157"/>
                    <a:pt x="229" y="186"/>
                    <a:pt x="208" y="207"/>
                  </a:cubicBezTo>
                  <a:cubicBezTo>
                    <a:pt x="187" y="229"/>
                    <a:pt x="157" y="242"/>
                    <a:pt x="125" y="242"/>
                  </a:cubicBezTo>
                  <a:cubicBezTo>
                    <a:pt x="93" y="242"/>
                    <a:pt x="64" y="229"/>
                    <a:pt x="42" y="207"/>
                  </a:cubicBezTo>
                  <a:cubicBezTo>
                    <a:pt x="21" y="186"/>
                    <a:pt x="8" y="157"/>
                    <a:pt x="8" y="125"/>
                  </a:cubicBezTo>
                  <a:cubicBezTo>
                    <a:pt x="4" y="125"/>
                    <a:pt x="4" y="125"/>
                    <a:pt x="4" y="125"/>
                  </a:cubicBezTo>
                  <a:cubicBezTo>
                    <a:pt x="0" y="125"/>
                    <a:pt x="0" y="125"/>
                    <a:pt x="0" y="125"/>
                  </a:cubicBezTo>
                  <a:cubicBezTo>
                    <a:pt x="0" y="194"/>
                    <a:pt x="56" y="250"/>
                    <a:pt x="125" y="250"/>
                  </a:cubicBezTo>
                  <a:cubicBezTo>
                    <a:pt x="194" y="250"/>
                    <a:pt x="250" y="194"/>
                    <a:pt x="250" y="125"/>
                  </a:cubicBezTo>
                  <a:cubicBezTo>
                    <a:pt x="250" y="56"/>
                    <a:pt x="194" y="0"/>
                    <a:pt x="125" y="0"/>
                  </a:cubicBezTo>
                  <a:cubicBezTo>
                    <a:pt x="56" y="0"/>
                    <a:pt x="0" y="56"/>
                    <a:pt x="0" y="125"/>
                  </a:cubicBezTo>
                  <a:lnTo>
                    <a:pt x="4" y="125"/>
                  </a:lnTo>
                  <a:close/>
                </a:path>
              </a:pathLst>
            </a:custGeom>
            <a:solidFill>
              <a:srgbClr val="CCCC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TextBox 192"/>
            <p:cNvSpPr txBox="1"/>
            <p:nvPr/>
          </p:nvSpPr>
          <p:spPr>
            <a:xfrm>
              <a:off x="9823880" y="4132776"/>
              <a:ext cx="428322" cy="369332"/>
            </a:xfrm>
            <a:prstGeom prst="rect">
              <a:avLst/>
            </a:prstGeom>
            <a:noFill/>
          </p:spPr>
          <p:txBody>
            <a:bodyPr wrap="none" rtlCol="0">
              <a:spAutoFit/>
            </a:bodyPr>
            <a:lstStyle/>
            <a:p>
              <a:r>
                <a:rPr lang="en-US" b="1" dirty="0" smtClean="0">
                  <a:solidFill>
                    <a:srgbClr val="656D78"/>
                  </a:solidFill>
                  <a:latin typeface="Source Sans Pro" panose="020B0503030403020204" pitchFamily="34" charset="0"/>
                </a:rPr>
                <a:t>03</a:t>
              </a:r>
              <a:endParaRPr lang="en-US" b="1" dirty="0">
                <a:solidFill>
                  <a:srgbClr val="656D78"/>
                </a:solidFill>
                <a:latin typeface="Source Sans Pro" panose="020B0503030403020204" pitchFamily="34" charset="0"/>
              </a:endParaRPr>
            </a:p>
          </p:txBody>
        </p:sp>
      </p:grpSp>
      <p:grpSp>
        <p:nvGrpSpPr>
          <p:cNvPr id="194" name="Group 193"/>
          <p:cNvGrpSpPr/>
          <p:nvPr/>
        </p:nvGrpSpPr>
        <p:grpSpPr>
          <a:xfrm>
            <a:off x="8336422" y="5165566"/>
            <a:ext cx="442717" cy="442717"/>
            <a:chOff x="8336422" y="5165566"/>
            <a:chExt cx="442717" cy="442717"/>
          </a:xfrm>
          <a:effectLst>
            <a:outerShdw blurRad="101600" dist="50800" dir="2700000" algn="tl" rotWithShape="0">
              <a:prstClr val="black">
                <a:alpha val="40000"/>
              </a:prstClr>
            </a:outerShdw>
          </a:effectLst>
        </p:grpSpPr>
        <p:sp>
          <p:nvSpPr>
            <p:cNvPr id="195" name="Freeform 50"/>
            <p:cNvSpPr>
              <a:spLocks/>
            </p:cNvSpPr>
            <p:nvPr/>
          </p:nvSpPr>
          <p:spPr bwMode="auto">
            <a:xfrm>
              <a:off x="8336422" y="5165566"/>
              <a:ext cx="442717" cy="442717"/>
            </a:xfrm>
            <a:custGeom>
              <a:avLst/>
              <a:gdLst>
                <a:gd name="T0" fmla="*/ 64 w 250"/>
                <a:gd name="T1" fmla="*/ 20 h 250"/>
                <a:gd name="T2" fmla="*/ 66 w 250"/>
                <a:gd name="T3" fmla="*/ 24 h 250"/>
                <a:gd name="T4" fmla="*/ 125 w 250"/>
                <a:gd name="T5" fmla="*/ 8 h 250"/>
                <a:gd name="T6" fmla="*/ 226 w 250"/>
                <a:gd name="T7" fmla="*/ 67 h 250"/>
                <a:gd name="T8" fmla="*/ 242 w 250"/>
                <a:gd name="T9" fmla="*/ 125 h 250"/>
                <a:gd name="T10" fmla="*/ 183 w 250"/>
                <a:gd name="T11" fmla="*/ 226 h 250"/>
                <a:gd name="T12" fmla="*/ 125 w 250"/>
                <a:gd name="T13" fmla="*/ 242 h 250"/>
                <a:gd name="T14" fmla="*/ 23 w 250"/>
                <a:gd name="T15" fmla="*/ 184 h 250"/>
                <a:gd name="T16" fmla="*/ 8 w 250"/>
                <a:gd name="T17" fmla="*/ 125 h 250"/>
                <a:gd name="T18" fmla="*/ 66 w 250"/>
                <a:gd name="T19" fmla="*/ 24 h 250"/>
                <a:gd name="T20" fmla="*/ 64 w 250"/>
                <a:gd name="T21" fmla="*/ 20 h 250"/>
                <a:gd name="T22" fmla="*/ 62 w 250"/>
                <a:gd name="T23" fmla="*/ 17 h 250"/>
                <a:gd name="T24" fmla="*/ 0 w 250"/>
                <a:gd name="T25" fmla="*/ 125 h 250"/>
                <a:gd name="T26" fmla="*/ 17 w 250"/>
                <a:gd name="T27" fmla="*/ 188 h 250"/>
                <a:gd name="T28" fmla="*/ 125 w 250"/>
                <a:gd name="T29" fmla="*/ 250 h 250"/>
                <a:gd name="T30" fmla="*/ 187 w 250"/>
                <a:gd name="T31" fmla="*/ 233 h 250"/>
                <a:gd name="T32" fmla="*/ 250 w 250"/>
                <a:gd name="T33" fmla="*/ 125 h 250"/>
                <a:gd name="T34" fmla="*/ 233 w 250"/>
                <a:gd name="T35" fmla="*/ 63 h 250"/>
                <a:gd name="T36" fmla="*/ 125 w 250"/>
                <a:gd name="T37" fmla="*/ 0 h 250"/>
                <a:gd name="T38" fmla="*/ 62 w 250"/>
                <a:gd name="T39" fmla="*/ 17 h 250"/>
                <a:gd name="T40" fmla="*/ 64 w 250"/>
                <a:gd name="T41"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250">
                  <a:moveTo>
                    <a:pt x="64" y="20"/>
                  </a:moveTo>
                  <a:cubicBezTo>
                    <a:pt x="66" y="24"/>
                    <a:pt x="66" y="24"/>
                    <a:pt x="66" y="24"/>
                  </a:cubicBezTo>
                  <a:cubicBezTo>
                    <a:pt x="85" y="13"/>
                    <a:pt x="105" y="8"/>
                    <a:pt x="125" y="8"/>
                  </a:cubicBezTo>
                  <a:cubicBezTo>
                    <a:pt x="165" y="8"/>
                    <a:pt x="204" y="29"/>
                    <a:pt x="226" y="67"/>
                  </a:cubicBezTo>
                  <a:cubicBezTo>
                    <a:pt x="237" y="85"/>
                    <a:pt x="242" y="105"/>
                    <a:pt x="242" y="125"/>
                  </a:cubicBezTo>
                  <a:cubicBezTo>
                    <a:pt x="242" y="165"/>
                    <a:pt x="221" y="205"/>
                    <a:pt x="183" y="226"/>
                  </a:cubicBezTo>
                  <a:cubicBezTo>
                    <a:pt x="165" y="237"/>
                    <a:pt x="145" y="242"/>
                    <a:pt x="125" y="242"/>
                  </a:cubicBezTo>
                  <a:cubicBezTo>
                    <a:pt x="84" y="242"/>
                    <a:pt x="45" y="221"/>
                    <a:pt x="23" y="184"/>
                  </a:cubicBezTo>
                  <a:cubicBezTo>
                    <a:pt x="13" y="165"/>
                    <a:pt x="8" y="145"/>
                    <a:pt x="8" y="125"/>
                  </a:cubicBezTo>
                  <a:cubicBezTo>
                    <a:pt x="8" y="85"/>
                    <a:pt x="29" y="45"/>
                    <a:pt x="66" y="24"/>
                  </a:cubicBezTo>
                  <a:cubicBezTo>
                    <a:pt x="64" y="20"/>
                    <a:pt x="64" y="20"/>
                    <a:pt x="64" y="20"/>
                  </a:cubicBezTo>
                  <a:cubicBezTo>
                    <a:pt x="62" y="17"/>
                    <a:pt x="62" y="17"/>
                    <a:pt x="62" y="17"/>
                  </a:cubicBezTo>
                  <a:cubicBezTo>
                    <a:pt x="22" y="40"/>
                    <a:pt x="0" y="82"/>
                    <a:pt x="0" y="125"/>
                  </a:cubicBezTo>
                  <a:cubicBezTo>
                    <a:pt x="0" y="146"/>
                    <a:pt x="5" y="168"/>
                    <a:pt x="17" y="188"/>
                  </a:cubicBezTo>
                  <a:cubicBezTo>
                    <a:pt x="40" y="228"/>
                    <a:pt x="82" y="250"/>
                    <a:pt x="125" y="250"/>
                  </a:cubicBezTo>
                  <a:cubicBezTo>
                    <a:pt x="146" y="250"/>
                    <a:pt x="168" y="245"/>
                    <a:pt x="187" y="233"/>
                  </a:cubicBezTo>
                  <a:cubicBezTo>
                    <a:pt x="227" y="210"/>
                    <a:pt x="250" y="168"/>
                    <a:pt x="250" y="125"/>
                  </a:cubicBezTo>
                  <a:cubicBezTo>
                    <a:pt x="250" y="104"/>
                    <a:pt x="244" y="82"/>
                    <a:pt x="233" y="63"/>
                  </a:cubicBezTo>
                  <a:cubicBezTo>
                    <a:pt x="210" y="22"/>
                    <a:pt x="168" y="0"/>
                    <a:pt x="125" y="0"/>
                  </a:cubicBezTo>
                  <a:cubicBezTo>
                    <a:pt x="103" y="0"/>
                    <a:pt x="82" y="5"/>
                    <a:pt x="62" y="17"/>
                  </a:cubicBezTo>
                  <a:lnTo>
                    <a:pt x="64" y="20"/>
                  </a:lnTo>
                  <a:close/>
                </a:path>
              </a:pathLst>
            </a:custGeom>
            <a:solidFill>
              <a:srgbClr val="CCCC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TextBox 195"/>
            <p:cNvSpPr txBox="1"/>
            <p:nvPr/>
          </p:nvSpPr>
          <p:spPr>
            <a:xfrm>
              <a:off x="8344811" y="5202258"/>
              <a:ext cx="428322" cy="369332"/>
            </a:xfrm>
            <a:prstGeom prst="rect">
              <a:avLst/>
            </a:prstGeom>
            <a:noFill/>
          </p:spPr>
          <p:txBody>
            <a:bodyPr wrap="none" rtlCol="0">
              <a:spAutoFit/>
            </a:bodyPr>
            <a:lstStyle/>
            <a:p>
              <a:r>
                <a:rPr lang="en-US" b="1" dirty="0" smtClean="0">
                  <a:solidFill>
                    <a:srgbClr val="656D78"/>
                  </a:solidFill>
                  <a:latin typeface="Source Sans Pro" panose="020B0503030403020204" pitchFamily="34" charset="0"/>
                </a:rPr>
                <a:t>04</a:t>
              </a:r>
              <a:endParaRPr lang="en-US" b="1" dirty="0">
                <a:solidFill>
                  <a:srgbClr val="656D78"/>
                </a:solidFill>
                <a:latin typeface="Source Sans Pro" panose="020B0503030403020204" pitchFamily="34" charset="0"/>
              </a:endParaRPr>
            </a:p>
          </p:txBody>
        </p:sp>
      </p:grpSp>
      <p:grpSp>
        <p:nvGrpSpPr>
          <p:cNvPr id="197" name="Group 196"/>
          <p:cNvGrpSpPr/>
          <p:nvPr/>
        </p:nvGrpSpPr>
        <p:grpSpPr>
          <a:xfrm>
            <a:off x="6671996" y="4423310"/>
            <a:ext cx="442717" cy="441776"/>
            <a:chOff x="6671996" y="4423310"/>
            <a:chExt cx="442717" cy="441776"/>
          </a:xfrm>
          <a:effectLst>
            <a:outerShdw blurRad="101600" dist="50800" dir="2700000" algn="tl" rotWithShape="0">
              <a:prstClr val="black">
                <a:alpha val="40000"/>
              </a:prstClr>
            </a:outerShdw>
          </a:effectLst>
        </p:grpSpPr>
        <p:sp>
          <p:nvSpPr>
            <p:cNvPr id="198" name="Freeform 49"/>
            <p:cNvSpPr>
              <a:spLocks/>
            </p:cNvSpPr>
            <p:nvPr/>
          </p:nvSpPr>
          <p:spPr bwMode="auto">
            <a:xfrm>
              <a:off x="6671996" y="4423310"/>
              <a:ext cx="442717" cy="441776"/>
            </a:xfrm>
            <a:custGeom>
              <a:avLst/>
              <a:gdLst>
                <a:gd name="T0" fmla="*/ 185 w 250"/>
                <a:gd name="T1" fmla="*/ 20 h 249"/>
                <a:gd name="T2" fmla="*/ 183 w 250"/>
                <a:gd name="T3" fmla="*/ 23 h 249"/>
                <a:gd name="T4" fmla="*/ 242 w 250"/>
                <a:gd name="T5" fmla="*/ 125 h 249"/>
                <a:gd name="T6" fmla="*/ 226 w 250"/>
                <a:gd name="T7" fmla="*/ 183 h 249"/>
                <a:gd name="T8" fmla="*/ 125 w 250"/>
                <a:gd name="T9" fmla="*/ 241 h 249"/>
                <a:gd name="T10" fmla="*/ 66 w 250"/>
                <a:gd name="T11" fmla="*/ 226 h 249"/>
                <a:gd name="T12" fmla="*/ 8 w 250"/>
                <a:gd name="T13" fmla="*/ 124 h 249"/>
                <a:gd name="T14" fmla="*/ 23 w 250"/>
                <a:gd name="T15" fmla="*/ 66 h 249"/>
                <a:gd name="T16" fmla="*/ 125 w 250"/>
                <a:gd name="T17" fmla="*/ 8 h 249"/>
                <a:gd name="T18" fmla="*/ 183 w 250"/>
                <a:gd name="T19" fmla="*/ 23 h 249"/>
                <a:gd name="T20" fmla="*/ 185 w 250"/>
                <a:gd name="T21" fmla="*/ 20 h 249"/>
                <a:gd name="T22" fmla="*/ 187 w 250"/>
                <a:gd name="T23" fmla="*/ 16 h 249"/>
                <a:gd name="T24" fmla="*/ 125 w 250"/>
                <a:gd name="T25" fmla="*/ 0 h 249"/>
                <a:gd name="T26" fmla="*/ 16 w 250"/>
                <a:gd name="T27" fmla="*/ 62 h 249"/>
                <a:gd name="T28" fmla="*/ 0 w 250"/>
                <a:gd name="T29" fmla="*/ 124 h 249"/>
                <a:gd name="T30" fmla="*/ 62 w 250"/>
                <a:gd name="T31" fmla="*/ 233 h 249"/>
                <a:gd name="T32" fmla="*/ 125 w 250"/>
                <a:gd name="T33" fmla="*/ 249 h 249"/>
                <a:gd name="T34" fmla="*/ 233 w 250"/>
                <a:gd name="T35" fmla="*/ 187 h 249"/>
                <a:gd name="T36" fmla="*/ 250 w 250"/>
                <a:gd name="T37" fmla="*/ 125 h 249"/>
                <a:gd name="T38" fmla="*/ 187 w 250"/>
                <a:gd name="T39" fmla="*/ 16 h 249"/>
                <a:gd name="T40" fmla="*/ 185 w 250"/>
                <a:gd name="T41" fmla="*/ 2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249">
                  <a:moveTo>
                    <a:pt x="185" y="20"/>
                  </a:moveTo>
                  <a:cubicBezTo>
                    <a:pt x="183" y="23"/>
                    <a:pt x="183" y="23"/>
                    <a:pt x="183" y="23"/>
                  </a:cubicBezTo>
                  <a:cubicBezTo>
                    <a:pt x="221" y="45"/>
                    <a:pt x="242" y="84"/>
                    <a:pt x="242" y="125"/>
                  </a:cubicBezTo>
                  <a:cubicBezTo>
                    <a:pt x="242" y="144"/>
                    <a:pt x="237" y="165"/>
                    <a:pt x="226" y="183"/>
                  </a:cubicBezTo>
                  <a:cubicBezTo>
                    <a:pt x="204" y="221"/>
                    <a:pt x="165" y="241"/>
                    <a:pt x="125" y="241"/>
                  </a:cubicBezTo>
                  <a:cubicBezTo>
                    <a:pt x="105" y="241"/>
                    <a:pt x="85" y="236"/>
                    <a:pt x="66" y="226"/>
                  </a:cubicBezTo>
                  <a:cubicBezTo>
                    <a:pt x="29" y="204"/>
                    <a:pt x="8" y="165"/>
                    <a:pt x="8" y="124"/>
                  </a:cubicBezTo>
                  <a:cubicBezTo>
                    <a:pt x="8" y="105"/>
                    <a:pt x="13" y="84"/>
                    <a:pt x="23" y="66"/>
                  </a:cubicBezTo>
                  <a:cubicBezTo>
                    <a:pt x="45" y="29"/>
                    <a:pt x="84" y="8"/>
                    <a:pt x="125" y="8"/>
                  </a:cubicBezTo>
                  <a:cubicBezTo>
                    <a:pt x="145" y="8"/>
                    <a:pt x="165" y="13"/>
                    <a:pt x="183" y="23"/>
                  </a:cubicBezTo>
                  <a:cubicBezTo>
                    <a:pt x="185" y="20"/>
                    <a:pt x="185" y="20"/>
                    <a:pt x="185" y="20"/>
                  </a:cubicBezTo>
                  <a:cubicBezTo>
                    <a:pt x="187" y="16"/>
                    <a:pt x="187" y="16"/>
                    <a:pt x="187" y="16"/>
                  </a:cubicBezTo>
                  <a:cubicBezTo>
                    <a:pt x="167" y="5"/>
                    <a:pt x="146" y="0"/>
                    <a:pt x="125" y="0"/>
                  </a:cubicBezTo>
                  <a:cubicBezTo>
                    <a:pt x="82" y="0"/>
                    <a:pt x="40" y="22"/>
                    <a:pt x="16" y="62"/>
                  </a:cubicBezTo>
                  <a:cubicBezTo>
                    <a:pt x="5" y="82"/>
                    <a:pt x="0" y="103"/>
                    <a:pt x="0" y="124"/>
                  </a:cubicBezTo>
                  <a:cubicBezTo>
                    <a:pt x="0" y="168"/>
                    <a:pt x="22" y="210"/>
                    <a:pt x="62" y="233"/>
                  </a:cubicBezTo>
                  <a:cubicBezTo>
                    <a:pt x="82" y="244"/>
                    <a:pt x="103" y="249"/>
                    <a:pt x="125" y="249"/>
                  </a:cubicBezTo>
                  <a:cubicBezTo>
                    <a:pt x="168" y="249"/>
                    <a:pt x="210" y="227"/>
                    <a:pt x="233" y="187"/>
                  </a:cubicBezTo>
                  <a:cubicBezTo>
                    <a:pt x="244" y="167"/>
                    <a:pt x="250" y="146"/>
                    <a:pt x="250" y="125"/>
                  </a:cubicBezTo>
                  <a:cubicBezTo>
                    <a:pt x="250" y="81"/>
                    <a:pt x="227" y="39"/>
                    <a:pt x="187" y="16"/>
                  </a:cubicBezTo>
                  <a:lnTo>
                    <a:pt x="185" y="20"/>
                  </a:lnTo>
                  <a:close/>
                </a:path>
              </a:pathLst>
            </a:custGeom>
            <a:solidFill>
              <a:srgbClr val="CCCC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TextBox 198"/>
            <p:cNvSpPr txBox="1"/>
            <p:nvPr/>
          </p:nvSpPr>
          <p:spPr>
            <a:xfrm>
              <a:off x="6677388" y="4449085"/>
              <a:ext cx="428322" cy="369332"/>
            </a:xfrm>
            <a:prstGeom prst="rect">
              <a:avLst/>
            </a:prstGeom>
            <a:noFill/>
          </p:spPr>
          <p:txBody>
            <a:bodyPr wrap="none" rtlCol="0">
              <a:spAutoFit/>
            </a:bodyPr>
            <a:lstStyle/>
            <a:p>
              <a:r>
                <a:rPr lang="en-US" b="1" dirty="0" smtClean="0">
                  <a:solidFill>
                    <a:srgbClr val="656D78"/>
                  </a:solidFill>
                  <a:latin typeface="Source Sans Pro" panose="020B0503030403020204" pitchFamily="34" charset="0"/>
                </a:rPr>
                <a:t>05</a:t>
              </a:r>
              <a:endParaRPr lang="en-US" b="1" dirty="0">
                <a:solidFill>
                  <a:srgbClr val="656D78"/>
                </a:solidFill>
                <a:latin typeface="Source Sans Pro" panose="020B0503030403020204" pitchFamily="34" charset="0"/>
              </a:endParaRPr>
            </a:p>
          </p:txBody>
        </p:sp>
      </p:grpSp>
      <p:grpSp>
        <p:nvGrpSpPr>
          <p:cNvPr id="200" name="Group 199"/>
          <p:cNvGrpSpPr/>
          <p:nvPr/>
        </p:nvGrpSpPr>
        <p:grpSpPr>
          <a:xfrm>
            <a:off x="6482664" y="2610055"/>
            <a:ext cx="442717" cy="442717"/>
            <a:chOff x="6482664" y="2610055"/>
            <a:chExt cx="442717" cy="442717"/>
          </a:xfrm>
          <a:effectLst>
            <a:outerShdw blurRad="101600" dist="50800" dir="2700000" algn="tl" rotWithShape="0">
              <a:prstClr val="black">
                <a:alpha val="40000"/>
              </a:prstClr>
            </a:outerShdw>
          </a:effectLst>
        </p:grpSpPr>
        <p:sp>
          <p:nvSpPr>
            <p:cNvPr id="201" name="Freeform 48"/>
            <p:cNvSpPr>
              <a:spLocks/>
            </p:cNvSpPr>
            <p:nvPr/>
          </p:nvSpPr>
          <p:spPr bwMode="auto">
            <a:xfrm>
              <a:off x="6482664" y="2610055"/>
              <a:ext cx="442717" cy="442717"/>
            </a:xfrm>
            <a:custGeom>
              <a:avLst/>
              <a:gdLst>
                <a:gd name="T0" fmla="*/ 246 w 250"/>
                <a:gd name="T1" fmla="*/ 125 h 250"/>
                <a:gd name="T2" fmla="*/ 242 w 250"/>
                <a:gd name="T3" fmla="*/ 125 h 250"/>
                <a:gd name="T4" fmla="*/ 208 w 250"/>
                <a:gd name="T5" fmla="*/ 207 h 250"/>
                <a:gd name="T6" fmla="*/ 125 w 250"/>
                <a:gd name="T7" fmla="*/ 242 h 250"/>
                <a:gd name="T8" fmla="*/ 42 w 250"/>
                <a:gd name="T9" fmla="*/ 207 h 250"/>
                <a:gd name="T10" fmla="*/ 8 w 250"/>
                <a:gd name="T11" fmla="*/ 125 h 250"/>
                <a:gd name="T12" fmla="*/ 42 w 250"/>
                <a:gd name="T13" fmla="*/ 42 h 250"/>
                <a:gd name="T14" fmla="*/ 125 w 250"/>
                <a:gd name="T15" fmla="*/ 8 h 250"/>
                <a:gd name="T16" fmla="*/ 208 w 250"/>
                <a:gd name="T17" fmla="*/ 42 h 250"/>
                <a:gd name="T18" fmla="*/ 242 w 250"/>
                <a:gd name="T19" fmla="*/ 125 h 250"/>
                <a:gd name="T20" fmla="*/ 246 w 250"/>
                <a:gd name="T21" fmla="*/ 125 h 250"/>
                <a:gd name="T22" fmla="*/ 250 w 250"/>
                <a:gd name="T23" fmla="*/ 125 h 250"/>
                <a:gd name="T24" fmla="*/ 125 w 250"/>
                <a:gd name="T25" fmla="*/ 0 h 250"/>
                <a:gd name="T26" fmla="*/ 0 w 250"/>
                <a:gd name="T27" fmla="*/ 125 h 250"/>
                <a:gd name="T28" fmla="*/ 125 w 250"/>
                <a:gd name="T29" fmla="*/ 250 h 250"/>
                <a:gd name="T30" fmla="*/ 250 w 250"/>
                <a:gd name="T31" fmla="*/ 125 h 250"/>
                <a:gd name="T32" fmla="*/ 246 w 250"/>
                <a:gd name="T33" fmla="*/ 12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50">
                  <a:moveTo>
                    <a:pt x="246" y="125"/>
                  </a:moveTo>
                  <a:cubicBezTo>
                    <a:pt x="242" y="125"/>
                    <a:pt x="242" y="125"/>
                    <a:pt x="242" y="125"/>
                  </a:cubicBezTo>
                  <a:cubicBezTo>
                    <a:pt x="242" y="157"/>
                    <a:pt x="229" y="186"/>
                    <a:pt x="208" y="207"/>
                  </a:cubicBezTo>
                  <a:cubicBezTo>
                    <a:pt x="186" y="228"/>
                    <a:pt x="157" y="242"/>
                    <a:pt x="125" y="242"/>
                  </a:cubicBezTo>
                  <a:cubicBezTo>
                    <a:pt x="93" y="242"/>
                    <a:pt x="63" y="228"/>
                    <a:pt x="42" y="207"/>
                  </a:cubicBezTo>
                  <a:cubicBezTo>
                    <a:pt x="21" y="186"/>
                    <a:pt x="8" y="157"/>
                    <a:pt x="8" y="125"/>
                  </a:cubicBezTo>
                  <a:cubicBezTo>
                    <a:pt x="8" y="92"/>
                    <a:pt x="21" y="63"/>
                    <a:pt x="42" y="42"/>
                  </a:cubicBezTo>
                  <a:cubicBezTo>
                    <a:pt x="63" y="21"/>
                    <a:pt x="93" y="8"/>
                    <a:pt x="125" y="8"/>
                  </a:cubicBezTo>
                  <a:cubicBezTo>
                    <a:pt x="157" y="8"/>
                    <a:pt x="186" y="21"/>
                    <a:pt x="208" y="42"/>
                  </a:cubicBezTo>
                  <a:cubicBezTo>
                    <a:pt x="229" y="63"/>
                    <a:pt x="242" y="92"/>
                    <a:pt x="242" y="125"/>
                  </a:cubicBezTo>
                  <a:cubicBezTo>
                    <a:pt x="246" y="125"/>
                    <a:pt x="246" y="125"/>
                    <a:pt x="246" y="125"/>
                  </a:cubicBezTo>
                  <a:cubicBezTo>
                    <a:pt x="250" y="125"/>
                    <a:pt x="250" y="125"/>
                    <a:pt x="250" y="125"/>
                  </a:cubicBezTo>
                  <a:cubicBezTo>
                    <a:pt x="250" y="56"/>
                    <a:pt x="194" y="0"/>
                    <a:pt x="125" y="0"/>
                  </a:cubicBezTo>
                  <a:cubicBezTo>
                    <a:pt x="56" y="0"/>
                    <a:pt x="0" y="56"/>
                    <a:pt x="0" y="125"/>
                  </a:cubicBezTo>
                  <a:cubicBezTo>
                    <a:pt x="0" y="194"/>
                    <a:pt x="56" y="250"/>
                    <a:pt x="125" y="250"/>
                  </a:cubicBezTo>
                  <a:cubicBezTo>
                    <a:pt x="194" y="250"/>
                    <a:pt x="250" y="194"/>
                    <a:pt x="250" y="125"/>
                  </a:cubicBezTo>
                  <a:lnTo>
                    <a:pt x="246" y="125"/>
                  </a:lnTo>
                  <a:close/>
                </a:path>
              </a:pathLst>
            </a:custGeom>
            <a:solidFill>
              <a:srgbClr val="CCCC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TextBox 201"/>
            <p:cNvSpPr txBox="1"/>
            <p:nvPr/>
          </p:nvSpPr>
          <p:spPr>
            <a:xfrm>
              <a:off x="6494189" y="2637728"/>
              <a:ext cx="428322" cy="369332"/>
            </a:xfrm>
            <a:prstGeom prst="rect">
              <a:avLst/>
            </a:prstGeom>
            <a:noFill/>
          </p:spPr>
          <p:txBody>
            <a:bodyPr wrap="none" rtlCol="0">
              <a:spAutoFit/>
            </a:bodyPr>
            <a:lstStyle/>
            <a:p>
              <a:r>
                <a:rPr lang="en-US" b="1" dirty="0" smtClean="0">
                  <a:solidFill>
                    <a:srgbClr val="656D78"/>
                  </a:solidFill>
                  <a:latin typeface="Source Sans Pro" panose="020B0503030403020204" pitchFamily="34" charset="0"/>
                </a:rPr>
                <a:t>06</a:t>
              </a:r>
              <a:endParaRPr lang="en-US" b="1" dirty="0">
                <a:solidFill>
                  <a:srgbClr val="656D78"/>
                </a:solidFill>
                <a:latin typeface="Source Sans Pro" panose="020B0503030403020204" pitchFamily="34" charset="0"/>
              </a:endParaRPr>
            </a:p>
          </p:txBody>
        </p:sp>
      </p:grpSp>
      <p:grpSp>
        <p:nvGrpSpPr>
          <p:cNvPr id="90" name="Group 89"/>
          <p:cNvGrpSpPr/>
          <p:nvPr/>
        </p:nvGrpSpPr>
        <p:grpSpPr>
          <a:xfrm>
            <a:off x="6825800" y="2421808"/>
            <a:ext cx="1547625" cy="1652181"/>
            <a:chOff x="6825800" y="2421808"/>
            <a:chExt cx="1547625" cy="1652181"/>
          </a:xfrm>
          <a:effectLst>
            <a:outerShdw blurRad="101600" dist="50800" dir="2700000" algn="tl" rotWithShape="0">
              <a:prstClr val="black">
                <a:alpha val="40000"/>
              </a:prstClr>
            </a:outerShdw>
          </a:effectLst>
        </p:grpSpPr>
        <p:sp>
          <p:nvSpPr>
            <p:cNvPr id="93" name="Freeform 7"/>
            <p:cNvSpPr>
              <a:spLocks/>
            </p:cNvSpPr>
            <p:nvPr/>
          </p:nvSpPr>
          <p:spPr bwMode="auto">
            <a:xfrm>
              <a:off x="6825800" y="2421808"/>
              <a:ext cx="1547625" cy="1652181"/>
            </a:xfrm>
            <a:custGeom>
              <a:avLst/>
              <a:gdLst>
                <a:gd name="T0" fmla="*/ 439 w 874"/>
                <a:gd name="T1" fmla="*/ 218 h 933"/>
                <a:gd name="T2" fmla="*/ 497 w 874"/>
                <a:gd name="T3" fmla="*/ 0 h 933"/>
                <a:gd name="T4" fmla="*/ 120 w 874"/>
                <a:gd name="T5" fmla="*/ 218 h 933"/>
                <a:gd name="T6" fmla="*/ 279 w 874"/>
                <a:gd name="T7" fmla="*/ 813 h 933"/>
                <a:gd name="T8" fmla="*/ 874 w 874"/>
                <a:gd name="T9" fmla="*/ 653 h 933"/>
                <a:gd name="T10" fmla="*/ 439 w 874"/>
                <a:gd name="T11" fmla="*/ 218 h 933"/>
              </a:gdLst>
              <a:ahLst/>
              <a:cxnLst>
                <a:cxn ang="0">
                  <a:pos x="T0" y="T1"/>
                </a:cxn>
                <a:cxn ang="0">
                  <a:pos x="T2" y="T3"/>
                </a:cxn>
                <a:cxn ang="0">
                  <a:pos x="T4" y="T5"/>
                </a:cxn>
                <a:cxn ang="0">
                  <a:pos x="T6" y="T7"/>
                </a:cxn>
                <a:cxn ang="0">
                  <a:pos x="T8" y="T9"/>
                </a:cxn>
                <a:cxn ang="0">
                  <a:pos x="T10" y="T11"/>
                </a:cxn>
              </a:cxnLst>
              <a:rect l="0" t="0" r="r" b="b"/>
              <a:pathLst>
                <a:path w="874" h="933">
                  <a:moveTo>
                    <a:pt x="439" y="218"/>
                  </a:moveTo>
                  <a:cubicBezTo>
                    <a:pt x="439" y="138"/>
                    <a:pt x="460" y="64"/>
                    <a:pt x="497" y="0"/>
                  </a:cubicBezTo>
                  <a:cubicBezTo>
                    <a:pt x="347" y="0"/>
                    <a:pt x="200" y="78"/>
                    <a:pt x="120" y="218"/>
                  </a:cubicBezTo>
                  <a:cubicBezTo>
                    <a:pt x="0" y="426"/>
                    <a:pt x="71" y="692"/>
                    <a:pt x="279" y="813"/>
                  </a:cubicBezTo>
                  <a:cubicBezTo>
                    <a:pt x="487" y="933"/>
                    <a:pt x="754" y="861"/>
                    <a:pt x="874" y="653"/>
                  </a:cubicBezTo>
                  <a:cubicBezTo>
                    <a:pt x="634" y="653"/>
                    <a:pt x="439" y="458"/>
                    <a:pt x="439" y="218"/>
                  </a:cubicBezTo>
                </a:path>
              </a:pathLst>
            </a:custGeom>
            <a:solidFill>
              <a:schemeClr val="accent6"/>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94" name="Group 93"/>
            <p:cNvGrpSpPr/>
            <p:nvPr/>
          </p:nvGrpSpPr>
          <p:grpSpPr>
            <a:xfrm>
              <a:off x="7335946" y="3106549"/>
              <a:ext cx="247520" cy="243422"/>
              <a:chOff x="5167255" y="1624974"/>
              <a:chExt cx="479425" cy="471488"/>
            </a:xfrm>
          </p:grpSpPr>
          <p:sp>
            <p:nvSpPr>
              <p:cNvPr id="95" name="Line 22"/>
              <p:cNvSpPr>
                <a:spLocks noChangeShapeType="1"/>
              </p:cNvSpPr>
              <p:nvPr/>
            </p:nvSpPr>
            <p:spPr bwMode="auto">
              <a:xfrm>
                <a:off x="5406968" y="1624974"/>
                <a:ext cx="0" cy="41275"/>
              </a:xfrm>
              <a:prstGeom prst="line">
                <a:avLst/>
              </a:prstGeom>
              <a:noFill/>
              <a:ln w="17463"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p:cNvSpPr>
              <p:nvPr/>
            </p:nvSpPr>
            <p:spPr bwMode="auto">
              <a:xfrm>
                <a:off x="5275205" y="1856749"/>
                <a:ext cx="131763" cy="239713"/>
              </a:xfrm>
              <a:custGeom>
                <a:avLst/>
                <a:gdLst>
                  <a:gd name="T0" fmla="*/ 64 w 64"/>
                  <a:gd name="T1" fmla="*/ 0 h 116"/>
                  <a:gd name="T2" fmla="*/ 64 w 64"/>
                  <a:gd name="T3" fmla="*/ 85 h 116"/>
                  <a:gd name="T4" fmla="*/ 31 w 64"/>
                  <a:gd name="T5" fmla="*/ 116 h 116"/>
                  <a:gd name="T6" fmla="*/ 0 w 64"/>
                  <a:gd name="T7" fmla="*/ 86 h 116"/>
                </a:gdLst>
                <a:ahLst/>
                <a:cxnLst>
                  <a:cxn ang="0">
                    <a:pos x="T0" y="T1"/>
                  </a:cxn>
                  <a:cxn ang="0">
                    <a:pos x="T2" y="T3"/>
                  </a:cxn>
                  <a:cxn ang="0">
                    <a:pos x="T4" y="T5"/>
                  </a:cxn>
                  <a:cxn ang="0">
                    <a:pos x="T6" y="T7"/>
                  </a:cxn>
                </a:cxnLst>
                <a:rect l="0" t="0" r="r" b="b"/>
                <a:pathLst>
                  <a:path w="64" h="116">
                    <a:moveTo>
                      <a:pt x="64" y="0"/>
                    </a:moveTo>
                    <a:cubicBezTo>
                      <a:pt x="64" y="85"/>
                      <a:pt x="64" y="85"/>
                      <a:pt x="64" y="85"/>
                    </a:cubicBezTo>
                    <a:cubicBezTo>
                      <a:pt x="64" y="102"/>
                      <a:pt x="49" y="116"/>
                      <a:pt x="31" y="116"/>
                    </a:cubicBezTo>
                    <a:cubicBezTo>
                      <a:pt x="13" y="116"/>
                      <a:pt x="0" y="103"/>
                      <a:pt x="0" y="86"/>
                    </a:cubicBezTo>
                  </a:path>
                </a:pathLst>
              </a:cu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5167255" y="1672599"/>
                <a:ext cx="479425" cy="184150"/>
              </a:xfrm>
              <a:custGeom>
                <a:avLst/>
                <a:gdLst>
                  <a:gd name="T0" fmla="*/ 232 w 232"/>
                  <a:gd name="T1" fmla="*/ 81 h 89"/>
                  <a:gd name="T2" fmla="*/ 116 w 232"/>
                  <a:gd name="T3" fmla="*/ 0 h 89"/>
                  <a:gd name="T4" fmla="*/ 0 w 232"/>
                  <a:gd name="T5" fmla="*/ 81 h 89"/>
                  <a:gd name="T6" fmla="*/ 0 w 232"/>
                  <a:gd name="T7" fmla="*/ 81 h 89"/>
                  <a:gd name="T8" fmla="*/ 8 w 232"/>
                  <a:gd name="T9" fmla="*/ 89 h 89"/>
                  <a:gd name="T10" fmla="*/ 224 w 232"/>
                  <a:gd name="T11" fmla="*/ 89 h 89"/>
                  <a:gd name="T12" fmla="*/ 232 w 232"/>
                  <a:gd name="T13" fmla="*/ 81 h 89"/>
                </a:gdLst>
                <a:ahLst/>
                <a:cxnLst>
                  <a:cxn ang="0">
                    <a:pos x="T0" y="T1"/>
                  </a:cxn>
                  <a:cxn ang="0">
                    <a:pos x="T2" y="T3"/>
                  </a:cxn>
                  <a:cxn ang="0">
                    <a:pos x="T4" y="T5"/>
                  </a:cxn>
                  <a:cxn ang="0">
                    <a:pos x="T6" y="T7"/>
                  </a:cxn>
                  <a:cxn ang="0">
                    <a:pos x="T8" y="T9"/>
                  </a:cxn>
                  <a:cxn ang="0">
                    <a:pos x="T10" y="T11"/>
                  </a:cxn>
                  <a:cxn ang="0">
                    <a:pos x="T12" y="T13"/>
                  </a:cxn>
                </a:cxnLst>
                <a:rect l="0" t="0" r="r" b="b"/>
                <a:pathLst>
                  <a:path w="232" h="89">
                    <a:moveTo>
                      <a:pt x="232" y="81"/>
                    </a:moveTo>
                    <a:cubicBezTo>
                      <a:pt x="232" y="25"/>
                      <a:pt x="170" y="0"/>
                      <a:pt x="116" y="0"/>
                    </a:cubicBezTo>
                    <a:cubicBezTo>
                      <a:pt x="62" y="0"/>
                      <a:pt x="0" y="25"/>
                      <a:pt x="0" y="81"/>
                    </a:cubicBezTo>
                    <a:cubicBezTo>
                      <a:pt x="0" y="81"/>
                      <a:pt x="0" y="81"/>
                      <a:pt x="0" y="81"/>
                    </a:cubicBezTo>
                    <a:cubicBezTo>
                      <a:pt x="0" y="85"/>
                      <a:pt x="4" y="89"/>
                      <a:pt x="8" y="89"/>
                    </a:cubicBezTo>
                    <a:cubicBezTo>
                      <a:pt x="224" y="89"/>
                      <a:pt x="224" y="89"/>
                      <a:pt x="224" y="89"/>
                    </a:cubicBezTo>
                    <a:cubicBezTo>
                      <a:pt x="228" y="89"/>
                      <a:pt x="232" y="85"/>
                      <a:pt x="232" y="81"/>
                    </a:cubicBezTo>
                    <a:close/>
                  </a:path>
                </a:pathLst>
              </a:cu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9" name="Group 98"/>
          <p:cNvGrpSpPr/>
          <p:nvPr/>
        </p:nvGrpSpPr>
        <p:grpSpPr>
          <a:xfrm>
            <a:off x="8160544" y="2311599"/>
            <a:ext cx="1691743" cy="1265981"/>
            <a:chOff x="8160544" y="2311599"/>
            <a:chExt cx="1691743" cy="1265981"/>
          </a:xfrm>
          <a:effectLst>
            <a:outerShdw blurRad="101600" dist="50800" dir="2700000" algn="tl" rotWithShape="0">
              <a:prstClr val="black">
                <a:alpha val="40000"/>
              </a:prstClr>
            </a:outerShdw>
          </a:effectLst>
        </p:grpSpPr>
        <p:sp>
          <p:nvSpPr>
            <p:cNvPr id="100" name="Freeform 15"/>
            <p:cNvSpPr>
              <a:spLocks/>
            </p:cNvSpPr>
            <p:nvPr/>
          </p:nvSpPr>
          <p:spPr bwMode="auto">
            <a:xfrm>
              <a:off x="8160544" y="2311599"/>
              <a:ext cx="1691743" cy="1265981"/>
            </a:xfrm>
            <a:custGeom>
              <a:avLst/>
              <a:gdLst>
                <a:gd name="T0" fmla="*/ 715 w 955"/>
                <a:gd name="T1" fmla="*/ 556 h 715"/>
                <a:gd name="T2" fmla="*/ 874 w 955"/>
                <a:gd name="T3" fmla="*/ 715 h 715"/>
                <a:gd name="T4" fmla="*/ 874 w 955"/>
                <a:gd name="T5" fmla="*/ 280 h 715"/>
                <a:gd name="T6" fmla="*/ 279 w 955"/>
                <a:gd name="T7" fmla="*/ 120 h 715"/>
                <a:gd name="T8" fmla="*/ 120 w 955"/>
                <a:gd name="T9" fmla="*/ 715 h 715"/>
                <a:gd name="T10" fmla="*/ 715 w 955"/>
                <a:gd name="T11" fmla="*/ 556 h 715"/>
              </a:gdLst>
              <a:ahLst/>
              <a:cxnLst>
                <a:cxn ang="0">
                  <a:pos x="T0" y="T1"/>
                </a:cxn>
                <a:cxn ang="0">
                  <a:pos x="T2" y="T3"/>
                </a:cxn>
                <a:cxn ang="0">
                  <a:pos x="T4" y="T5"/>
                </a:cxn>
                <a:cxn ang="0">
                  <a:pos x="T6" y="T7"/>
                </a:cxn>
                <a:cxn ang="0">
                  <a:pos x="T8" y="T9"/>
                </a:cxn>
                <a:cxn ang="0">
                  <a:pos x="T10" y="T11"/>
                </a:cxn>
              </a:cxnLst>
              <a:rect l="0" t="0" r="r" b="b"/>
              <a:pathLst>
                <a:path w="955" h="715">
                  <a:moveTo>
                    <a:pt x="715" y="556"/>
                  </a:moveTo>
                  <a:cubicBezTo>
                    <a:pt x="783" y="595"/>
                    <a:pt x="837" y="651"/>
                    <a:pt x="874" y="715"/>
                  </a:cubicBezTo>
                  <a:cubicBezTo>
                    <a:pt x="949" y="585"/>
                    <a:pt x="955" y="419"/>
                    <a:pt x="874" y="280"/>
                  </a:cubicBezTo>
                  <a:cubicBezTo>
                    <a:pt x="754" y="71"/>
                    <a:pt x="488" y="0"/>
                    <a:pt x="279" y="120"/>
                  </a:cubicBezTo>
                  <a:cubicBezTo>
                    <a:pt x="71" y="241"/>
                    <a:pt x="0" y="507"/>
                    <a:pt x="120" y="715"/>
                  </a:cubicBezTo>
                  <a:cubicBezTo>
                    <a:pt x="240" y="507"/>
                    <a:pt x="507" y="436"/>
                    <a:pt x="715" y="556"/>
                  </a:cubicBezTo>
                </a:path>
              </a:pathLst>
            </a:custGeom>
            <a:solidFill>
              <a:schemeClr val="accent2"/>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101" name="Group 100"/>
            <p:cNvGrpSpPr/>
            <p:nvPr/>
          </p:nvGrpSpPr>
          <p:grpSpPr>
            <a:xfrm>
              <a:off x="8950343" y="2813476"/>
              <a:ext cx="246888" cy="246888"/>
              <a:chOff x="5164827" y="4369759"/>
              <a:chExt cx="479425" cy="479426"/>
            </a:xfrm>
          </p:grpSpPr>
          <p:sp>
            <p:nvSpPr>
              <p:cNvPr id="102" name="Line 114"/>
              <p:cNvSpPr>
                <a:spLocks noChangeShapeType="1"/>
              </p:cNvSpPr>
              <p:nvPr/>
            </p:nvSpPr>
            <p:spPr bwMode="auto">
              <a:xfrm flipV="1">
                <a:off x="5214040" y="4660272"/>
                <a:ext cx="0" cy="188913"/>
              </a:xfrm>
              <a:prstGeom prst="line">
                <a:avLst/>
              </a:prstGeom>
              <a:noFill/>
              <a:ln w="17463"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115"/>
              <p:cNvSpPr>
                <a:spLocks noChangeShapeType="1"/>
              </p:cNvSpPr>
              <p:nvPr/>
            </p:nvSpPr>
            <p:spPr bwMode="auto">
              <a:xfrm flipV="1">
                <a:off x="5214040" y="4369759"/>
                <a:ext cx="0" cy="188913"/>
              </a:xfrm>
              <a:prstGeom prst="line">
                <a:avLst/>
              </a:prstGeom>
              <a:noFill/>
              <a:ln w="17463"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116"/>
              <p:cNvSpPr>
                <a:spLocks noChangeShapeType="1"/>
              </p:cNvSpPr>
              <p:nvPr/>
            </p:nvSpPr>
            <p:spPr bwMode="auto">
              <a:xfrm flipV="1">
                <a:off x="5595040" y="4568197"/>
                <a:ext cx="0" cy="280988"/>
              </a:xfrm>
              <a:prstGeom prst="line">
                <a:avLst/>
              </a:prstGeom>
              <a:noFill/>
              <a:ln w="17463"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117"/>
              <p:cNvSpPr>
                <a:spLocks noChangeShapeType="1"/>
              </p:cNvSpPr>
              <p:nvPr/>
            </p:nvSpPr>
            <p:spPr bwMode="auto">
              <a:xfrm flipV="1">
                <a:off x="5595040" y="4369759"/>
                <a:ext cx="0" cy="95250"/>
              </a:xfrm>
              <a:prstGeom prst="line">
                <a:avLst/>
              </a:prstGeom>
              <a:noFill/>
              <a:ln w="17463"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118"/>
              <p:cNvSpPr>
                <a:spLocks noChangeShapeType="1"/>
              </p:cNvSpPr>
              <p:nvPr/>
            </p:nvSpPr>
            <p:spPr bwMode="auto">
              <a:xfrm flipV="1">
                <a:off x="5404540" y="4758697"/>
                <a:ext cx="0" cy="90488"/>
              </a:xfrm>
              <a:prstGeom prst="line">
                <a:avLst/>
              </a:prstGeom>
              <a:noFill/>
              <a:ln w="17463"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119"/>
              <p:cNvSpPr>
                <a:spLocks noChangeShapeType="1"/>
              </p:cNvSpPr>
              <p:nvPr/>
            </p:nvSpPr>
            <p:spPr bwMode="auto">
              <a:xfrm flipV="1">
                <a:off x="5404540" y="4369759"/>
                <a:ext cx="0" cy="287338"/>
              </a:xfrm>
              <a:prstGeom prst="line">
                <a:avLst/>
              </a:prstGeom>
              <a:noFill/>
              <a:ln w="17463"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Oval 107"/>
              <p:cNvSpPr>
                <a:spLocks noChangeArrowheads="1"/>
              </p:cNvSpPr>
              <p:nvPr/>
            </p:nvSpPr>
            <p:spPr bwMode="auto">
              <a:xfrm>
                <a:off x="5355327" y="4660272"/>
                <a:ext cx="98425" cy="98425"/>
              </a:xfrm>
              <a:prstGeom prst="ellipse">
                <a:avLst/>
              </a:pr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Oval 108"/>
              <p:cNvSpPr>
                <a:spLocks noChangeArrowheads="1"/>
              </p:cNvSpPr>
              <p:nvPr/>
            </p:nvSpPr>
            <p:spPr bwMode="auto">
              <a:xfrm>
                <a:off x="5545827" y="4469772"/>
                <a:ext cx="98425" cy="98425"/>
              </a:xfrm>
              <a:prstGeom prst="ellipse">
                <a:avLst/>
              </a:pr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Oval 109"/>
              <p:cNvSpPr>
                <a:spLocks noChangeArrowheads="1"/>
              </p:cNvSpPr>
              <p:nvPr/>
            </p:nvSpPr>
            <p:spPr bwMode="auto">
              <a:xfrm>
                <a:off x="5164827" y="4560259"/>
                <a:ext cx="100013" cy="100013"/>
              </a:xfrm>
              <a:prstGeom prst="ellipse">
                <a:avLst/>
              </a:pr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11" name="Group 110"/>
          <p:cNvGrpSpPr/>
          <p:nvPr/>
        </p:nvGrpSpPr>
        <p:grpSpPr>
          <a:xfrm>
            <a:off x="6894562" y="3577581"/>
            <a:ext cx="1691743" cy="1265981"/>
            <a:chOff x="6894562" y="3577581"/>
            <a:chExt cx="1691743" cy="1265981"/>
          </a:xfrm>
          <a:effectLst>
            <a:outerShdw blurRad="101600" dist="50800" dir="2700000" algn="tl" rotWithShape="0">
              <a:prstClr val="black">
                <a:alpha val="40000"/>
              </a:prstClr>
            </a:outerShdw>
          </a:effectLst>
        </p:grpSpPr>
        <p:sp>
          <p:nvSpPr>
            <p:cNvPr id="112" name="Freeform 9"/>
            <p:cNvSpPr>
              <a:spLocks/>
            </p:cNvSpPr>
            <p:nvPr/>
          </p:nvSpPr>
          <p:spPr bwMode="auto">
            <a:xfrm>
              <a:off x="6894562" y="3577581"/>
              <a:ext cx="1691743" cy="1265981"/>
            </a:xfrm>
            <a:custGeom>
              <a:avLst/>
              <a:gdLst>
                <a:gd name="T0" fmla="*/ 240 w 955"/>
                <a:gd name="T1" fmla="*/ 160 h 715"/>
                <a:gd name="T2" fmla="*/ 81 w 955"/>
                <a:gd name="T3" fmla="*/ 0 h 715"/>
                <a:gd name="T4" fmla="*/ 81 w 955"/>
                <a:gd name="T5" fmla="*/ 436 h 715"/>
                <a:gd name="T6" fmla="*/ 676 w 955"/>
                <a:gd name="T7" fmla="*/ 595 h 715"/>
                <a:gd name="T8" fmla="*/ 835 w 955"/>
                <a:gd name="T9" fmla="*/ 0 h 715"/>
                <a:gd name="T10" fmla="*/ 240 w 955"/>
                <a:gd name="T11" fmla="*/ 160 h 715"/>
              </a:gdLst>
              <a:ahLst/>
              <a:cxnLst>
                <a:cxn ang="0">
                  <a:pos x="T0" y="T1"/>
                </a:cxn>
                <a:cxn ang="0">
                  <a:pos x="T2" y="T3"/>
                </a:cxn>
                <a:cxn ang="0">
                  <a:pos x="T4" y="T5"/>
                </a:cxn>
                <a:cxn ang="0">
                  <a:pos x="T6" y="T7"/>
                </a:cxn>
                <a:cxn ang="0">
                  <a:pos x="T8" y="T9"/>
                </a:cxn>
                <a:cxn ang="0">
                  <a:pos x="T10" y="T11"/>
                </a:cxn>
              </a:cxnLst>
              <a:rect l="0" t="0" r="r" b="b"/>
              <a:pathLst>
                <a:path w="955" h="715">
                  <a:moveTo>
                    <a:pt x="240" y="160"/>
                  </a:moveTo>
                  <a:cubicBezTo>
                    <a:pt x="172" y="120"/>
                    <a:pt x="118" y="64"/>
                    <a:pt x="81" y="0"/>
                  </a:cubicBezTo>
                  <a:cubicBezTo>
                    <a:pt x="6" y="130"/>
                    <a:pt x="0" y="296"/>
                    <a:pt x="81" y="436"/>
                  </a:cubicBezTo>
                  <a:cubicBezTo>
                    <a:pt x="201" y="644"/>
                    <a:pt x="467" y="715"/>
                    <a:pt x="676" y="595"/>
                  </a:cubicBezTo>
                  <a:cubicBezTo>
                    <a:pt x="884" y="475"/>
                    <a:pt x="955" y="208"/>
                    <a:pt x="835" y="0"/>
                  </a:cubicBezTo>
                  <a:cubicBezTo>
                    <a:pt x="715" y="208"/>
                    <a:pt x="448" y="280"/>
                    <a:pt x="240" y="160"/>
                  </a:cubicBezTo>
                </a:path>
              </a:pathLst>
            </a:custGeom>
            <a:solidFill>
              <a:schemeClr val="accent5"/>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113" name="Group 112"/>
            <p:cNvGrpSpPr/>
            <p:nvPr/>
          </p:nvGrpSpPr>
          <p:grpSpPr>
            <a:xfrm>
              <a:off x="7488076" y="4048120"/>
              <a:ext cx="246888" cy="246888"/>
              <a:chOff x="6028461" y="4318347"/>
              <a:chExt cx="492126" cy="492125"/>
            </a:xfrm>
          </p:grpSpPr>
          <p:sp>
            <p:nvSpPr>
              <p:cNvPr id="114" name="Line 143"/>
              <p:cNvSpPr>
                <a:spLocks noChangeShapeType="1"/>
              </p:cNvSpPr>
              <p:nvPr/>
            </p:nvSpPr>
            <p:spPr bwMode="auto">
              <a:xfrm flipH="1">
                <a:off x="6133236" y="4575522"/>
                <a:ext cx="187325" cy="212725"/>
              </a:xfrm>
              <a:prstGeom prst="line">
                <a:avLst/>
              </a:prstGeom>
              <a:noFill/>
              <a:ln w="17463"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144"/>
              <p:cNvSpPr>
                <a:spLocks noChangeShapeType="1"/>
              </p:cNvSpPr>
              <p:nvPr/>
            </p:nvSpPr>
            <p:spPr bwMode="auto">
              <a:xfrm flipV="1">
                <a:off x="6050686" y="4519960"/>
                <a:ext cx="212725" cy="185738"/>
              </a:xfrm>
              <a:prstGeom prst="line">
                <a:avLst/>
              </a:prstGeom>
              <a:noFill/>
              <a:ln w="17463"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6028461" y="4705697"/>
                <a:ext cx="104775" cy="104775"/>
              </a:xfrm>
              <a:custGeom>
                <a:avLst/>
                <a:gdLst>
                  <a:gd name="T0" fmla="*/ 51 w 51"/>
                  <a:gd name="T1" fmla="*/ 40 h 51"/>
                  <a:gd name="T2" fmla="*/ 11 w 51"/>
                  <a:gd name="T3" fmla="*/ 40 h 51"/>
                  <a:gd name="T4" fmla="*/ 11 w 51"/>
                  <a:gd name="T5" fmla="*/ 0 h 51"/>
                </a:gdLst>
                <a:ahLst/>
                <a:cxnLst>
                  <a:cxn ang="0">
                    <a:pos x="T0" y="T1"/>
                  </a:cxn>
                  <a:cxn ang="0">
                    <a:pos x="T2" y="T3"/>
                  </a:cxn>
                  <a:cxn ang="0">
                    <a:pos x="T4" y="T5"/>
                  </a:cxn>
                </a:cxnLst>
                <a:rect l="0" t="0" r="r" b="b"/>
                <a:pathLst>
                  <a:path w="51" h="51">
                    <a:moveTo>
                      <a:pt x="51" y="40"/>
                    </a:moveTo>
                    <a:cubicBezTo>
                      <a:pt x="40" y="51"/>
                      <a:pt x="22" y="51"/>
                      <a:pt x="11" y="40"/>
                    </a:cubicBezTo>
                    <a:cubicBezTo>
                      <a:pt x="0" y="29"/>
                      <a:pt x="0" y="11"/>
                      <a:pt x="11" y="0"/>
                    </a:cubicBezTo>
                  </a:path>
                </a:pathLst>
              </a:cu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6"/>
              <p:cNvSpPr>
                <a:spLocks/>
              </p:cNvSpPr>
              <p:nvPr/>
            </p:nvSpPr>
            <p:spPr bwMode="auto">
              <a:xfrm>
                <a:off x="6239599" y="4318347"/>
                <a:ext cx="280988" cy="280988"/>
              </a:xfrm>
              <a:custGeom>
                <a:avLst/>
                <a:gdLst>
                  <a:gd name="T0" fmla="*/ 39 w 136"/>
                  <a:gd name="T1" fmla="*/ 124 h 136"/>
                  <a:gd name="T2" fmla="*/ 114 w 136"/>
                  <a:gd name="T3" fmla="*/ 112 h 136"/>
                  <a:gd name="T4" fmla="*/ 132 w 136"/>
                  <a:gd name="T5" fmla="*/ 56 h 136"/>
                  <a:gd name="T6" fmla="*/ 101 w 136"/>
                  <a:gd name="T7" fmla="*/ 86 h 136"/>
                  <a:gd name="T8" fmla="*/ 76 w 136"/>
                  <a:gd name="T9" fmla="*/ 78 h 136"/>
                  <a:gd name="T10" fmla="*/ 58 w 136"/>
                  <a:gd name="T11" fmla="*/ 60 h 136"/>
                  <a:gd name="T12" fmla="*/ 50 w 136"/>
                  <a:gd name="T13" fmla="*/ 35 h 136"/>
                  <a:gd name="T14" fmla="*/ 79 w 136"/>
                  <a:gd name="T15" fmla="*/ 4 h 136"/>
                  <a:gd name="T16" fmla="*/ 79 w 136"/>
                  <a:gd name="T17" fmla="*/ 4 h 136"/>
                  <a:gd name="T18" fmla="*/ 24 w 136"/>
                  <a:gd name="T19" fmla="*/ 22 h 136"/>
                  <a:gd name="T20" fmla="*/ 12 w 136"/>
                  <a:gd name="T21" fmla="*/ 9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136">
                    <a:moveTo>
                      <a:pt x="39" y="124"/>
                    </a:moveTo>
                    <a:cubicBezTo>
                      <a:pt x="63" y="136"/>
                      <a:pt x="94" y="133"/>
                      <a:pt x="114" y="112"/>
                    </a:cubicBezTo>
                    <a:cubicBezTo>
                      <a:pt x="130" y="97"/>
                      <a:pt x="136" y="76"/>
                      <a:pt x="132" y="56"/>
                    </a:cubicBezTo>
                    <a:cubicBezTo>
                      <a:pt x="101" y="86"/>
                      <a:pt x="101" y="86"/>
                      <a:pt x="101" y="86"/>
                    </a:cubicBezTo>
                    <a:cubicBezTo>
                      <a:pt x="76" y="78"/>
                      <a:pt x="76" y="78"/>
                      <a:pt x="76" y="78"/>
                    </a:cubicBezTo>
                    <a:cubicBezTo>
                      <a:pt x="68" y="75"/>
                      <a:pt x="61" y="68"/>
                      <a:pt x="58" y="60"/>
                    </a:cubicBezTo>
                    <a:cubicBezTo>
                      <a:pt x="50" y="35"/>
                      <a:pt x="50" y="35"/>
                      <a:pt x="50" y="35"/>
                    </a:cubicBezTo>
                    <a:cubicBezTo>
                      <a:pt x="79" y="4"/>
                      <a:pt x="79" y="4"/>
                      <a:pt x="79" y="4"/>
                    </a:cubicBezTo>
                    <a:cubicBezTo>
                      <a:pt x="79" y="4"/>
                      <a:pt x="79" y="4"/>
                      <a:pt x="79" y="4"/>
                    </a:cubicBezTo>
                    <a:cubicBezTo>
                      <a:pt x="59" y="0"/>
                      <a:pt x="39" y="6"/>
                      <a:pt x="24" y="22"/>
                    </a:cubicBezTo>
                    <a:cubicBezTo>
                      <a:pt x="3" y="42"/>
                      <a:pt x="0" y="73"/>
                      <a:pt x="12" y="97"/>
                    </a:cubicBezTo>
                  </a:path>
                </a:pathLst>
              </a:cu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18" name="Group 117"/>
          <p:cNvGrpSpPr/>
          <p:nvPr/>
        </p:nvGrpSpPr>
        <p:grpSpPr>
          <a:xfrm>
            <a:off x="8373424" y="3083999"/>
            <a:ext cx="1547625" cy="1650298"/>
            <a:chOff x="8373424" y="3083999"/>
            <a:chExt cx="1547625" cy="1650298"/>
          </a:xfrm>
          <a:effectLst>
            <a:outerShdw blurRad="101600" dist="50800" dir="2700000" algn="tl" rotWithShape="0">
              <a:prstClr val="black">
                <a:alpha val="40000"/>
              </a:prstClr>
            </a:outerShdw>
          </a:effectLst>
        </p:grpSpPr>
        <p:sp>
          <p:nvSpPr>
            <p:cNvPr id="119" name="Freeform 13"/>
            <p:cNvSpPr>
              <a:spLocks/>
            </p:cNvSpPr>
            <p:nvPr/>
          </p:nvSpPr>
          <p:spPr bwMode="auto">
            <a:xfrm>
              <a:off x="8373424" y="3083999"/>
              <a:ext cx="1547625" cy="1650298"/>
            </a:xfrm>
            <a:custGeom>
              <a:avLst/>
              <a:gdLst>
                <a:gd name="T0" fmla="*/ 435 w 874"/>
                <a:gd name="T1" fmla="*/ 715 h 932"/>
                <a:gd name="T2" fmla="*/ 377 w 874"/>
                <a:gd name="T3" fmla="*/ 932 h 932"/>
                <a:gd name="T4" fmla="*/ 754 w 874"/>
                <a:gd name="T5" fmla="*/ 715 h 932"/>
                <a:gd name="T6" fmla="*/ 595 w 874"/>
                <a:gd name="T7" fmla="*/ 120 h 932"/>
                <a:gd name="T8" fmla="*/ 0 w 874"/>
                <a:gd name="T9" fmla="*/ 279 h 932"/>
                <a:gd name="T10" fmla="*/ 435 w 874"/>
                <a:gd name="T11" fmla="*/ 715 h 932"/>
              </a:gdLst>
              <a:ahLst/>
              <a:cxnLst>
                <a:cxn ang="0">
                  <a:pos x="T0" y="T1"/>
                </a:cxn>
                <a:cxn ang="0">
                  <a:pos x="T2" y="T3"/>
                </a:cxn>
                <a:cxn ang="0">
                  <a:pos x="T4" y="T5"/>
                </a:cxn>
                <a:cxn ang="0">
                  <a:pos x="T6" y="T7"/>
                </a:cxn>
                <a:cxn ang="0">
                  <a:pos x="T8" y="T9"/>
                </a:cxn>
                <a:cxn ang="0">
                  <a:pos x="T10" y="T11"/>
                </a:cxn>
              </a:cxnLst>
              <a:rect l="0" t="0" r="r" b="b"/>
              <a:pathLst>
                <a:path w="874" h="932">
                  <a:moveTo>
                    <a:pt x="435" y="715"/>
                  </a:moveTo>
                  <a:cubicBezTo>
                    <a:pt x="435" y="794"/>
                    <a:pt x="414" y="868"/>
                    <a:pt x="377" y="932"/>
                  </a:cubicBezTo>
                  <a:cubicBezTo>
                    <a:pt x="527" y="932"/>
                    <a:pt x="674" y="854"/>
                    <a:pt x="754" y="715"/>
                  </a:cubicBezTo>
                  <a:cubicBezTo>
                    <a:pt x="874" y="506"/>
                    <a:pt x="803" y="240"/>
                    <a:pt x="595" y="120"/>
                  </a:cubicBezTo>
                  <a:cubicBezTo>
                    <a:pt x="387" y="0"/>
                    <a:pt x="120" y="71"/>
                    <a:pt x="0" y="279"/>
                  </a:cubicBezTo>
                  <a:cubicBezTo>
                    <a:pt x="240" y="279"/>
                    <a:pt x="435" y="474"/>
                    <a:pt x="435" y="715"/>
                  </a:cubicBezTo>
                </a:path>
              </a:pathLst>
            </a:custGeom>
            <a:solidFill>
              <a:schemeClr val="accent3"/>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3" name="Freeform 114"/>
            <p:cNvSpPr>
              <a:spLocks/>
            </p:cNvSpPr>
            <p:nvPr/>
          </p:nvSpPr>
          <p:spPr bwMode="auto">
            <a:xfrm>
              <a:off x="9099130" y="3745914"/>
              <a:ext cx="246888" cy="246888"/>
            </a:xfrm>
            <a:custGeom>
              <a:avLst/>
              <a:gdLst>
                <a:gd name="T0" fmla="*/ 124 w 235"/>
                <a:gd name="T1" fmla="*/ 186 h 234"/>
                <a:gd name="T2" fmla="*/ 111 w 235"/>
                <a:gd name="T3" fmla="*/ 186 h 234"/>
                <a:gd name="T4" fmla="*/ 43 w 235"/>
                <a:gd name="T5" fmla="*/ 232 h 234"/>
                <a:gd name="T6" fmla="*/ 39 w 235"/>
                <a:gd name="T7" fmla="*/ 229 h 234"/>
                <a:gd name="T8" fmla="*/ 59 w 235"/>
                <a:gd name="T9" fmla="*/ 156 h 234"/>
                <a:gd name="T10" fmla="*/ 56 w 235"/>
                <a:gd name="T11" fmla="*/ 143 h 234"/>
                <a:gd name="T12" fmla="*/ 3 w 235"/>
                <a:gd name="T13" fmla="*/ 89 h 234"/>
                <a:gd name="T14" fmla="*/ 6 w 235"/>
                <a:gd name="T15" fmla="*/ 83 h 234"/>
                <a:gd name="T16" fmla="*/ 75 w 235"/>
                <a:gd name="T17" fmla="*/ 77 h 234"/>
                <a:gd name="T18" fmla="*/ 86 w 235"/>
                <a:gd name="T19" fmla="*/ 68 h 234"/>
                <a:gd name="T20" fmla="*/ 114 w 235"/>
                <a:gd name="T21" fmla="*/ 4 h 234"/>
                <a:gd name="T22" fmla="*/ 121 w 235"/>
                <a:gd name="T23" fmla="*/ 4 h 234"/>
                <a:gd name="T24" fmla="*/ 149 w 235"/>
                <a:gd name="T25" fmla="*/ 68 h 234"/>
                <a:gd name="T26" fmla="*/ 160 w 235"/>
                <a:gd name="T27" fmla="*/ 77 h 234"/>
                <a:gd name="T28" fmla="*/ 229 w 235"/>
                <a:gd name="T29" fmla="*/ 83 h 234"/>
                <a:gd name="T30" fmla="*/ 232 w 235"/>
                <a:gd name="T31" fmla="*/ 89 h 234"/>
                <a:gd name="T32" fmla="*/ 179 w 235"/>
                <a:gd name="T33" fmla="*/ 143 h 234"/>
                <a:gd name="T34" fmla="*/ 176 w 235"/>
                <a:gd name="T35" fmla="*/ 156 h 234"/>
                <a:gd name="T36" fmla="*/ 196 w 235"/>
                <a:gd name="T37" fmla="*/ 229 h 234"/>
                <a:gd name="T38" fmla="*/ 192 w 235"/>
                <a:gd name="T39" fmla="*/ 232 h 234"/>
                <a:gd name="T40" fmla="*/ 124 w 235"/>
                <a:gd name="T41" fmla="*/ 1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5" h="234">
                  <a:moveTo>
                    <a:pt x="124" y="186"/>
                  </a:moveTo>
                  <a:cubicBezTo>
                    <a:pt x="120" y="183"/>
                    <a:pt x="114" y="183"/>
                    <a:pt x="111" y="186"/>
                  </a:cubicBezTo>
                  <a:cubicBezTo>
                    <a:pt x="43" y="232"/>
                    <a:pt x="43" y="232"/>
                    <a:pt x="43" y="232"/>
                  </a:cubicBezTo>
                  <a:cubicBezTo>
                    <a:pt x="40" y="234"/>
                    <a:pt x="38" y="233"/>
                    <a:pt x="39" y="229"/>
                  </a:cubicBezTo>
                  <a:cubicBezTo>
                    <a:pt x="59" y="156"/>
                    <a:pt x="59" y="156"/>
                    <a:pt x="59" y="156"/>
                  </a:cubicBezTo>
                  <a:cubicBezTo>
                    <a:pt x="60" y="152"/>
                    <a:pt x="59" y="146"/>
                    <a:pt x="56" y="143"/>
                  </a:cubicBezTo>
                  <a:cubicBezTo>
                    <a:pt x="3" y="89"/>
                    <a:pt x="3" y="89"/>
                    <a:pt x="3" y="89"/>
                  </a:cubicBezTo>
                  <a:cubicBezTo>
                    <a:pt x="0" y="86"/>
                    <a:pt x="1" y="83"/>
                    <a:pt x="6" y="83"/>
                  </a:cubicBezTo>
                  <a:cubicBezTo>
                    <a:pt x="75" y="77"/>
                    <a:pt x="75" y="77"/>
                    <a:pt x="75" y="77"/>
                  </a:cubicBezTo>
                  <a:cubicBezTo>
                    <a:pt x="80" y="76"/>
                    <a:pt x="85" y="72"/>
                    <a:pt x="86" y="68"/>
                  </a:cubicBezTo>
                  <a:cubicBezTo>
                    <a:pt x="114" y="4"/>
                    <a:pt x="114" y="4"/>
                    <a:pt x="114" y="4"/>
                  </a:cubicBezTo>
                  <a:cubicBezTo>
                    <a:pt x="116" y="0"/>
                    <a:pt x="119" y="0"/>
                    <a:pt x="121" y="4"/>
                  </a:cubicBezTo>
                  <a:cubicBezTo>
                    <a:pt x="149" y="68"/>
                    <a:pt x="149" y="68"/>
                    <a:pt x="149" y="68"/>
                  </a:cubicBezTo>
                  <a:cubicBezTo>
                    <a:pt x="150" y="72"/>
                    <a:pt x="155" y="76"/>
                    <a:pt x="160" y="77"/>
                  </a:cubicBezTo>
                  <a:cubicBezTo>
                    <a:pt x="229" y="83"/>
                    <a:pt x="229" y="83"/>
                    <a:pt x="229" y="83"/>
                  </a:cubicBezTo>
                  <a:cubicBezTo>
                    <a:pt x="234" y="83"/>
                    <a:pt x="235" y="86"/>
                    <a:pt x="232" y="89"/>
                  </a:cubicBezTo>
                  <a:cubicBezTo>
                    <a:pt x="179" y="143"/>
                    <a:pt x="179" y="143"/>
                    <a:pt x="179" y="143"/>
                  </a:cubicBezTo>
                  <a:cubicBezTo>
                    <a:pt x="176" y="146"/>
                    <a:pt x="174" y="152"/>
                    <a:pt x="176" y="156"/>
                  </a:cubicBezTo>
                  <a:cubicBezTo>
                    <a:pt x="196" y="229"/>
                    <a:pt x="196" y="229"/>
                    <a:pt x="196" y="229"/>
                  </a:cubicBezTo>
                  <a:cubicBezTo>
                    <a:pt x="197" y="233"/>
                    <a:pt x="195" y="234"/>
                    <a:pt x="192" y="232"/>
                  </a:cubicBezTo>
                  <a:lnTo>
                    <a:pt x="124" y="186"/>
                  </a:lnTo>
                  <a:close/>
                </a:path>
              </a:pathLst>
            </a:cu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4" name="Group 203"/>
          <p:cNvGrpSpPr/>
          <p:nvPr/>
        </p:nvGrpSpPr>
        <p:grpSpPr>
          <a:xfrm>
            <a:off x="7705582" y="3577581"/>
            <a:ext cx="1438358" cy="1541974"/>
            <a:chOff x="7705582" y="3577581"/>
            <a:chExt cx="1438358" cy="1541974"/>
          </a:xfrm>
          <a:effectLst>
            <a:outerShdw blurRad="101600" dist="50800" dir="2700000" algn="tl" rotWithShape="0">
              <a:prstClr val="black">
                <a:alpha val="40000"/>
              </a:prstClr>
            </a:outerShdw>
          </a:effectLst>
        </p:grpSpPr>
        <p:sp>
          <p:nvSpPr>
            <p:cNvPr id="205" name="Freeform 11"/>
            <p:cNvSpPr>
              <a:spLocks/>
            </p:cNvSpPr>
            <p:nvPr/>
          </p:nvSpPr>
          <p:spPr bwMode="auto">
            <a:xfrm>
              <a:off x="7705582" y="3577581"/>
              <a:ext cx="1438358" cy="1541974"/>
            </a:xfrm>
            <a:custGeom>
              <a:avLst/>
              <a:gdLst>
                <a:gd name="T0" fmla="*/ 218 w 812"/>
                <a:gd name="T1" fmla="*/ 595 h 871"/>
                <a:gd name="T2" fmla="*/ 0 w 812"/>
                <a:gd name="T3" fmla="*/ 653 h 871"/>
                <a:gd name="T4" fmla="*/ 377 w 812"/>
                <a:gd name="T5" fmla="*/ 871 h 871"/>
                <a:gd name="T6" fmla="*/ 812 w 812"/>
                <a:gd name="T7" fmla="*/ 436 h 871"/>
                <a:gd name="T8" fmla="*/ 377 w 812"/>
                <a:gd name="T9" fmla="*/ 0 h 871"/>
                <a:gd name="T10" fmla="*/ 218 w 812"/>
                <a:gd name="T11" fmla="*/ 595 h 871"/>
              </a:gdLst>
              <a:ahLst/>
              <a:cxnLst>
                <a:cxn ang="0">
                  <a:pos x="T0" y="T1"/>
                </a:cxn>
                <a:cxn ang="0">
                  <a:pos x="T2" y="T3"/>
                </a:cxn>
                <a:cxn ang="0">
                  <a:pos x="T4" y="T5"/>
                </a:cxn>
                <a:cxn ang="0">
                  <a:pos x="T6" y="T7"/>
                </a:cxn>
                <a:cxn ang="0">
                  <a:pos x="T8" y="T9"/>
                </a:cxn>
                <a:cxn ang="0">
                  <a:pos x="T10" y="T11"/>
                </a:cxn>
              </a:cxnLst>
              <a:rect l="0" t="0" r="r" b="b"/>
              <a:pathLst>
                <a:path w="812" h="871">
                  <a:moveTo>
                    <a:pt x="218" y="595"/>
                  </a:moveTo>
                  <a:cubicBezTo>
                    <a:pt x="149" y="635"/>
                    <a:pt x="74" y="653"/>
                    <a:pt x="0" y="653"/>
                  </a:cubicBezTo>
                  <a:cubicBezTo>
                    <a:pt x="75" y="783"/>
                    <a:pt x="216" y="871"/>
                    <a:pt x="377" y="871"/>
                  </a:cubicBezTo>
                  <a:cubicBezTo>
                    <a:pt x="617" y="871"/>
                    <a:pt x="812" y="676"/>
                    <a:pt x="812" y="436"/>
                  </a:cubicBezTo>
                  <a:cubicBezTo>
                    <a:pt x="812" y="195"/>
                    <a:pt x="617" y="0"/>
                    <a:pt x="377" y="0"/>
                  </a:cubicBezTo>
                  <a:cubicBezTo>
                    <a:pt x="497" y="208"/>
                    <a:pt x="426" y="475"/>
                    <a:pt x="218" y="595"/>
                  </a:cubicBezTo>
                </a:path>
              </a:pathLst>
            </a:custGeom>
            <a:solidFill>
              <a:schemeClr val="accent4"/>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206" name="Group 205"/>
            <p:cNvGrpSpPr/>
            <p:nvPr/>
          </p:nvGrpSpPr>
          <p:grpSpPr>
            <a:xfrm>
              <a:off x="8531623" y="4249804"/>
              <a:ext cx="246888" cy="246888"/>
              <a:chOff x="6944449" y="4324697"/>
              <a:chExt cx="479425" cy="479425"/>
            </a:xfrm>
          </p:grpSpPr>
          <p:sp>
            <p:nvSpPr>
              <p:cNvPr id="207" name="Line 147"/>
              <p:cNvSpPr>
                <a:spLocks noChangeShapeType="1"/>
              </p:cNvSpPr>
              <p:nvPr/>
            </p:nvSpPr>
            <p:spPr bwMode="auto">
              <a:xfrm flipV="1">
                <a:off x="7134949" y="4332635"/>
                <a:ext cx="0" cy="127000"/>
              </a:xfrm>
              <a:prstGeom prst="line">
                <a:avLst/>
              </a:prstGeom>
              <a:noFill/>
              <a:ln w="17463"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148"/>
              <p:cNvSpPr>
                <a:spLocks noChangeShapeType="1"/>
              </p:cNvSpPr>
              <p:nvPr/>
            </p:nvSpPr>
            <p:spPr bwMode="auto">
              <a:xfrm>
                <a:off x="7233374" y="4332635"/>
                <a:ext cx="0" cy="127000"/>
              </a:xfrm>
              <a:prstGeom prst="line">
                <a:avLst/>
              </a:prstGeom>
              <a:noFill/>
              <a:ln w="17463"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149"/>
              <p:cNvSpPr>
                <a:spLocks noChangeShapeType="1"/>
              </p:cNvSpPr>
              <p:nvPr/>
            </p:nvSpPr>
            <p:spPr bwMode="auto">
              <a:xfrm>
                <a:off x="7233374" y="4670772"/>
                <a:ext cx="0" cy="125413"/>
              </a:xfrm>
              <a:prstGeom prst="line">
                <a:avLst/>
              </a:prstGeom>
              <a:noFill/>
              <a:ln w="17463"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150"/>
              <p:cNvSpPr>
                <a:spLocks noChangeShapeType="1"/>
              </p:cNvSpPr>
              <p:nvPr/>
            </p:nvSpPr>
            <p:spPr bwMode="auto">
              <a:xfrm flipV="1">
                <a:off x="7134949" y="4670772"/>
                <a:ext cx="0" cy="125413"/>
              </a:xfrm>
              <a:prstGeom prst="line">
                <a:avLst/>
              </a:prstGeom>
              <a:noFill/>
              <a:ln w="17463"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151"/>
              <p:cNvSpPr>
                <a:spLocks noChangeShapeType="1"/>
              </p:cNvSpPr>
              <p:nvPr/>
            </p:nvSpPr>
            <p:spPr bwMode="auto">
              <a:xfrm>
                <a:off x="7288936" y="4515197"/>
                <a:ext cx="127000" cy="0"/>
              </a:xfrm>
              <a:prstGeom prst="line">
                <a:avLst/>
              </a:prstGeom>
              <a:noFill/>
              <a:ln w="17463"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152"/>
              <p:cNvSpPr>
                <a:spLocks noChangeShapeType="1"/>
              </p:cNvSpPr>
              <p:nvPr/>
            </p:nvSpPr>
            <p:spPr bwMode="auto">
              <a:xfrm flipH="1">
                <a:off x="7288936" y="4613622"/>
                <a:ext cx="127000" cy="0"/>
              </a:xfrm>
              <a:prstGeom prst="line">
                <a:avLst/>
              </a:prstGeom>
              <a:noFill/>
              <a:ln w="17463"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153"/>
              <p:cNvSpPr>
                <a:spLocks noChangeShapeType="1"/>
              </p:cNvSpPr>
              <p:nvPr/>
            </p:nvSpPr>
            <p:spPr bwMode="auto">
              <a:xfrm flipH="1">
                <a:off x="6952386" y="4613622"/>
                <a:ext cx="127000" cy="0"/>
              </a:xfrm>
              <a:prstGeom prst="line">
                <a:avLst/>
              </a:prstGeom>
              <a:noFill/>
              <a:ln w="17463"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154"/>
              <p:cNvSpPr>
                <a:spLocks noChangeShapeType="1"/>
              </p:cNvSpPr>
              <p:nvPr/>
            </p:nvSpPr>
            <p:spPr bwMode="auto">
              <a:xfrm>
                <a:off x="6952386" y="4515197"/>
                <a:ext cx="127000" cy="0"/>
              </a:xfrm>
              <a:prstGeom prst="line">
                <a:avLst/>
              </a:prstGeom>
              <a:noFill/>
              <a:ln w="17463"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Oval 214"/>
              <p:cNvSpPr>
                <a:spLocks noChangeArrowheads="1"/>
              </p:cNvSpPr>
              <p:nvPr/>
            </p:nvSpPr>
            <p:spPr bwMode="auto">
              <a:xfrm>
                <a:off x="6944449" y="4324697"/>
                <a:ext cx="479425" cy="479425"/>
              </a:xfrm>
              <a:prstGeom prst="ellipse">
                <a:avLst/>
              </a:pr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Oval 215"/>
              <p:cNvSpPr>
                <a:spLocks noChangeArrowheads="1"/>
              </p:cNvSpPr>
              <p:nvPr/>
            </p:nvSpPr>
            <p:spPr bwMode="auto">
              <a:xfrm>
                <a:off x="7068274" y="4448522"/>
                <a:ext cx="231775" cy="231775"/>
              </a:xfrm>
              <a:prstGeom prst="ellipse">
                <a:avLst/>
              </a:pr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17" name="Group 216"/>
          <p:cNvGrpSpPr/>
          <p:nvPr/>
        </p:nvGrpSpPr>
        <p:grpSpPr>
          <a:xfrm>
            <a:off x="7602909" y="2035608"/>
            <a:ext cx="1438358" cy="1541974"/>
            <a:chOff x="7602909" y="2035608"/>
            <a:chExt cx="1438358" cy="1541974"/>
          </a:xfrm>
          <a:effectLst>
            <a:outerShdw blurRad="101600" dist="50800" dir="2700000" algn="tl" rotWithShape="0">
              <a:prstClr val="black">
                <a:alpha val="40000"/>
              </a:prstClr>
            </a:outerShdw>
          </a:effectLst>
        </p:grpSpPr>
        <p:sp>
          <p:nvSpPr>
            <p:cNvPr id="218" name="Freeform 5"/>
            <p:cNvSpPr>
              <a:spLocks/>
            </p:cNvSpPr>
            <p:nvPr/>
          </p:nvSpPr>
          <p:spPr bwMode="auto">
            <a:xfrm>
              <a:off x="7602909" y="2035608"/>
              <a:ext cx="1438358" cy="1541974"/>
            </a:xfrm>
            <a:custGeom>
              <a:avLst/>
              <a:gdLst>
                <a:gd name="T0" fmla="*/ 594 w 812"/>
                <a:gd name="T1" fmla="*/ 276 h 871"/>
                <a:gd name="T2" fmla="*/ 812 w 812"/>
                <a:gd name="T3" fmla="*/ 218 h 871"/>
                <a:gd name="T4" fmla="*/ 435 w 812"/>
                <a:gd name="T5" fmla="*/ 0 h 871"/>
                <a:gd name="T6" fmla="*/ 0 w 812"/>
                <a:gd name="T7" fmla="*/ 436 h 871"/>
                <a:gd name="T8" fmla="*/ 435 w 812"/>
                <a:gd name="T9" fmla="*/ 871 h 871"/>
                <a:gd name="T10" fmla="*/ 594 w 812"/>
                <a:gd name="T11" fmla="*/ 276 h 871"/>
              </a:gdLst>
              <a:ahLst/>
              <a:cxnLst>
                <a:cxn ang="0">
                  <a:pos x="T0" y="T1"/>
                </a:cxn>
                <a:cxn ang="0">
                  <a:pos x="T2" y="T3"/>
                </a:cxn>
                <a:cxn ang="0">
                  <a:pos x="T4" y="T5"/>
                </a:cxn>
                <a:cxn ang="0">
                  <a:pos x="T6" y="T7"/>
                </a:cxn>
                <a:cxn ang="0">
                  <a:pos x="T8" y="T9"/>
                </a:cxn>
                <a:cxn ang="0">
                  <a:pos x="T10" y="T11"/>
                </a:cxn>
              </a:cxnLst>
              <a:rect l="0" t="0" r="r" b="b"/>
              <a:pathLst>
                <a:path w="812" h="871">
                  <a:moveTo>
                    <a:pt x="594" y="276"/>
                  </a:moveTo>
                  <a:cubicBezTo>
                    <a:pt x="663" y="237"/>
                    <a:pt x="738" y="218"/>
                    <a:pt x="812" y="218"/>
                  </a:cubicBezTo>
                  <a:cubicBezTo>
                    <a:pt x="737" y="88"/>
                    <a:pt x="596" y="0"/>
                    <a:pt x="435" y="0"/>
                  </a:cubicBezTo>
                  <a:cubicBezTo>
                    <a:pt x="195" y="0"/>
                    <a:pt x="0" y="195"/>
                    <a:pt x="0" y="436"/>
                  </a:cubicBezTo>
                  <a:cubicBezTo>
                    <a:pt x="0" y="676"/>
                    <a:pt x="195" y="871"/>
                    <a:pt x="435" y="871"/>
                  </a:cubicBezTo>
                  <a:cubicBezTo>
                    <a:pt x="315" y="663"/>
                    <a:pt x="386" y="397"/>
                    <a:pt x="594" y="276"/>
                  </a:cubicBezTo>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219" name="Group 218"/>
            <p:cNvGrpSpPr/>
            <p:nvPr/>
          </p:nvGrpSpPr>
          <p:grpSpPr>
            <a:xfrm>
              <a:off x="8022500" y="2613386"/>
              <a:ext cx="246888" cy="246888"/>
              <a:chOff x="7683741" y="5257172"/>
              <a:chExt cx="493713" cy="493713"/>
            </a:xfrm>
          </p:grpSpPr>
          <p:sp>
            <p:nvSpPr>
              <p:cNvPr id="220" name="Freeform 219"/>
              <p:cNvSpPr>
                <a:spLocks/>
              </p:cNvSpPr>
              <p:nvPr/>
            </p:nvSpPr>
            <p:spPr bwMode="auto">
              <a:xfrm>
                <a:off x="7683741" y="5257172"/>
                <a:ext cx="493713" cy="493713"/>
              </a:xfrm>
              <a:custGeom>
                <a:avLst/>
                <a:gdLst>
                  <a:gd name="T0" fmla="*/ 46 w 239"/>
                  <a:gd name="T1" fmla="*/ 154 h 239"/>
                  <a:gd name="T2" fmla="*/ 0 w 239"/>
                  <a:gd name="T3" fmla="*/ 138 h 239"/>
                  <a:gd name="T4" fmla="*/ 31 w 239"/>
                  <a:gd name="T5" fmla="*/ 115 h 239"/>
                  <a:gd name="T6" fmla="*/ 70 w 239"/>
                  <a:gd name="T7" fmla="*/ 115 h 239"/>
                  <a:gd name="T8" fmla="*/ 130 w 239"/>
                  <a:gd name="T9" fmla="*/ 24 h 239"/>
                  <a:gd name="T10" fmla="*/ 231 w 239"/>
                  <a:gd name="T11" fmla="*/ 8 h 239"/>
                  <a:gd name="T12" fmla="*/ 215 w 239"/>
                  <a:gd name="T13" fmla="*/ 109 h 239"/>
                  <a:gd name="T14" fmla="*/ 124 w 239"/>
                  <a:gd name="T15" fmla="*/ 169 h 239"/>
                  <a:gd name="T16" fmla="*/ 124 w 239"/>
                  <a:gd name="T17" fmla="*/ 208 h 239"/>
                  <a:gd name="T18" fmla="*/ 101 w 239"/>
                  <a:gd name="T19" fmla="*/ 239 h 239"/>
                  <a:gd name="T20" fmla="*/ 85 w 239"/>
                  <a:gd name="T21" fmla="*/ 193 h 239"/>
                  <a:gd name="T22" fmla="*/ 46 w 239"/>
                  <a:gd name="T23" fmla="*/ 15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9" h="239">
                    <a:moveTo>
                      <a:pt x="46" y="154"/>
                    </a:moveTo>
                    <a:cubicBezTo>
                      <a:pt x="0" y="138"/>
                      <a:pt x="0" y="138"/>
                      <a:pt x="0" y="138"/>
                    </a:cubicBezTo>
                    <a:cubicBezTo>
                      <a:pt x="31" y="115"/>
                      <a:pt x="31" y="115"/>
                      <a:pt x="31" y="115"/>
                    </a:cubicBezTo>
                    <a:cubicBezTo>
                      <a:pt x="70" y="115"/>
                      <a:pt x="70" y="115"/>
                      <a:pt x="70" y="115"/>
                    </a:cubicBezTo>
                    <a:cubicBezTo>
                      <a:pt x="84" y="85"/>
                      <a:pt x="98" y="57"/>
                      <a:pt x="130" y="24"/>
                    </a:cubicBezTo>
                    <a:cubicBezTo>
                      <a:pt x="154" y="0"/>
                      <a:pt x="231" y="8"/>
                      <a:pt x="231" y="8"/>
                    </a:cubicBezTo>
                    <a:cubicBezTo>
                      <a:pt x="231" y="8"/>
                      <a:pt x="239" y="85"/>
                      <a:pt x="215" y="109"/>
                    </a:cubicBezTo>
                    <a:cubicBezTo>
                      <a:pt x="182" y="141"/>
                      <a:pt x="154" y="155"/>
                      <a:pt x="124" y="169"/>
                    </a:cubicBezTo>
                    <a:cubicBezTo>
                      <a:pt x="124" y="208"/>
                      <a:pt x="124" y="208"/>
                      <a:pt x="124" y="208"/>
                    </a:cubicBezTo>
                    <a:cubicBezTo>
                      <a:pt x="101" y="239"/>
                      <a:pt x="101" y="239"/>
                      <a:pt x="101" y="239"/>
                    </a:cubicBezTo>
                    <a:cubicBezTo>
                      <a:pt x="85" y="193"/>
                      <a:pt x="85" y="193"/>
                      <a:pt x="85" y="193"/>
                    </a:cubicBezTo>
                    <a:lnTo>
                      <a:pt x="46" y="154"/>
                    </a:lnTo>
                    <a:close/>
                  </a:path>
                </a:pathLst>
              </a:cu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Freeform 220"/>
              <p:cNvSpPr>
                <a:spLocks/>
              </p:cNvSpPr>
              <p:nvPr/>
            </p:nvSpPr>
            <p:spPr bwMode="auto">
              <a:xfrm>
                <a:off x="7683741" y="5634997"/>
                <a:ext cx="115888" cy="115888"/>
              </a:xfrm>
              <a:custGeom>
                <a:avLst/>
                <a:gdLst>
                  <a:gd name="T0" fmla="*/ 40 w 56"/>
                  <a:gd name="T1" fmla="*/ 0 h 56"/>
                  <a:gd name="T2" fmla="*/ 11 w 56"/>
                  <a:gd name="T3" fmla="*/ 14 h 56"/>
                  <a:gd name="T4" fmla="*/ 0 w 56"/>
                  <a:gd name="T5" fmla="*/ 56 h 56"/>
                  <a:gd name="T6" fmla="*/ 44 w 56"/>
                  <a:gd name="T7" fmla="*/ 47 h 56"/>
                  <a:gd name="T8" fmla="*/ 56 w 56"/>
                  <a:gd name="T9" fmla="*/ 16 h 56"/>
                </a:gdLst>
                <a:ahLst/>
                <a:cxnLst>
                  <a:cxn ang="0">
                    <a:pos x="T0" y="T1"/>
                  </a:cxn>
                  <a:cxn ang="0">
                    <a:pos x="T2" y="T3"/>
                  </a:cxn>
                  <a:cxn ang="0">
                    <a:pos x="T4" y="T5"/>
                  </a:cxn>
                  <a:cxn ang="0">
                    <a:pos x="T6" y="T7"/>
                  </a:cxn>
                  <a:cxn ang="0">
                    <a:pos x="T8" y="T9"/>
                  </a:cxn>
                </a:cxnLst>
                <a:rect l="0" t="0" r="r" b="b"/>
                <a:pathLst>
                  <a:path w="56" h="56">
                    <a:moveTo>
                      <a:pt x="40" y="0"/>
                    </a:moveTo>
                    <a:cubicBezTo>
                      <a:pt x="40" y="0"/>
                      <a:pt x="20" y="5"/>
                      <a:pt x="11" y="14"/>
                    </a:cubicBezTo>
                    <a:cubicBezTo>
                      <a:pt x="2" y="24"/>
                      <a:pt x="0" y="56"/>
                      <a:pt x="0" y="56"/>
                    </a:cubicBezTo>
                    <a:cubicBezTo>
                      <a:pt x="0" y="56"/>
                      <a:pt x="35" y="56"/>
                      <a:pt x="44" y="47"/>
                    </a:cubicBezTo>
                    <a:cubicBezTo>
                      <a:pt x="53" y="38"/>
                      <a:pt x="56" y="16"/>
                      <a:pt x="56" y="16"/>
                    </a:cubicBezTo>
                  </a:path>
                </a:pathLst>
              </a:cu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Oval 221"/>
              <p:cNvSpPr>
                <a:spLocks noChangeArrowheads="1"/>
              </p:cNvSpPr>
              <p:nvPr/>
            </p:nvSpPr>
            <p:spPr bwMode="auto">
              <a:xfrm>
                <a:off x="7972666" y="5361947"/>
                <a:ext cx="100013" cy="100013"/>
              </a:xfrm>
              <a:prstGeom prst="ellipse">
                <a:avLst/>
              </a:prstGeom>
              <a:noFill/>
              <a:ln w="1746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225" name="TextBox 224"/>
          <p:cNvSpPr txBox="1"/>
          <p:nvPr/>
        </p:nvSpPr>
        <p:spPr>
          <a:xfrm>
            <a:off x="613224" y="4499029"/>
            <a:ext cx="544290" cy="281315"/>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700" b="1" dirty="0" smtClean="0">
                <a:solidFill>
                  <a:schemeClr val="bg1"/>
                </a:solidFill>
                <a:latin typeface="Source Sans Pro Light" panose="020B0403030403020204" pitchFamily="34" charset="0"/>
                <a:ea typeface="Roboto" panose="02000000000000000000" pitchFamily="2" charset="0"/>
              </a:rPr>
              <a:t>PHONE</a:t>
            </a:r>
            <a:endParaRPr lang="en-US" sz="700" b="1" dirty="0">
              <a:solidFill>
                <a:schemeClr val="bg1"/>
              </a:solidFill>
              <a:latin typeface="Source Sans Pro Light" panose="020B0403030403020204" pitchFamily="34" charset="0"/>
              <a:ea typeface="Roboto" panose="02000000000000000000" pitchFamily="2" charset="0"/>
            </a:endParaRPr>
          </a:p>
        </p:txBody>
      </p:sp>
      <p:sp>
        <p:nvSpPr>
          <p:cNvPr id="226" name="TextBox 225"/>
          <p:cNvSpPr txBox="1"/>
          <p:nvPr/>
        </p:nvSpPr>
        <p:spPr>
          <a:xfrm>
            <a:off x="1175784" y="4499028"/>
            <a:ext cx="607515" cy="281315"/>
          </a:xfrm>
          <a:prstGeom prst="roundRect">
            <a:avLst>
              <a:gd name="adj" fmla="val 50000"/>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700" b="1" dirty="0" smtClean="0">
                <a:solidFill>
                  <a:schemeClr val="bg1"/>
                </a:solidFill>
                <a:latin typeface="Source Sans Pro Light" panose="020B0403030403020204" pitchFamily="34" charset="0"/>
                <a:ea typeface="Roboto" panose="02000000000000000000" pitchFamily="2" charset="0"/>
              </a:rPr>
              <a:t>MOCKUP</a:t>
            </a:r>
            <a:endParaRPr lang="en-US" sz="700" b="1" dirty="0">
              <a:solidFill>
                <a:schemeClr val="bg1"/>
              </a:solidFill>
              <a:latin typeface="Source Sans Pro Light" panose="020B0403030403020204" pitchFamily="34" charset="0"/>
              <a:ea typeface="Roboto" panose="02000000000000000000" pitchFamily="2" charset="0"/>
            </a:endParaRPr>
          </a:p>
        </p:txBody>
      </p:sp>
      <p:sp>
        <p:nvSpPr>
          <p:cNvPr id="227" name="TextBox 226"/>
          <p:cNvSpPr txBox="1"/>
          <p:nvPr/>
        </p:nvSpPr>
        <p:spPr>
          <a:xfrm>
            <a:off x="1811604" y="4499027"/>
            <a:ext cx="486385" cy="281315"/>
          </a:xfrm>
          <a:prstGeom prst="roundRect">
            <a:avLst>
              <a:gd name="adj" fmla="val 50000"/>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sz="700" b="1" dirty="0" smtClean="0">
                <a:solidFill>
                  <a:schemeClr val="bg1"/>
                </a:solidFill>
                <a:latin typeface="Source Sans Pro Light" panose="020B0403030403020204" pitchFamily="34" charset="0"/>
                <a:ea typeface="Roboto" panose="02000000000000000000" pitchFamily="2" charset="0"/>
              </a:rPr>
              <a:t>SLIDE</a:t>
            </a:r>
            <a:endParaRPr lang="en-US" sz="700" b="1" dirty="0">
              <a:solidFill>
                <a:schemeClr val="bg1"/>
              </a:solidFill>
              <a:latin typeface="Source Sans Pro Light" panose="020B0403030403020204" pitchFamily="34" charset="0"/>
              <a:ea typeface="Roboto" panose="02000000000000000000" pitchFamily="2" charset="0"/>
            </a:endParaRPr>
          </a:p>
        </p:txBody>
      </p:sp>
      <p:sp>
        <p:nvSpPr>
          <p:cNvPr id="228" name="TextBox 227"/>
          <p:cNvSpPr txBox="1"/>
          <p:nvPr/>
        </p:nvSpPr>
        <p:spPr>
          <a:xfrm>
            <a:off x="2319321" y="4499027"/>
            <a:ext cx="1041742" cy="281315"/>
          </a:xfrm>
          <a:prstGeom prst="roundRect">
            <a:avLst>
              <a:gd name="adj" fmla="val 50000"/>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sz="700" b="1" dirty="0" smtClean="0">
                <a:solidFill>
                  <a:schemeClr val="bg1"/>
                </a:solidFill>
                <a:latin typeface="Source Sans Pro Light" panose="020B0403030403020204" pitchFamily="34" charset="0"/>
                <a:ea typeface="Roboto" panose="02000000000000000000" pitchFamily="2" charset="0"/>
              </a:rPr>
              <a:t>MULTIPURPOSE PPT</a:t>
            </a:r>
            <a:endParaRPr lang="en-US" sz="700" b="1" dirty="0">
              <a:solidFill>
                <a:schemeClr val="bg1"/>
              </a:solidFill>
              <a:latin typeface="Source Sans Pro Light" panose="020B0403030403020204" pitchFamily="34" charset="0"/>
              <a:ea typeface="Roboto" panose="02000000000000000000" pitchFamily="2" charset="0"/>
            </a:endParaRPr>
          </a:p>
        </p:txBody>
      </p:sp>
      <p:sp>
        <p:nvSpPr>
          <p:cNvPr id="229" name="TextBox 228"/>
          <p:cNvSpPr txBox="1"/>
          <p:nvPr/>
        </p:nvSpPr>
        <p:spPr>
          <a:xfrm>
            <a:off x="613224" y="4871167"/>
            <a:ext cx="633631" cy="281315"/>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700" b="1" dirty="0" smtClean="0">
                <a:solidFill>
                  <a:schemeClr val="bg1"/>
                </a:solidFill>
                <a:latin typeface="Source Sans Pro Light" panose="020B0403030403020204" pitchFamily="34" charset="0"/>
                <a:ea typeface="Roboto" panose="02000000000000000000" pitchFamily="2" charset="0"/>
              </a:rPr>
              <a:t>ELECTRIC</a:t>
            </a:r>
            <a:endParaRPr lang="en-US" sz="700" b="1" dirty="0">
              <a:solidFill>
                <a:schemeClr val="bg1"/>
              </a:solidFill>
              <a:latin typeface="Source Sans Pro Light" panose="020B0403030403020204" pitchFamily="34" charset="0"/>
              <a:ea typeface="Roboto" panose="02000000000000000000" pitchFamily="2" charset="0"/>
            </a:endParaRPr>
          </a:p>
        </p:txBody>
      </p:sp>
      <p:sp>
        <p:nvSpPr>
          <p:cNvPr id="230" name="TextBox 229"/>
          <p:cNvSpPr txBox="1"/>
          <p:nvPr/>
        </p:nvSpPr>
        <p:spPr>
          <a:xfrm>
            <a:off x="1264443" y="4871167"/>
            <a:ext cx="609366" cy="281315"/>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700" b="1" dirty="0" smtClean="0">
                <a:solidFill>
                  <a:schemeClr val="bg1"/>
                </a:solidFill>
                <a:latin typeface="Source Sans Pro Light" panose="020B0403030403020204" pitchFamily="34" charset="0"/>
                <a:ea typeface="Roboto" panose="02000000000000000000" pitchFamily="2" charset="0"/>
              </a:rPr>
              <a:t>SMOOTH</a:t>
            </a:r>
            <a:endParaRPr lang="en-US" sz="700" b="1" dirty="0">
              <a:solidFill>
                <a:schemeClr val="bg1"/>
              </a:solidFill>
              <a:latin typeface="Source Sans Pro Light" panose="020B0403030403020204" pitchFamily="34" charset="0"/>
              <a:ea typeface="Roboto" panose="02000000000000000000" pitchFamily="2" charset="0"/>
            </a:endParaRPr>
          </a:p>
        </p:txBody>
      </p:sp>
      <p:grpSp>
        <p:nvGrpSpPr>
          <p:cNvPr id="83" name="组合 82"/>
          <p:cNvGrpSpPr/>
          <p:nvPr/>
        </p:nvGrpSpPr>
        <p:grpSpPr>
          <a:xfrm>
            <a:off x="3915930" y="346684"/>
            <a:ext cx="4377070" cy="927931"/>
            <a:chOff x="3915930" y="346684"/>
            <a:chExt cx="4377070" cy="927931"/>
          </a:xfrm>
        </p:grpSpPr>
        <p:sp>
          <p:nvSpPr>
            <p:cNvPr id="84"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85"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grpSp>
        <p:nvGrpSpPr>
          <p:cNvPr id="86" name="组合 85"/>
          <p:cNvGrpSpPr/>
          <p:nvPr/>
        </p:nvGrpSpPr>
        <p:grpSpPr>
          <a:xfrm>
            <a:off x="495657" y="2220745"/>
            <a:ext cx="5055919" cy="2084607"/>
            <a:chOff x="5968343" y="2626193"/>
            <a:chExt cx="5055919" cy="2084607"/>
          </a:xfrm>
        </p:grpSpPr>
        <p:sp>
          <p:nvSpPr>
            <p:cNvPr id="87" name="TextBox 81"/>
            <p:cNvSpPr txBox="1"/>
            <p:nvPr/>
          </p:nvSpPr>
          <p:spPr>
            <a:xfrm>
              <a:off x="5968343" y="2626193"/>
              <a:ext cx="5055919" cy="424732"/>
            </a:xfrm>
            <a:prstGeom prst="rect">
              <a:avLst/>
            </a:prstGeom>
            <a:noFill/>
          </p:spPr>
          <p:txBody>
            <a:bodyPr wrap="square" rtlCol="0">
              <a:spAutoFit/>
            </a:bodyPr>
            <a:lstStyle/>
            <a:p>
              <a:pPr>
                <a:lnSpc>
                  <a:spcPct val="90000"/>
                </a:lnSpc>
              </a:pPr>
              <a:r>
                <a:rPr lang="zh-CN" altLang="en-US" sz="2400" dirty="0" smtClean="0">
                  <a:solidFill>
                    <a:srgbClr val="434A54"/>
                  </a:solidFill>
                  <a:latin typeface="Source Sans Pro" panose="020B0503030403020204" pitchFamily="34" charset="0"/>
                </a:rPr>
                <a:t>文字标题内容</a:t>
              </a:r>
              <a:endParaRPr lang="en-US" sz="2400" dirty="0">
                <a:solidFill>
                  <a:srgbClr val="434A54"/>
                </a:solidFill>
                <a:latin typeface="Source Sans Pro" panose="020B0503030403020204" pitchFamily="34" charset="0"/>
              </a:endParaRPr>
            </a:p>
          </p:txBody>
        </p:sp>
        <p:sp>
          <p:nvSpPr>
            <p:cNvPr id="88" name="Rectangle 94"/>
            <p:cNvSpPr/>
            <p:nvPr/>
          </p:nvSpPr>
          <p:spPr>
            <a:xfrm>
              <a:off x="5968345" y="3141140"/>
              <a:ext cx="4864539" cy="1569660"/>
            </a:xfrm>
            <a:prstGeom prst="rect">
              <a:avLst/>
            </a:prstGeom>
          </p:spPr>
          <p:txBody>
            <a:bodyPr wrap="square">
              <a:spAutoFit/>
            </a:bodyPr>
            <a:lstStyle/>
            <a:p>
              <a:r>
                <a:rPr lang="zh-CN" altLang="en-US" sz="1200" dirty="0"/>
                <a:t>此处填写文字内容此处填写文字内容此处填写文字内容此处填写文字内容此处此处填写文字内容此处填写文字内容此处填写文字内容此处填写文字内容此处</a:t>
              </a:r>
              <a:endParaRPr lang="id-ID" altLang="zh-CN" sz="1200" dirty="0"/>
            </a:p>
            <a:p>
              <a:r>
                <a:rPr lang="zh-CN" altLang="en-US" sz="1200" dirty="0"/>
                <a:t>此处填写文字内容此处填写文字内容此处填写文字内容此处填写文字内容此处</a:t>
              </a:r>
              <a:endParaRPr lang="id-ID" altLang="zh-CN" sz="1200" dirty="0"/>
            </a:p>
            <a:p>
              <a:r>
                <a:rPr lang="zh-CN" altLang="en-US" sz="1200" dirty="0"/>
                <a:t>此处填写文字内容此处填写文字内容此处填写文字内容此处填写文字内容此处</a:t>
              </a:r>
              <a:endParaRPr lang="id-ID" altLang="zh-CN" sz="1200" dirty="0"/>
            </a:p>
            <a:p>
              <a:endParaRPr lang="id-ID" altLang="zh-CN" sz="1200" dirty="0"/>
            </a:p>
          </p:txBody>
        </p:sp>
      </p:grpSp>
    </p:spTree>
    <p:extLst>
      <p:ext uri="{BB962C8B-B14F-4D97-AF65-F5344CB8AC3E}">
        <p14:creationId xmlns:p14="http://schemas.microsoft.com/office/powerpoint/2010/main" val="2399995757"/>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p:cTn id="7" dur="250" fill="hold"/>
                                        <p:tgtEl>
                                          <p:spTgt spid="185"/>
                                        </p:tgtEl>
                                        <p:attrNameLst>
                                          <p:attrName>ppt_w</p:attrName>
                                        </p:attrNameLst>
                                      </p:cBhvr>
                                      <p:tavLst>
                                        <p:tav tm="0">
                                          <p:val>
                                            <p:fltVal val="0"/>
                                          </p:val>
                                        </p:tav>
                                        <p:tav tm="100000">
                                          <p:val>
                                            <p:strVal val="#ppt_w"/>
                                          </p:val>
                                        </p:tav>
                                      </p:tavLst>
                                    </p:anim>
                                    <p:anim calcmode="lin" valueType="num">
                                      <p:cBhvr>
                                        <p:cTn id="8" dur="250" fill="hold"/>
                                        <p:tgtEl>
                                          <p:spTgt spid="185"/>
                                        </p:tgtEl>
                                        <p:attrNameLst>
                                          <p:attrName>ppt_h</p:attrName>
                                        </p:attrNameLst>
                                      </p:cBhvr>
                                      <p:tavLst>
                                        <p:tav tm="0">
                                          <p:val>
                                            <p:fltVal val="0"/>
                                          </p:val>
                                        </p:tav>
                                        <p:tav tm="100000">
                                          <p:val>
                                            <p:strVal val="#ppt_h"/>
                                          </p:val>
                                        </p:tav>
                                      </p:tavLst>
                                    </p:anim>
                                    <p:animEffect transition="in" filter="fade">
                                      <p:cBhvr>
                                        <p:cTn id="9" dur="250"/>
                                        <p:tgtEl>
                                          <p:spTgt spid="18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2"/>
                                        </p:tgtEl>
                                        <p:attrNameLst>
                                          <p:attrName>style.visibility</p:attrName>
                                        </p:attrNameLst>
                                      </p:cBhvr>
                                      <p:to>
                                        <p:strVal val="visible"/>
                                      </p:to>
                                    </p:set>
                                    <p:animEffect transition="in" filter="wipe(left)">
                                      <p:cBhvr>
                                        <p:cTn id="14" dur="250"/>
                                        <p:tgtEl>
                                          <p:spTgt spid="13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88"/>
                                        </p:tgtEl>
                                        <p:attrNameLst>
                                          <p:attrName>style.visibility</p:attrName>
                                        </p:attrNameLst>
                                      </p:cBhvr>
                                      <p:to>
                                        <p:strVal val="visible"/>
                                      </p:to>
                                    </p:set>
                                    <p:anim calcmode="lin" valueType="num">
                                      <p:cBhvr>
                                        <p:cTn id="19" dur="250" fill="hold"/>
                                        <p:tgtEl>
                                          <p:spTgt spid="188"/>
                                        </p:tgtEl>
                                        <p:attrNameLst>
                                          <p:attrName>ppt_w</p:attrName>
                                        </p:attrNameLst>
                                      </p:cBhvr>
                                      <p:tavLst>
                                        <p:tav tm="0">
                                          <p:val>
                                            <p:fltVal val="0"/>
                                          </p:val>
                                        </p:tav>
                                        <p:tav tm="100000">
                                          <p:val>
                                            <p:strVal val="#ppt_w"/>
                                          </p:val>
                                        </p:tav>
                                      </p:tavLst>
                                    </p:anim>
                                    <p:anim calcmode="lin" valueType="num">
                                      <p:cBhvr>
                                        <p:cTn id="20" dur="250" fill="hold"/>
                                        <p:tgtEl>
                                          <p:spTgt spid="188"/>
                                        </p:tgtEl>
                                        <p:attrNameLst>
                                          <p:attrName>ppt_h</p:attrName>
                                        </p:attrNameLst>
                                      </p:cBhvr>
                                      <p:tavLst>
                                        <p:tav tm="0">
                                          <p:val>
                                            <p:fltVal val="0"/>
                                          </p:val>
                                        </p:tav>
                                        <p:tav tm="100000">
                                          <p:val>
                                            <p:strVal val="#ppt_h"/>
                                          </p:val>
                                        </p:tav>
                                      </p:tavLst>
                                    </p:anim>
                                    <p:animEffect transition="in" filter="fade">
                                      <p:cBhvr>
                                        <p:cTn id="21" dur="250"/>
                                        <p:tgtEl>
                                          <p:spTgt spid="18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25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91"/>
                                        </p:tgtEl>
                                        <p:attrNameLst>
                                          <p:attrName>style.visibility</p:attrName>
                                        </p:attrNameLst>
                                      </p:cBhvr>
                                      <p:to>
                                        <p:strVal val="visible"/>
                                      </p:to>
                                    </p:set>
                                    <p:anim calcmode="lin" valueType="num">
                                      <p:cBhvr>
                                        <p:cTn id="31" dur="250" fill="hold"/>
                                        <p:tgtEl>
                                          <p:spTgt spid="191"/>
                                        </p:tgtEl>
                                        <p:attrNameLst>
                                          <p:attrName>ppt_w</p:attrName>
                                        </p:attrNameLst>
                                      </p:cBhvr>
                                      <p:tavLst>
                                        <p:tav tm="0">
                                          <p:val>
                                            <p:fltVal val="0"/>
                                          </p:val>
                                        </p:tav>
                                        <p:tav tm="100000">
                                          <p:val>
                                            <p:strVal val="#ppt_w"/>
                                          </p:val>
                                        </p:tav>
                                      </p:tavLst>
                                    </p:anim>
                                    <p:anim calcmode="lin" valueType="num">
                                      <p:cBhvr>
                                        <p:cTn id="32" dur="250" fill="hold"/>
                                        <p:tgtEl>
                                          <p:spTgt spid="191"/>
                                        </p:tgtEl>
                                        <p:attrNameLst>
                                          <p:attrName>ppt_h</p:attrName>
                                        </p:attrNameLst>
                                      </p:cBhvr>
                                      <p:tavLst>
                                        <p:tav tm="0">
                                          <p:val>
                                            <p:fltVal val="0"/>
                                          </p:val>
                                        </p:tav>
                                        <p:tav tm="100000">
                                          <p:val>
                                            <p:strVal val="#ppt_h"/>
                                          </p:val>
                                        </p:tav>
                                      </p:tavLst>
                                    </p:anim>
                                    <p:animEffect transition="in" filter="fade">
                                      <p:cBhvr>
                                        <p:cTn id="33" dur="250"/>
                                        <p:tgtEl>
                                          <p:spTgt spid="19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36"/>
                                        </p:tgtEl>
                                        <p:attrNameLst>
                                          <p:attrName>style.visibility</p:attrName>
                                        </p:attrNameLst>
                                      </p:cBhvr>
                                      <p:to>
                                        <p:strVal val="visible"/>
                                      </p:to>
                                    </p:set>
                                    <p:animEffect transition="in" filter="wipe(right)">
                                      <p:cBhvr>
                                        <p:cTn id="38" dur="250"/>
                                        <p:tgtEl>
                                          <p:spTgt spid="13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94"/>
                                        </p:tgtEl>
                                        <p:attrNameLst>
                                          <p:attrName>style.visibility</p:attrName>
                                        </p:attrNameLst>
                                      </p:cBhvr>
                                      <p:to>
                                        <p:strVal val="visible"/>
                                      </p:to>
                                    </p:set>
                                    <p:anim calcmode="lin" valueType="num">
                                      <p:cBhvr>
                                        <p:cTn id="43" dur="250" fill="hold"/>
                                        <p:tgtEl>
                                          <p:spTgt spid="194"/>
                                        </p:tgtEl>
                                        <p:attrNameLst>
                                          <p:attrName>ppt_w</p:attrName>
                                        </p:attrNameLst>
                                      </p:cBhvr>
                                      <p:tavLst>
                                        <p:tav tm="0">
                                          <p:val>
                                            <p:fltVal val="0"/>
                                          </p:val>
                                        </p:tav>
                                        <p:tav tm="100000">
                                          <p:val>
                                            <p:strVal val="#ppt_w"/>
                                          </p:val>
                                        </p:tav>
                                      </p:tavLst>
                                    </p:anim>
                                    <p:anim calcmode="lin" valueType="num">
                                      <p:cBhvr>
                                        <p:cTn id="44" dur="250" fill="hold"/>
                                        <p:tgtEl>
                                          <p:spTgt spid="194"/>
                                        </p:tgtEl>
                                        <p:attrNameLst>
                                          <p:attrName>ppt_h</p:attrName>
                                        </p:attrNameLst>
                                      </p:cBhvr>
                                      <p:tavLst>
                                        <p:tav tm="0">
                                          <p:val>
                                            <p:fltVal val="0"/>
                                          </p:val>
                                        </p:tav>
                                        <p:tav tm="100000">
                                          <p:val>
                                            <p:strVal val="#ppt_h"/>
                                          </p:val>
                                        </p:tav>
                                      </p:tavLst>
                                    </p:anim>
                                    <p:animEffect transition="in" filter="fade">
                                      <p:cBhvr>
                                        <p:cTn id="45" dur="250"/>
                                        <p:tgtEl>
                                          <p:spTgt spid="19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35"/>
                                        </p:tgtEl>
                                        <p:attrNameLst>
                                          <p:attrName>style.visibility</p:attrName>
                                        </p:attrNameLst>
                                      </p:cBhvr>
                                      <p:to>
                                        <p:strVal val="visible"/>
                                      </p:to>
                                    </p:set>
                                    <p:animEffect transition="in" filter="wipe(right)">
                                      <p:cBhvr>
                                        <p:cTn id="50" dur="250"/>
                                        <p:tgtEl>
                                          <p:spTgt spid="13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97"/>
                                        </p:tgtEl>
                                        <p:attrNameLst>
                                          <p:attrName>style.visibility</p:attrName>
                                        </p:attrNameLst>
                                      </p:cBhvr>
                                      <p:to>
                                        <p:strVal val="visible"/>
                                      </p:to>
                                    </p:set>
                                    <p:anim calcmode="lin" valueType="num">
                                      <p:cBhvr>
                                        <p:cTn id="55" dur="250" fill="hold"/>
                                        <p:tgtEl>
                                          <p:spTgt spid="197"/>
                                        </p:tgtEl>
                                        <p:attrNameLst>
                                          <p:attrName>ppt_w</p:attrName>
                                        </p:attrNameLst>
                                      </p:cBhvr>
                                      <p:tavLst>
                                        <p:tav tm="0">
                                          <p:val>
                                            <p:fltVal val="0"/>
                                          </p:val>
                                        </p:tav>
                                        <p:tav tm="100000">
                                          <p:val>
                                            <p:strVal val="#ppt_w"/>
                                          </p:val>
                                        </p:tav>
                                      </p:tavLst>
                                    </p:anim>
                                    <p:anim calcmode="lin" valueType="num">
                                      <p:cBhvr>
                                        <p:cTn id="56" dur="250" fill="hold"/>
                                        <p:tgtEl>
                                          <p:spTgt spid="197"/>
                                        </p:tgtEl>
                                        <p:attrNameLst>
                                          <p:attrName>ppt_h</p:attrName>
                                        </p:attrNameLst>
                                      </p:cBhvr>
                                      <p:tavLst>
                                        <p:tav tm="0">
                                          <p:val>
                                            <p:fltVal val="0"/>
                                          </p:val>
                                        </p:tav>
                                        <p:tav tm="100000">
                                          <p:val>
                                            <p:strVal val="#ppt_h"/>
                                          </p:val>
                                        </p:tav>
                                      </p:tavLst>
                                    </p:anim>
                                    <p:animEffect transition="in" filter="fade">
                                      <p:cBhvr>
                                        <p:cTn id="57" dur="250"/>
                                        <p:tgtEl>
                                          <p:spTgt spid="19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4"/>
                                        </p:tgtEl>
                                        <p:attrNameLst>
                                          <p:attrName>style.visibility</p:attrName>
                                        </p:attrNameLst>
                                      </p:cBhvr>
                                      <p:to>
                                        <p:strVal val="visible"/>
                                      </p:to>
                                    </p:set>
                                    <p:animEffect transition="in" filter="wipe(down)">
                                      <p:cBhvr>
                                        <p:cTn id="62" dur="250"/>
                                        <p:tgtEl>
                                          <p:spTgt spid="134"/>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200"/>
                                        </p:tgtEl>
                                        <p:attrNameLst>
                                          <p:attrName>style.visibility</p:attrName>
                                        </p:attrNameLst>
                                      </p:cBhvr>
                                      <p:to>
                                        <p:strVal val="visible"/>
                                      </p:to>
                                    </p:set>
                                    <p:anim calcmode="lin" valueType="num">
                                      <p:cBhvr>
                                        <p:cTn id="67" dur="250" fill="hold"/>
                                        <p:tgtEl>
                                          <p:spTgt spid="200"/>
                                        </p:tgtEl>
                                        <p:attrNameLst>
                                          <p:attrName>ppt_w</p:attrName>
                                        </p:attrNameLst>
                                      </p:cBhvr>
                                      <p:tavLst>
                                        <p:tav tm="0">
                                          <p:val>
                                            <p:fltVal val="0"/>
                                          </p:val>
                                        </p:tav>
                                        <p:tav tm="100000">
                                          <p:val>
                                            <p:strVal val="#ppt_w"/>
                                          </p:val>
                                        </p:tav>
                                      </p:tavLst>
                                    </p:anim>
                                    <p:anim calcmode="lin" valueType="num">
                                      <p:cBhvr>
                                        <p:cTn id="68" dur="250" fill="hold"/>
                                        <p:tgtEl>
                                          <p:spTgt spid="200"/>
                                        </p:tgtEl>
                                        <p:attrNameLst>
                                          <p:attrName>ppt_h</p:attrName>
                                        </p:attrNameLst>
                                      </p:cBhvr>
                                      <p:tavLst>
                                        <p:tav tm="0">
                                          <p:val>
                                            <p:fltVal val="0"/>
                                          </p:val>
                                        </p:tav>
                                        <p:tav tm="100000">
                                          <p:val>
                                            <p:strVal val="#ppt_h"/>
                                          </p:val>
                                        </p:tav>
                                      </p:tavLst>
                                    </p:anim>
                                    <p:animEffect transition="in" filter="fade">
                                      <p:cBhvr>
                                        <p:cTn id="69" dur="250"/>
                                        <p:tgtEl>
                                          <p:spTgt spid="20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33"/>
                                        </p:tgtEl>
                                        <p:attrNameLst>
                                          <p:attrName>style.visibility</p:attrName>
                                        </p:attrNameLst>
                                      </p:cBhvr>
                                      <p:to>
                                        <p:strVal val="visible"/>
                                      </p:to>
                                    </p:set>
                                    <p:animEffect transition="in" filter="wipe(down)">
                                      <p:cBhvr>
                                        <p:cTn id="74" dur="250"/>
                                        <p:tgtEl>
                                          <p:spTgt spid="13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17"/>
                                        </p:tgtEl>
                                        <p:attrNameLst>
                                          <p:attrName>style.visibility</p:attrName>
                                        </p:attrNameLst>
                                      </p:cBhvr>
                                      <p:to>
                                        <p:strVal val="visible"/>
                                      </p:to>
                                    </p:set>
                                    <p:animEffect transition="in" filter="wipe(down)">
                                      <p:cBhvr>
                                        <p:cTn id="79" dur="250"/>
                                        <p:tgtEl>
                                          <p:spTgt spid="21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99"/>
                                        </p:tgtEl>
                                        <p:attrNameLst>
                                          <p:attrName>style.visibility</p:attrName>
                                        </p:attrNameLst>
                                      </p:cBhvr>
                                      <p:to>
                                        <p:strVal val="visible"/>
                                      </p:to>
                                    </p:set>
                                    <p:animEffect transition="in" filter="wipe(down)">
                                      <p:cBhvr>
                                        <p:cTn id="84" dur="250"/>
                                        <p:tgtEl>
                                          <p:spTgt spid="9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118"/>
                                        </p:tgtEl>
                                        <p:attrNameLst>
                                          <p:attrName>style.visibility</p:attrName>
                                        </p:attrNameLst>
                                      </p:cBhvr>
                                      <p:to>
                                        <p:strVal val="visible"/>
                                      </p:to>
                                    </p:set>
                                    <p:animEffect transition="in" filter="wipe(down)">
                                      <p:cBhvr>
                                        <p:cTn id="89" dur="250"/>
                                        <p:tgtEl>
                                          <p:spTgt spid="118"/>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204"/>
                                        </p:tgtEl>
                                        <p:attrNameLst>
                                          <p:attrName>style.visibility</p:attrName>
                                        </p:attrNameLst>
                                      </p:cBhvr>
                                      <p:to>
                                        <p:strVal val="visible"/>
                                      </p:to>
                                    </p:set>
                                    <p:animEffect transition="in" filter="wipe(down)">
                                      <p:cBhvr>
                                        <p:cTn id="94" dur="250"/>
                                        <p:tgtEl>
                                          <p:spTgt spid="204"/>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111"/>
                                        </p:tgtEl>
                                        <p:attrNameLst>
                                          <p:attrName>style.visibility</p:attrName>
                                        </p:attrNameLst>
                                      </p:cBhvr>
                                      <p:to>
                                        <p:strVal val="visible"/>
                                      </p:to>
                                    </p:set>
                                    <p:animEffect transition="in" filter="wipe(down)">
                                      <p:cBhvr>
                                        <p:cTn id="99" dur="250"/>
                                        <p:tgtEl>
                                          <p:spTgt spid="11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90"/>
                                        </p:tgtEl>
                                        <p:attrNameLst>
                                          <p:attrName>style.visibility</p:attrName>
                                        </p:attrNameLst>
                                      </p:cBhvr>
                                      <p:to>
                                        <p:strVal val="visible"/>
                                      </p:to>
                                    </p:set>
                                    <p:animEffect transition="in" filter="wipe(down)">
                                      <p:cBhvr>
                                        <p:cTn id="104" dur="250"/>
                                        <p:tgtEl>
                                          <p:spTgt spid="9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25"/>
                                        </p:tgtEl>
                                        <p:attrNameLst>
                                          <p:attrName>style.visibility</p:attrName>
                                        </p:attrNameLst>
                                      </p:cBhvr>
                                      <p:to>
                                        <p:strVal val="visible"/>
                                      </p:to>
                                    </p:set>
                                    <p:animEffect transition="in" filter="fade">
                                      <p:cBhvr>
                                        <p:cTn id="109" dur="500"/>
                                        <p:tgtEl>
                                          <p:spTgt spid="22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26"/>
                                        </p:tgtEl>
                                        <p:attrNameLst>
                                          <p:attrName>style.visibility</p:attrName>
                                        </p:attrNameLst>
                                      </p:cBhvr>
                                      <p:to>
                                        <p:strVal val="visible"/>
                                      </p:to>
                                    </p:set>
                                    <p:animEffect transition="in" filter="fade">
                                      <p:cBhvr>
                                        <p:cTn id="112" dur="500"/>
                                        <p:tgtEl>
                                          <p:spTgt spid="22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27"/>
                                        </p:tgtEl>
                                        <p:attrNameLst>
                                          <p:attrName>style.visibility</p:attrName>
                                        </p:attrNameLst>
                                      </p:cBhvr>
                                      <p:to>
                                        <p:strVal val="visible"/>
                                      </p:to>
                                    </p:set>
                                    <p:animEffect transition="in" filter="fade">
                                      <p:cBhvr>
                                        <p:cTn id="115" dur="500"/>
                                        <p:tgtEl>
                                          <p:spTgt spid="22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28"/>
                                        </p:tgtEl>
                                        <p:attrNameLst>
                                          <p:attrName>style.visibility</p:attrName>
                                        </p:attrNameLst>
                                      </p:cBhvr>
                                      <p:to>
                                        <p:strVal val="visible"/>
                                      </p:to>
                                    </p:set>
                                    <p:animEffect transition="in" filter="fade">
                                      <p:cBhvr>
                                        <p:cTn id="118" dur="500"/>
                                        <p:tgtEl>
                                          <p:spTgt spid="228"/>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29"/>
                                        </p:tgtEl>
                                        <p:attrNameLst>
                                          <p:attrName>style.visibility</p:attrName>
                                        </p:attrNameLst>
                                      </p:cBhvr>
                                      <p:to>
                                        <p:strVal val="visible"/>
                                      </p:to>
                                    </p:set>
                                    <p:animEffect transition="in" filter="fade">
                                      <p:cBhvr>
                                        <p:cTn id="121" dur="500"/>
                                        <p:tgtEl>
                                          <p:spTgt spid="22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30"/>
                                        </p:tgtEl>
                                        <p:attrNameLst>
                                          <p:attrName>style.visibility</p:attrName>
                                        </p:attrNameLst>
                                      </p:cBhvr>
                                      <p:to>
                                        <p:strVal val="visible"/>
                                      </p:to>
                                    </p:set>
                                    <p:animEffect transition="in" filter="fade">
                                      <p:cBhvr>
                                        <p:cTn id="124"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4" grpId="0" animBg="1"/>
      <p:bldP spid="135" grpId="0" animBg="1"/>
      <p:bldP spid="136" grpId="0" animBg="1"/>
      <p:bldP spid="137" grpId="0" animBg="1"/>
      <p:bldP spid="225" grpId="0" animBg="1"/>
      <p:bldP spid="226" grpId="0" animBg="1"/>
      <p:bldP spid="227" grpId="0" animBg="1"/>
      <p:bldP spid="228" grpId="0" animBg="1"/>
      <p:bldP spid="229" grpId="0" animBg="1"/>
      <p:bldP spid="2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97254" y="3702857"/>
            <a:ext cx="3268531" cy="1915428"/>
            <a:chOff x="1247886" y="3771834"/>
            <a:chExt cx="2796696" cy="1580301"/>
          </a:xfrm>
        </p:grpSpPr>
        <p:sp>
          <p:nvSpPr>
            <p:cNvPr id="23" name="Freeform 7"/>
            <p:cNvSpPr>
              <a:spLocks/>
            </p:cNvSpPr>
            <p:nvPr/>
          </p:nvSpPr>
          <p:spPr bwMode="auto">
            <a:xfrm>
              <a:off x="1247886" y="3771834"/>
              <a:ext cx="2796696" cy="1434334"/>
            </a:xfrm>
            <a:custGeom>
              <a:avLst/>
              <a:gdLst>
                <a:gd name="T0" fmla="*/ 36 w 1717"/>
                <a:gd name="T1" fmla="*/ 83 h 881"/>
                <a:gd name="T2" fmla="*/ 928 w 1717"/>
                <a:gd name="T3" fmla="*/ 293 h 881"/>
                <a:gd name="T4" fmla="*/ 1682 w 1717"/>
                <a:gd name="T5" fmla="*/ 798 h 881"/>
                <a:gd name="T6" fmla="*/ 798 w 1717"/>
                <a:gd name="T7" fmla="*/ 592 h 881"/>
                <a:gd name="T8" fmla="*/ 36 w 1717"/>
                <a:gd name="T9" fmla="*/ 83 h 881"/>
              </a:gdLst>
              <a:ahLst/>
              <a:cxnLst>
                <a:cxn ang="0">
                  <a:pos x="T0" y="T1"/>
                </a:cxn>
                <a:cxn ang="0">
                  <a:pos x="T2" y="T3"/>
                </a:cxn>
                <a:cxn ang="0">
                  <a:pos x="T4" y="T5"/>
                </a:cxn>
                <a:cxn ang="0">
                  <a:pos x="T6" y="T7"/>
                </a:cxn>
                <a:cxn ang="0">
                  <a:pos x="T8" y="T9"/>
                </a:cxn>
              </a:cxnLst>
              <a:rect l="0" t="0" r="r" b="b"/>
              <a:pathLst>
                <a:path w="1717" h="881">
                  <a:moveTo>
                    <a:pt x="36" y="83"/>
                  </a:moveTo>
                  <a:cubicBezTo>
                    <a:pt x="71" y="0"/>
                    <a:pt x="476" y="96"/>
                    <a:pt x="928" y="293"/>
                  </a:cubicBezTo>
                  <a:cubicBezTo>
                    <a:pt x="1380" y="490"/>
                    <a:pt x="1717" y="716"/>
                    <a:pt x="1682" y="798"/>
                  </a:cubicBezTo>
                  <a:cubicBezTo>
                    <a:pt x="1646" y="881"/>
                    <a:pt x="1250" y="788"/>
                    <a:pt x="798" y="592"/>
                  </a:cubicBezTo>
                  <a:cubicBezTo>
                    <a:pt x="346" y="395"/>
                    <a:pt x="0" y="165"/>
                    <a:pt x="36" y="83"/>
                  </a:cubicBezTo>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p:cNvSpPr>
            <p:nvPr/>
          </p:nvSpPr>
          <p:spPr bwMode="auto">
            <a:xfrm>
              <a:off x="1301610" y="3941116"/>
              <a:ext cx="2640592" cy="1411019"/>
            </a:xfrm>
            <a:custGeom>
              <a:avLst/>
              <a:gdLst>
                <a:gd name="T0" fmla="*/ 1 w 1621"/>
                <a:gd name="T1" fmla="*/ 1 h 867"/>
                <a:gd name="T2" fmla="*/ 765 w 1621"/>
                <a:gd name="T3" fmla="*/ 488 h 867"/>
                <a:gd name="T4" fmla="*/ 1616 w 1621"/>
                <a:gd name="T5" fmla="*/ 718 h 867"/>
                <a:gd name="T6" fmla="*/ 1621 w 1621"/>
                <a:gd name="T7" fmla="*/ 717 h 867"/>
                <a:gd name="T8" fmla="*/ 1621 w 1621"/>
                <a:gd name="T9" fmla="*/ 717 h 867"/>
                <a:gd name="T10" fmla="*/ 657 w 1621"/>
                <a:gd name="T11" fmla="*/ 724 h 867"/>
                <a:gd name="T12" fmla="*/ 0 w 1621"/>
                <a:gd name="T13" fmla="*/ 0 h 867"/>
              </a:gdLst>
              <a:ahLst/>
              <a:cxnLst>
                <a:cxn ang="0">
                  <a:pos x="T0" y="T1"/>
                </a:cxn>
                <a:cxn ang="0">
                  <a:pos x="T2" y="T3"/>
                </a:cxn>
                <a:cxn ang="0">
                  <a:pos x="T4" y="T5"/>
                </a:cxn>
                <a:cxn ang="0">
                  <a:pos x="T6" y="T7"/>
                </a:cxn>
                <a:cxn ang="0">
                  <a:pos x="T8" y="T9"/>
                </a:cxn>
                <a:cxn ang="0">
                  <a:pos x="T10" y="T11"/>
                </a:cxn>
                <a:cxn ang="0">
                  <a:pos x="T12" y="T13"/>
                </a:cxn>
              </a:cxnLst>
              <a:rect l="0" t="0" r="r" b="b"/>
              <a:pathLst>
                <a:path w="1621" h="867">
                  <a:moveTo>
                    <a:pt x="1" y="1"/>
                  </a:moveTo>
                  <a:cubicBezTo>
                    <a:pt x="23" y="98"/>
                    <a:pt x="350" y="307"/>
                    <a:pt x="765" y="488"/>
                  </a:cubicBezTo>
                  <a:cubicBezTo>
                    <a:pt x="1158" y="658"/>
                    <a:pt x="1508" y="751"/>
                    <a:pt x="1616" y="718"/>
                  </a:cubicBezTo>
                  <a:cubicBezTo>
                    <a:pt x="1618" y="718"/>
                    <a:pt x="1620" y="718"/>
                    <a:pt x="1621" y="717"/>
                  </a:cubicBezTo>
                  <a:cubicBezTo>
                    <a:pt x="1621" y="717"/>
                    <a:pt x="1621" y="717"/>
                    <a:pt x="1621" y="717"/>
                  </a:cubicBezTo>
                  <a:cubicBezTo>
                    <a:pt x="1353" y="851"/>
                    <a:pt x="985" y="867"/>
                    <a:pt x="657" y="724"/>
                  </a:cubicBezTo>
                  <a:cubicBezTo>
                    <a:pt x="329" y="581"/>
                    <a:pt x="85" y="288"/>
                    <a:pt x="0" y="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24"/>
          <p:cNvGrpSpPr/>
          <p:nvPr/>
        </p:nvGrpSpPr>
        <p:grpSpPr>
          <a:xfrm>
            <a:off x="1060464" y="2845276"/>
            <a:ext cx="3986448" cy="2398277"/>
            <a:chOff x="1644228" y="3064297"/>
            <a:chExt cx="3410976" cy="1978670"/>
          </a:xfrm>
        </p:grpSpPr>
        <p:sp>
          <p:nvSpPr>
            <p:cNvPr id="26" name="Freeform 6"/>
            <p:cNvSpPr>
              <a:spLocks/>
            </p:cNvSpPr>
            <p:nvPr/>
          </p:nvSpPr>
          <p:spPr bwMode="auto">
            <a:xfrm>
              <a:off x="1694911" y="3064297"/>
              <a:ext cx="3360293" cy="1551919"/>
            </a:xfrm>
            <a:custGeom>
              <a:avLst/>
              <a:gdLst>
                <a:gd name="T0" fmla="*/ 1101 w 2064"/>
                <a:gd name="T1" fmla="*/ 293 h 953"/>
                <a:gd name="T2" fmla="*/ 2026 w 2064"/>
                <a:gd name="T3" fmla="*/ 852 h 953"/>
                <a:gd name="T4" fmla="*/ 963 w 2064"/>
                <a:gd name="T5" fmla="*/ 659 h 953"/>
                <a:gd name="T6" fmla="*/ 39 w 2064"/>
                <a:gd name="T7" fmla="*/ 101 h 953"/>
                <a:gd name="T8" fmla="*/ 1101 w 2064"/>
                <a:gd name="T9" fmla="*/ 293 h 953"/>
              </a:gdLst>
              <a:ahLst/>
              <a:cxnLst>
                <a:cxn ang="0">
                  <a:pos x="T0" y="T1"/>
                </a:cxn>
                <a:cxn ang="0">
                  <a:pos x="T2" y="T3"/>
                </a:cxn>
                <a:cxn ang="0">
                  <a:pos x="T4" y="T5"/>
                </a:cxn>
                <a:cxn ang="0">
                  <a:pos x="T6" y="T7"/>
                </a:cxn>
                <a:cxn ang="0">
                  <a:pos x="T8" y="T9"/>
                </a:cxn>
              </a:cxnLst>
              <a:rect l="0" t="0" r="r" b="b"/>
              <a:pathLst>
                <a:path w="2064" h="953">
                  <a:moveTo>
                    <a:pt x="1101" y="293"/>
                  </a:moveTo>
                  <a:cubicBezTo>
                    <a:pt x="1650" y="501"/>
                    <a:pt x="2064" y="751"/>
                    <a:pt x="2026" y="852"/>
                  </a:cubicBezTo>
                  <a:cubicBezTo>
                    <a:pt x="1988" y="953"/>
                    <a:pt x="1512" y="867"/>
                    <a:pt x="963" y="659"/>
                  </a:cubicBezTo>
                  <a:cubicBezTo>
                    <a:pt x="414" y="452"/>
                    <a:pt x="0" y="202"/>
                    <a:pt x="39" y="101"/>
                  </a:cubicBezTo>
                  <a:cubicBezTo>
                    <a:pt x="77" y="0"/>
                    <a:pt x="553" y="86"/>
                    <a:pt x="1101" y="29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p:cNvSpPr>
            <p:nvPr/>
          </p:nvSpPr>
          <p:spPr bwMode="auto">
            <a:xfrm>
              <a:off x="1644228" y="3237633"/>
              <a:ext cx="3346102" cy="1805334"/>
            </a:xfrm>
            <a:custGeom>
              <a:avLst/>
              <a:gdLst>
                <a:gd name="T0" fmla="*/ 2055 w 2055"/>
                <a:gd name="T1" fmla="*/ 752 h 1109"/>
                <a:gd name="T2" fmla="*/ 1811 w 2055"/>
                <a:gd name="T3" fmla="*/ 1065 h 1109"/>
                <a:gd name="T4" fmla="*/ 1619 w 2055"/>
                <a:gd name="T5" fmla="*/ 1101 h 1109"/>
                <a:gd name="T6" fmla="*/ 113 w 2055"/>
                <a:gd name="T7" fmla="*/ 508 h 1109"/>
                <a:gd name="T8" fmla="*/ 47 w 2055"/>
                <a:gd name="T9" fmla="*/ 418 h 1109"/>
                <a:gd name="T10" fmla="*/ 67 w 2055"/>
                <a:gd name="T11" fmla="*/ 0 h 1109"/>
                <a:gd name="T12" fmla="*/ 68 w 2055"/>
                <a:gd name="T13" fmla="*/ 0 h 1109"/>
                <a:gd name="T14" fmla="*/ 994 w 2055"/>
                <a:gd name="T15" fmla="*/ 553 h 1109"/>
                <a:gd name="T16" fmla="*/ 2054 w 2055"/>
                <a:gd name="T17" fmla="*/ 751 h 1109"/>
                <a:gd name="T18" fmla="*/ 2055 w 2055"/>
                <a:gd name="T19" fmla="*/ 752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5" h="1109">
                  <a:moveTo>
                    <a:pt x="2055" y="752"/>
                  </a:moveTo>
                  <a:cubicBezTo>
                    <a:pt x="2001" y="877"/>
                    <a:pt x="1918" y="984"/>
                    <a:pt x="1811" y="1065"/>
                  </a:cubicBezTo>
                  <a:cubicBezTo>
                    <a:pt x="1752" y="1109"/>
                    <a:pt x="1694" y="1105"/>
                    <a:pt x="1619" y="1101"/>
                  </a:cubicBezTo>
                  <a:cubicBezTo>
                    <a:pt x="1093" y="1069"/>
                    <a:pt x="471" y="825"/>
                    <a:pt x="113" y="508"/>
                  </a:cubicBezTo>
                  <a:cubicBezTo>
                    <a:pt x="79" y="479"/>
                    <a:pt x="61" y="459"/>
                    <a:pt x="47" y="418"/>
                  </a:cubicBezTo>
                  <a:cubicBezTo>
                    <a:pt x="0" y="282"/>
                    <a:pt x="22" y="137"/>
                    <a:pt x="67" y="0"/>
                  </a:cubicBezTo>
                  <a:cubicBezTo>
                    <a:pt x="68" y="0"/>
                    <a:pt x="68" y="0"/>
                    <a:pt x="68" y="0"/>
                  </a:cubicBezTo>
                  <a:cubicBezTo>
                    <a:pt x="46" y="105"/>
                    <a:pt x="455" y="350"/>
                    <a:pt x="994" y="553"/>
                  </a:cubicBezTo>
                  <a:cubicBezTo>
                    <a:pt x="1533" y="757"/>
                    <a:pt x="2001" y="844"/>
                    <a:pt x="2054" y="751"/>
                  </a:cubicBezTo>
                  <a:lnTo>
                    <a:pt x="2055" y="75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 name="Group 27"/>
          <p:cNvGrpSpPr/>
          <p:nvPr/>
        </p:nvGrpSpPr>
        <p:grpSpPr>
          <a:xfrm>
            <a:off x="785618" y="1767770"/>
            <a:ext cx="3999480" cy="2723865"/>
            <a:chOff x="1409058" y="2175314"/>
            <a:chExt cx="3422127" cy="2247292"/>
          </a:xfrm>
        </p:grpSpPr>
        <p:sp>
          <p:nvSpPr>
            <p:cNvPr id="29" name="Freeform 5"/>
            <p:cNvSpPr>
              <a:spLocks/>
            </p:cNvSpPr>
            <p:nvPr/>
          </p:nvSpPr>
          <p:spPr bwMode="auto">
            <a:xfrm>
              <a:off x="1795264" y="2175314"/>
              <a:ext cx="3035921" cy="1573205"/>
            </a:xfrm>
            <a:custGeom>
              <a:avLst/>
              <a:gdLst>
                <a:gd name="T0" fmla="*/ 1004 w 1864"/>
                <a:gd name="T1" fmla="*/ 318 h 966"/>
                <a:gd name="T2" fmla="*/ 1823 w 1864"/>
                <a:gd name="T3" fmla="*/ 875 h 966"/>
                <a:gd name="T4" fmla="*/ 859 w 1864"/>
                <a:gd name="T5" fmla="*/ 648 h 966"/>
                <a:gd name="T6" fmla="*/ 40 w 1864"/>
                <a:gd name="T7" fmla="*/ 91 h 966"/>
                <a:gd name="T8" fmla="*/ 1004 w 1864"/>
                <a:gd name="T9" fmla="*/ 318 h 966"/>
              </a:gdLst>
              <a:ahLst/>
              <a:cxnLst>
                <a:cxn ang="0">
                  <a:pos x="T0" y="T1"/>
                </a:cxn>
                <a:cxn ang="0">
                  <a:pos x="T2" y="T3"/>
                </a:cxn>
                <a:cxn ang="0">
                  <a:pos x="T4" y="T5"/>
                </a:cxn>
                <a:cxn ang="0">
                  <a:pos x="T6" y="T7"/>
                </a:cxn>
                <a:cxn ang="0">
                  <a:pos x="T8" y="T9"/>
                </a:cxn>
              </a:cxnLst>
              <a:rect l="0" t="0" r="r" b="b"/>
              <a:pathLst>
                <a:path w="1864" h="966">
                  <a:moveTo>
                    <a:pt x="1004" y="318"/>
                  </a:moveTo>
                  <a:cubicBezTo>
                    <a:pt x="1497" y="534"/>
                    <a:pt x="1864" y="784"/>
                    <a:pt x="1823" y="875"/>
                  </a:cubicBezTo>
                  <a:cubicBezTo>
                    <a:pt x="1783" y="966"/>
                    <a:pt x="1352" y="865"/>
                    <a:pt x="859" y="648"/>
                  </a:cubicBezTo>
                  <a:cubicBezTo>
                    <a:pt x="367" y="431"/>
                    <a:pt x="0" y="182"/>
                    <a:pt x="40" y="91"/>
                  </a:cubicBezTo>
                  <a:cubicBezTo>
                    <a:pt x="80" y="0"/>
                    <a:pt x="512" y="101"/>
                    <a:pt x="1004" y="318"/>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1409058" y="2320268"/>
              <a:ext cx="3366375" cy="2102338"/>
            </a:xfrm>
            <a:custGeom>
              <a:avLst/>
              <a:gdLst>
                <a:gd name="T0" fmla="*/ 57 w 2067"/>
                <a:gd name="T1" fmla="*/ 282 h 1291"/>
                <a:gd name="T2" fmla="*/ 278 w 2067"/>
                <a:gd name="T3" fmla="*/ 0 h 1291"/>
                <a:gd name="T4" fmla="*/ 1096 w 2067"/>
                <a:gd name="T5" fmla="*/ 559 h 1291"/>
                <a:gd name="T6" fmla="*/ 2060 w 2067"/>
                <a:gd name="T7" fmla="*/ 788 h 1291"/>
                <a:gd name="T8" fmla="*/ 2060 w 2067"/>
                <a:gd name="T9" fmla="*/ 788 h 1291"/>
                <a:gd name="T10" fmla="*/ 2022 w 2067"/>
                <a:gd name="T11" fmla="*/ 1086 h 1291"/>
                <a:gd name="T12" fmla="*/ 1160 w 2067"/>
                <a:gd name="T13" fmla="*/ 1023 h 1291"/>
                <a:gd name="T14" fmla="*/ 857 w 2067"/>
                <a:gd name="T15" fmla="*/ 900 h 1291"/>
                <a:gd name="T16" fmla="*/ 57 w 2067"/>
                <a:gd name="T17" fmla="*/ 282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7" h="1291">
                  <a:moveTo>
                    <a:pt x="57" y="282"/>
                  </a:moveTo>
                  <a:cubicBezTo>
                    <a:pt x="109" y="164"/>
                    <a:pt x="170" y="87"/>
                    <a:pt x="278" y="0"/>
                  </a:cubicBezTo>
                  <a:cubicBezTo>
                    <a:pt x="243" y="93"/>
                    <a:pt x="607" y="344"/>
                    <a:pt x="1096" y="559"/>
                  </a:cubicBezTo>
                  <a:cubicBezTo>
                    <a:pt x="1585" y="774"/>
                    <a:pt x="2015" y="876"/>
                    <a:pt x="2060" y="788"/>
                  </a:cubicBezTo>
                  <a:cubicBezTo>
                    <a:pt x="2060" y="788"/>
                    <a:pt x="2060" y="788"/>
                    <a:pt x="2060" y="788"/>
                  </a:cubicBezTo>
                  <a:cubicBezTo>
                    <a:pt x="2067" y="891"/>
                    <a:pt x="2056" y="992"/>
                    <a:pt x="2022" y="1086"/>
                  </a:cubicBezTo>
                  <a:cubicBezTo>
                    <a:pt x="1948" y="1291"/>
                    <a:pt x="1319" y="1078"/>
                    <a:pt x="1160" y="1023"/>
                  </a:cubicBezTo>
                  <a:cubicBezTo>
                    <a:pt x="1058" y="988"/>
                    <a:pt x="956" y="946"/>
                    <a:pt x="857" y="900"/>
                  </a:cubicBezTo>
                  <a:cubicBezTo>
                    <a:pt x="732" y="841"/>
                    <a:pt x="0" y="443"/>
                    <a:pt x="57" y="282"/>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Freeform 30"/>
          <p:cNvSpPr>
            <a:spLocks/>
          </p:cNvSpPr>
          <p:nvPr/>
        </p:nvSpPr>
        <p:spPr bwMode="auto">
          <a:xfrm>
            <a:off x="1792596" y="1483958"/>
            <a:ext cx="3298149" cy="1887170"/>
          </a:xfrm>
          <a:custGeom>
            <a:avLst/>
            <a:gdLst>
              <a:gd name="T0" fmla="*/ 1050 w 1733"/>
              <a:gd name="T1" fmla="*/ 144 h 956"/>
              <a:gd name="T2" fmla="*/ 1708 w 1733"/>
              <a:gd name="T3" fmla="*/ 849 h 956"/>
              <a:gd name="T4" fmla="*/ 1627 w 1733"/>
              <a:gd name="T5" fmla="*/ 954 h 956"/>
              <a:gd name="T6" fmla="*/ 50 w 1733"/>
              <a:gd name="T7" fmla="*/ 305 h 956"/>
              <a:gd name="T8" fmla="*/ 61 w 1733"/>
              <a:gd name="T9" fmla="*/ 212 h 956"/>
              <a:gd name="T10" fmla="*/ 1050 w 1733"/>
              <a:gd name="T11" fmla="*/ 144 h 956"/>
            </a:gdLst>
            <a:ahLst/>
            <a:cxnLst>
              <a:cxn ang="0">
                <a:pos x="T0" y="T1"/>
              </a:cxn>
              <a:cxn ang="0">
                <a:pos x="T2" y="T3"/>
              </a:cxn>
              <a:cxn ang="0">
                <a:pos x="T4" y="T5"/>
              </a:cxn>
              <a:cxn ang="0">
                <a:pos x="T6" y="T7"/>
              </a:cxn>
              <a:cxn ang="0">
                <a:pos x="T8" y="T9"/>
              </a:cxn>
              <a:cxn ang="0">
                <a:pos x="T10" y="T11"/>
              </a:cxn>
            </a:cxnLst>
            <a:rect l="0" t="0" r="r" b="b"/>
            <a:pathLst>
              <a:path w="1733" h="956">
                <a:moveTo>
                  <a:pt x="1050" y="144"/>
                </a:moveTo>
                <a:cubicBezTo>
                  <a:pt x="1394" y="283"/>
                  <a:pt x="1635" y="552"/>
                  <a:pt x="1708" y="849"/>
                </a:cubicBezTo>
                <a:cubicBezTo>
                  <a:pt x="1733" y="952"/>
                  <a:pt x="1696" y="956"/>
                  <a:pt x="1627" y="954"/>
                </a:cubicBezTo>
                <a:cubicBezTo>
                  <a:pt x="1238" y="925"/>
                  <a:pt x="312" y="544"/>
                  <a:pt x="50" y="305"/>
                </a:cubicBezTo>
                <a:cubicBezTo>
                  <a:pt x="22" y="272"/>
                  <a:pt x="0" y="254"/>
                  <a:pt x="61" y="212"/>
                </a:cubicBezTo>
                <a:cubicBezTo>
                  <a:pt x="322" y="33"/>
                  <a:pt x="695" y="0"/>
                  <a:pt x="1050" y="14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TextBox 41"/>
          <p:cNvSpPr txBox="1"/>
          <p:nvPr/>
        </p:nvSpPr>
        <p:spPr>
          <a:xfrm>
            <a:off x="6116408" y="4499029"/>
            <a:ext cx="544290" cy="281315"/>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700" b="1" dirty="0" smtClean="0">
                <a:solidFill>
                  <a:schemeClr val="bg1"/>
                </a:solidFill>
                <a:latin typeface="Source Sans Pro Light" panose="020B0403030403020204" pitchFamily="34" charset="0"/>
                <a:ea typeface="Roboto" panose="02000000000000000000" pitchFamily="2" charset="0"/>
              </a:rPr>
              <a:t>PHONE</a:t>
            </a:r>
            <a:endParaRPr lang="en-US" sz="800" b="1" dirty="0">
              <a:solidFill>
                <a:schemeClr val="bg1"/>
              </a:solidFill>
              <a:latin typeface="Source Sans Pro Light" panose="020B0403030403020204" pitchFamily="34" charset="0"/>
              <a:ea typeface="Roboto" panose="02000000000000000000" pitchFamily="2" charset="0"/>
            </a:endParaRPr>
          </a:p>
        </p:txBody>
      </p:sp>
      <p:sp>
        <p:nvSpPr>
          <p:cNvPr id="43" name="TextBox 42"/>
          <p:cNvSpPr txBox="1"/>
          <p:nvPr/>
        </p:nvSpPr>
        <p:spPr>
          <a:xfrm>
            <a:off x="6678968" y="4499028"/>
            <a:ext cx="607515" cy="281315"/>
          </a:xfrm>
          <a:prstGeom prst="roundRect">
            <a:avLst>
              <a:gd name="adj" fmla="val 50000"/>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700" b="1" dirty="0" smtClean="0">
                <a:solidFill>
                  <a:schemeClr val="bg1"/>
                </a:solidFill>
                <a:latin typeface="Source Sans Pro Light" panose="020B0403030403020204" pitchFamily="34" charset="0"/>
                <a:ea typeface="Roboto" panose="02000000000000000000" pitchFamily="2" charset="0"/>
              </a:rPr>
              <a:t>MOCKUP</a:t>
            </a:r>
            <a:endParaRPr lang="en-US" sz="700" b="1" dirty="0">
              <a:solidFill>
                <a:schemeClr val="bg1"/>
              </a:solidFill>
              <a:latin typeface="Source Sans Pro Light" panose="020B0403030403020204" pitchFamily="34" charset="0"/>
              <a:ea typeface="Roboto" panose="02000000000000000000" pitchFamily="2" charset="0"/>
            </a:endParaRPr>
          </a:p>
        </p:txBody>
      </p:sp>
      <p:sp>
        <p:nvSpPr>
          <p:cNvPr id="44" name="TextBox 43"/>
          <p:cNvSpPr txBox="1"/>
          <p:nvPr/>
        </p:nvSpPr>
        <p:spPr>
          <a:xfrm>
            <a:off x="7314788" y="4499027"/>
            <a:ext cx="486385" cy="281315"/>
          </a:xfrm>
          <a:prstGeom prst="roundRect">
            <a:avLst>
              <a:gd name="adj" fmla="val 50000"/>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sz="700" b="1" dirty="0" smtClean="0">
                <a:solidFill>
                  <a:schemeClr val="bg1"/>
                </a:solidFill>
                <a:latin typeface="Source Sans Pro Light" panose="020B0403030403020204" pitchFamily="34" charset="0"/>
                <a:ea typeface="Roboto" panose="02000000000000000000" pitchFamily="2" charset="0"/>
              </a:rPr>
              <a:t>SLIDE</a:t>
            </a:r>
            <a:endParaRPr lang="en-US" sz="700" b="1" dirty="0">
              <a:solidFill>
                <a:schemeClr val="bg1"/>
              </a:solidFill>
              <a:latin typeface="Source Sans Pro Light" panose="020B0403030403020204" pitchFamily="34" charset="0"/>
              <a:ea typeface="Roboto" panose="02000000000000000000" pitchFamily="2" charset="0"/>
            </a:endParaRPr>
          </a:p>
        </p:txBody>
      </p:sp>
      <p:sp>
        <p:nvSpPr>
          <p:cNvPr id="45" name="TextBox 44"/>
          <p:cNvSpPr txBox="1"/>
          <p:nvPr/>
        </p:nvSpPr>
        <p:spPr>
          <a:xfrm>
            <a:off x="7822505" y="4499027"/>
            <a:ext cx="1041742" cy="281315"/>
          </a:xfrm>
          <a:prstGeom prst="roundRect">
            <a:avLst>
              <a:gd name="adj" fmla="val 50000"/>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sz="700" b="1" dirty="0" smtClean="0">
                <a:solidFill>
                  <a:schemeClr val="bg1"/>
                </a:solidFill>
                <a:latin typeface="Source Sans Pro Light" panose="020B0403030403020204" pitchFamily="34" charset="0"/>
                <a:ea typeface="Roboto" panose="02000000000000000000" pitchFamily="2" charset="0"/>
              </a:rPr>
              <a:t>MULTIPURPOSE PPT</a:t>
            </a:r>
            <a:endParaRPr lang="en-US" sz="700" b="1" dirty="0">
              <a:solidFill>
                <a:schemeClr val="bg1"/>
              </a:solidFill>
              <a:latin typeface="Source Sans Pro Light" panose="020B0403030403020204" pitchFamily="34" charset="0"/>
              <a:ea typeface="Roboto" panose="02000000000000000000" pitchFamily="2" charset="0"/>
            </a:endParaRPr>
          </a:p>
        </p:txBody>
      </p:sp>
      <p:sp>
        <p:nvSpPr>
          <p:cNvPr id="46" name="TextBox 45"/>
          <p:cNvSpPr txBox="1"/>
          <p:nvPr/>
        </p:nvSpPr>
        <p:spPr>
          <a:xfrm>
            <a:off x="6116408" y="4871167"/>
            <a:ext cx="633631" cy="281315"/>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700" b="1" dirty="0" smtClean="0">
                <a:solidFill>
                  <a:schemeClr val="bg1"/>
                </a:solidFill>
                <a:latin typeface="Source Sans Pro Light" panose="020B0403030403020204" pitchFamily="34" charset="0"/>
                <a:ea typeface="Roboto" panose="02000000000000000000" pitchFamily="2" charset="0"/>
              </a:rPr>
              <a:t>ELECTRIC</a:t>
            </a:r>
            <a:endParaRPr lang="en-US" sz="700" b="1" dirty="0">
              <a:solidFill>
                <a:schemeClr val="bg1"/>
              </a:solidFill>
              <a:latin typeface="Source Sans Pro Light" panose="020B0403030403020204" pitchFamily="34" charset="0"/>
              <a:ea typeface="Roboto" panose="02000000000000000000" pitchFamily="2" charset="0"/>
            </a:endParaRPr>
          </a:p>
        </p:txBody>
      </p:sp>
      <p:sp>
        <p:nvSpPr>
          <p:cNvPr id="47" name="TextBox 46"/>
          <p:cNvSpPr txBox="1"/>
          <p:nvPr/>
        </p:nvSpPr>
        <p:spPr>
          <a:xfrm>
            <a:off x="6767627" y="4871167"/>
            <a:ext cx="609366" cy="281315"/>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700" b="1" dirty="0" smtClean="0">
                <a:solidFill>
                  <a:schemeClr val="bg1"/>
                </a:solidFill>
                <a:latin typeface="Source Sans Pro Light" panose="020B0403030403020204" pitchFamily="34" charset="0"/>
                <a:ea typeface="Roboto" panose="02000000000000000000" pitchFamily="2" charset="0"/>
              </a:rPr>
              <a:t>SMOOTH</a:t>
            </a:r>
            <a:endParaRPr lang="en-US" sz="700" b="1" dirty="0">
              <a:solidFill>
                <a:schemeClr val="bg1"/>
              </a:solidFill>
              <a:latin typeface="Source Sans Pro Light" panose="020B0403030403020204" pitchFamily="34" charset="0"/>
              <a:ea typeface="Roboto" panose="02000000000000000000" pitchFamily="2" charset="0"/>
            </a:endParaRPr>
          </a:p>
        </p:txBody>
      </p:sp>
      <p:grpSp>
        <p:nvGrpSpPr>
          <p:cNvPr id="32" name="组合 31"/>
          <p:cNvGrpSpPr/>
          <p:nvPr/>
        </p:nvGrpSpPr>
        <p:grpSpPr>
          <a:xfrm>
            <a:off x="3915930" y="346684"/>
            <a:ext cx="4377070" cy="927931"/>
            <a:chOff x="3915930" y="346684"/>
            <a:chExt cx="4377070" cy="927931"/>
          </a:xfrm>
        </p:grpSpPr>
        <p:sp>
          <p:nvSpPr>
            <p:cNvPr id="33"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34"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grpSp>
        <p:nvGrpSpPr>
          <p:cNvPr id="35" name="组合 34"/>
          <p:cNvGrpSpPr/>
          <p:nvPr/>
        </p:nvGrpSpPr>
        <p:grpSpPr>
          <a:xfrm>
            <a:off x="5968343" y="2323595"/>
            <a:ext cx="5055919" cy="2084607"/>
            <a:chOff x="5968343" y="2626193"/>
            <a:chExt cx="5055919" cy="2084607"/>
          </a:xfrm>
        </p:grpSpPr>
        <p:sp>
          <p:nvSpPr>
            <p:cNvPr id="36" name="TextBox 81"/>
            <p:cNvSpPr txBox="1"/>
            <p:nvPr/>
          </p:nvSpPr>
          <p:spPr>
            <a:xfrm>
              <a:off x="5968343" y="2626193"/>
              <a:ext cx="5055919" cy="424732"/>
            </a:xfrm>
            <a:prstGeom prst="rect">
              <a:avLst/>
            </a:prstGeom>
            <a:noFill/>
          </p:spPr>
          <p:txBody>
            <a:bodyPr wrap="square" rtlCol="0">
              <a:spAutoFit/>
            </a:bodyPr>
            <a:lstStyle/>
            <a:p>
              <a:pPr>
                <a:lnSpc>
                  <a:spcPct val="90000"/>
                </a:lnSpc>
              </a:pPr>
              <a:r>
                <a:rPr lang="zh-CN" altLang="en-US" sz="2400" dirty="0" smtClean="0">
                  <a:solidFill>
                    <a:srgbClr val="434A54"/>
                  </a:solidFill>
                  <a:latin typeface="Source Sans Pro" panose="020B0503030403020204" pitchFamily="34" charset="0"/>
                </a:rPr>
                <a:t>文字标题内容</a:t>
              </a:r>
              <a:endParaRPr lang="en-US" sz="2400" dirty="0">
                <a:solidFill>
                  <a:srgbClr val="434A54"/>
                </a:solidFill>
                <a:latin typeface="Source Sans Pro" panose="020B0503030403020204" pitchFamily="34" charset="0"/>
              </a:endParaRPr>
            </a:p>
          </p:txBody>
        </p:sp>
        <p:sp>
          <p:nvSpPr>
            <p:cNvPr id="37" name="Rectangle 94"/>
            <p:cNvSpPr/>
            <p:nvPr/>
          </p:nvSpPr>
          <p:spPr>
            <a:xfrm>
              <a:off x="5968345" y="3141140"/>
              <a:ext cx="4864539" cy="1569660"/>
            </a:xfrm>
            <a:prstGeom prst="rect">
              <a:avLst/>
            </a:prstGeom>
          </p:spPr>
          <p:txBody>
            <a:bodyPr wrap="square">
              <a:spAutoFit/>
            </a:bodyPr>
            <a:lstStyle/>
            <a:p>
              <a:r>
                <a:rPr lang="zh-CN" altLang="en-US" sz="1200" dirty="0"/>
                <a:t>此处填写文字内容此处填写文字内容此处填写文字内容此处填写文字内容此处此处填写文字内容此处填写文字内容此处填写文字内容此处填写文字内容此处</a:t>
              </a:r>
              <a:endParaRPr lang="id-ID" altLang="zh-CN" sz="1200" dirty="0"/>
            </a:p>
            <a:p>
              <a:r>
                <a:rPr lang="zh-CN" altLang="en-US" sz="1200" dirty="0"/>
                <a:t>此处填写文字内容此处填写文字内容此处填写文字内容此处填写文字内容此处</a:t>
              </a:r>
              <a:endParaRPr lang="id-ID" altLang="zh-CN" sz="1200" dirty="0"/>
            </a:p>
            <a:p>
              <a:r>
                <a:rPr lang="zh-CN" altLang="en-US" sz="1200" dirty="0"/>
                <a:t>此处填写文字内容此处填写文字内容此处填写文字内容此处填写文字内容此处</a:t>
              </a:r>
              <a:endParaRPr lang="id-ID" altLang="zh-CN" sz="1200" dirty="0"/>
            </a:p>
            <a:p>
              <a:endParaRPr lang="id-ID" altLang="zh-CN" sz="1200" dirty="0"/>
            </a:p>
          </p:txBody>
        </p:sp>
      </p:grpSp>
    </p:spTree>
    <p:extLst>
      <p:ext uri="{BB962C8B-B14F-4D97-AF65-F5344CB8AC3E}">
        <p14:creationId xmlns:p14="http://schemas.microsoft.com/office/powerpoint/2010/main" val="2167575585"/>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2" grpId="0" animBg="1"/>
      <p:bldP spid="43" grpId="0" animBg="1"/>
      <p:bldP spid="44" grpId="0" animBg="1"/>
      <p:bldP spid="45" grpId="0" animBg="1"/>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Layer 6"/>
          <p:cNvGrpSpPr/>
          <p:nvPr/>
        </p:nvGrpSpPr>
        <p:grpSpPr>
          <a:xfrm>
            <a:off x="4560637" y="4993281"/>
            <a:ext cx="3095625" cy="1013381"/>
            <a:chOff x="4889500" y="4559301"/>
            <a:chExt cx="2400300" cy="1392238"/>
          </a:xfrm>
          <a:solidFill>
            <a:schemeClr val="accent6"/>
          </a:solidFill>
          <a:effectLst>
            <a:outerShdw blurRad="266700" dist="228600" algn="l" rotWithShape="0">
              <a:prstClr val="black">
                <a:alpha val="24000"/>
              </a:prstClr>
            </a:outerShdw>
          </a:effectLst>
        </p:grpSpPr>
        <p:sp>
          <p:nvSpPr>
            <p:cNvPr id="73" name="Freeform 72"/>
            <p:cNvSpPr>
              <a:spLocks/>
            </p:cNvSpPr>
            <p:nvPr/>
          </p:nvSpPr>
          <p:spPr bwMode="auto">
            <a:xfrm>
              <a:off x="5365750" y="4797426"/>
              <a:ext cx="723900" cy="552450"/>
            </a:xfrm>
            <a:custGeom>
              <a:avLst/>
              <a:gdLst>
                <a:gd name="T0" fmla="*/ 456 w 456"/>
                <a:gd name="T1" fmla="*/ 0 h 348"/>
                <a:gd name="T2" fmla="*/ 456 w 456"/>
                <a:gd name="T3" fmla="*/ 123 h 348"/>
                <a:gd name="T4" fmla="*/ 0 w 456"/>
                <a:gd name="T5" fmla="*/ 348 h 348"/>
                <a:gd name="T6" fmla="*/ 0 w 456"/>
                <a:gd name="T7" fmla="*/ 229 h 348"/>
                <a:gd name="T8" fmla="*/ 456 w 456"/>
                <a:gd name="T9" fmla="*/ 0 h 348"/>
              </a:gdLst>
              <a:ahLst/>
              <a:cxnLst>
                <a:cxn ang="0">
                  <a:pos x="T0" y="T1"/>
                </a:cxn>
                <a:cxn ang="0">
                  <a:pos x="T2" y="T3"/>
                </a:cxn>
                <a:cxn ang="0">
                  <a:pos x="T4" y="T5"/>
                </a:cxn>
                <a:cxn ang="0">
                  <a:pos x="T6" y="T7"/>
                </a:cxn>
                <a:cxn ang="0">
                  <a:pos x="T8" y="T9"/>
                </a:cxn>
              </a:cxnLst>
              <a:rect l="0" t="0" r="r" b="b"/>
              <a:pathLst>
                <a:path w="456" h="348">
                  <a:moveTo>
                    <a:pt x="456" y="0"/>
                  </a:moveTo>
                  <a:lnTo>
                    <a:pt x="456" y="123"/>
                  </a:lnTo>
                  <a:lnTo>
                    <a:pt x="0" y="348"/>
                  </a:lnTo>
                  <a:lnTo>
                    <a:pt x="0" y="229"/>
                  </a:lnTo>
                  <a:lnTo>
                    <a:pt x="4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74" name="Freeform 73"/>
            <p:cNvSpPr>
              <a:spLocks noEditPoints="1"/>
            </p:cNvSpPr>
            <p:nvPr/>
          </p:nvSpPr>
          <p:spPr bwMode="auto">
            <a:xfrm>
              <a:off x="4889500" y="4797426"/>
              <a:ext cx="1922463" cy="1154113"/>
            </a:xfrm>
            <a:custGeom>
              <a:avLst/>
              <a:gdLst>
                <a:gd name="T0" fmla="*/ 1211 w 1211"/>
                <a:gd name="T1" fmla="*/ 229 h 727"/>
                <a:gd name="T2" fmla="*/ 1211 w 1211"/>
                <a:gd name="T3" fmla="*/ 348 h 727"/>
                <a:gd name="T4" fmla="*/ 756 w 1211"/>
                <a:gd name="T5" fmla="*/ 123 h 727"/>
                <a:gd name="T6" fmla="*/ 756 w 1211"/>
                <a:gd name="T7" fmla="*/ 0 h 727"/>
                <a:gd name="T8" fmla="*/ 1211 w 1211"/>
                <a:gd name="T9" fmla="*/ 229 h 727"/>
                <a:gd name="T10" fmla="*/ 0 w 1211"/>
                <a:gd name="T11" fmla="*/ 348 h 727"/>
                <a:gd name="T12" fmla="*/ 756 w 1211"/>
                <a:gd name="T13" fmla="*/ 727 h 727"/>
                <a:gd name="T14" fmla="*/ 756 w 1211"/>
                <a:gd name="T15" fmla="*/ 603 h 727"/>
                <a:gd name="T16" fmla="*/ 0 w 1211"/>
                <a:gd name="T17" fmla="*/ 229 h 727"/>
                <a:gd name="T18" fmla="*/ 0 w 1211"/>
                <a:gd name="T19" fmla="*/ 348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1" h="727">
                  <a:moveTo>
                    <a:pt x="1211" y="229"/>
                  </a:moveTo>
                  <a:lnTo>
                    <a:pt x="1211" y="348"/>
                  </a:lnTo>
                  <a:lnTo>
                    <a:pt x="756" y="123"/>
                  </a:lnTo>
                  <a:lnTo>
                    <a:pt x="756" y="0"/>
                  </a:lnTo>
                  <a:lnTo>
                    <a:pt x="1211" y="229"/>
                  </a:lnTo>
                  <a:close/>
                  <a:moveTo>
                    <a:pt x="0" y="348"/>
                  </a:moveTo>
                  <a:lnTo>
                    <a:pt x="756" y="727"/>
                  </a:lnTo>
                  <a:lnTo>
                    <a:pt x="756" y="603"/>
                  </a:lnTo>
                  <a:lnTo>
                    <a:pt x="0" y="229"/>
                  </a:lnTo>
                  <a:lnTo>
                    <a:pt x="0" y="3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75" name="Freeform 74"/>
            <p:cNvSpPr>
              <a:spLocks/>
            </p:cNvSpPr>
            <p:nvPr/>
          </p:nvSpPr>
          <p:spPr bwMode="auto">
            <a:xfrm>
              <a:off x="6089650" y="5160963"/>
              <a:ext cx="1200150" cy="790575"/>
            </a:xfrm>
            <a:custGeom>
              <a:avLst/>
              <a:gdLst>
                <a:gd name="T0" fmla="*/ 756 w 756"/>
                <a:gd name="T1" fmla="*/ 0 h 498"/>
                <a:gd name="T2" fmla="*/ 756 w 756"/>
                <a:gd name="T3" fmla="*/ 119 h 498"/>
                <a:gd name="T4" fmla="*/ 0 w 756"/>
                <a:gd name="T5" fmla="*/ 498 h 498"/>
                <a:gd name="T6" fmla="*/ 0 w 756"/>
                <a:gd name="T7" fmla="*/ 374 h 498"/>
                <a:gd name="T8" fmla="*/ 756 w 756"/>
                <a:gd name="T9" fmla="*/ 0 h 498"/>
              </a:gdLst>
              <a:ahLst/>
              <a:cxnLst>
                <a:cxn ang="0">
                  <a:pos x="T0" y="T1"/>
                </a:cxn>
                <a:cxn ang="0">
                  <a:pos x="T2" y="T3"/>
                </a:cxn>
                <a:cxn ang="0">
                  <a:pos x="T4" y="T5"/>
                </a:cxn>
                <a:cxn ang="0">
                  <a:pos x="T6" y="T7"/>
                </a:cxn>
                <a:cxn ang="0">
                  <a:pos x="T8" y="T9"/>
                </a:cxn>
              </a:cxnLst>
              <a:rect l="0" t="0" r="r" b="b"/>
              <a:pathLst>
                <a:path w="756" h="498">
                  <a:moveTo>
                    <a:pt x="756" y="0"/>
                  </a:moveTo>
                  <a:lnTo>
                    <a:pt x="756" y="119"/>
                  </a:lnTo>
                  <a:lnTo>
                    <a:pt x="0" y="498"/>
                  </a:lnTo>
                  <a:lnTo>
                    <a:pt x="0" y="374"/>
                  </a:lnTo>
                  <a:lnTo>
                    <a:pt x="7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76" name="Freeform 75"/>
            <p:cNvSpPr>
              <a:spLocks noEditPoints="1"/>
            </p:cNvSpPr>
            <p:nvPr/>
          </p:nvSpPr>
          <p:spPr bwMode="auto">
            <a:xfrm>
              <a:off x="4889500" y="4559301"/>
              <a:ext cx="2400300" cy="1195388"/>
            </a:xfrm>
            <a:custGeom>
              <a:avLst/>
              <a:gdLst>
                <a:gd name="T0" fmla="*/ 756 w 1512"/>
                <a:gd name="T1" fmla="*/ 0 h 753"/>
                <a:gd name="T2" fmla="*/ 1512 w 1512"/>
                <a:gd name="T3" fmla="*/ 379 h 753"/>
                <a:gd name="T4" fmla="*/ 756 w 1512"/>
                <a:gd name="T5" fmla="*/ 753 h 753"/>
                <a:gd name="T6" fmla="*/ 0 w 1512"/>
                <a:gd name="T7" fmla="*/ 379 h 753"/>
                <a:gd name="T8" fmla="*/ 756 w 1512"/>
                <a:gd name="T9" fmla="*/ 0 h 753"/>
                <a:gd name="T10" fmla="*/ 300 w 1512"/>
                <a:gd name="T11" fmla="*/ 379 h 753"/>
                <a:gd name="T12" fmla="*/ 756 w 1512"/>
                <a:gd name="T13" fmla="*/ 604 h 753"/>
                <a:gd name="T14" fmla="*/ 1211 w 1512"/>
                <a:gd name="T15" fmla="*/ 379 h 753"/>
                <a:gd name="T16" fmla="*/ 756 w 1512"/>
                <a:gd name="T17" fmla="*/ 150 h 753"/>
                <a:gd name="T18" fmla="*/ 300 w 1512"/>
                <a:gd name="T19" fmla="*/ 37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2" h="753">
                  <a:moveTo>
                    <a:pt x="756" y="0"/>
                  </a:moveTo>
                  <a:lnTo>
                    <a:pt x="1512" y="379"/>
                  </a:lnTo>
                  <a:lnTo>
                    <a:pt x="756" y="753"/>
                  </a:lnTo>
                  <a:lnTo>
                    <a:pt x="0" y="379"/>
                  </a:lnTo>
                  <a:lnTo>
                    <a:pt x="756" y="0"/>
                  </a:lnTo>
                  <a:close/>
                  <a:moveTo>
                    <a:pt x="300" y="379"/>
                  </a:moveTo>
                  <a:lnTo>
                    <a:pt x="756" y="604"/>
                  </a:lnTo>
                  <a:lnTo>
                    <a:pt x="1211" y="379"/>
                  </a:lnTo>
                  <a:lnTo>
                    <a:pt x="756" y="150"/>
                  </a:lnTo>
                  <a:lnTo>
                    <a:pt x="30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grpSp>
        <p:nvGrpSpPr>
          <p:cNvPr id="77" name="Layer 5"/>
          <p:cNvGrpSpPr/>
          <p:nvPr/>
        </p:nvGrpSpPr>
        <p:grpSpPr>
          <a:xfrm>
            <a:off x="4560637" y="4434683"/>
            <a:ext cx="3095625" cy="1008761"/>
            <a:chOff x="4889500" y="3152776"/>
            <a:chExt cx="2400300" cy="1385888"/>
          </a:xfrm>
          <a:effectLst>
            <a:outerShdw blurRad="266700" dist="228600" algn="l" rotWithShape="0">
              <a:prstClr val="black">
                <a:alpha val="24000"/>
              </a:prstClr>
            </a:outerShdw>
          </a:effectLst>
        </p:grpSpPr>
        <p:sp>
          <p:nvSpPr>
            <p:cNvPr id="78" name="Freeform 20"/>
            <p:cNvSpPr>
              <a:spLocks/>
            </p:cNvSpPr>
            <p:nvPr/>
          </p:nvSpPr>
          <p:spPr bwMode="auto">
            <a:xfrm>
              <a:off x="5365750" y="3390901"/>
              <a:ext cx="723900" cy="552450"/>
            </a:xfrm>
            <a:custGeom>
              <a:avLst/>
              <a:gdLst>
                <a:gd name="T0" fmla="*/ 456 w 456"/>
                <a:gd name="T1" fmla="*/ 0 h 348"/>
                <a:gd name="T2" fmla="*/ 456 w 456"/>
                <a:gd name="T3" fmla="*/ 119 h 348"/>
                <a:gd name="T4" fmla="*/ 0 w 456"/>
                <a:gd name="T5" fmla="*/ 348 h 348"/>
                <a:gd name="T6" fmla="*/ 0 w 456"/>
                <a:gd name="T7" fmla="*/ 225 h 348"/>
                <a:gd name="T8" fmla="*/ 456 w 456"/>
                <a:gd name="T9" fmla="*/ 0 h 348"/>
              </a:gdLst>
              <a:ahLst/>
              <a:cxnLst>
                <a:cxn ang="0">
                  <a:pos x="T0" y="T1"/>
                </a:cxn>
                <a:cxn ang="0">
                  <a:pos x="T2" y="T3"/>
                </a:cxn>
                <a:cxn ang="0">
                  <a:pos x="T4" y="T5"/>
                </a:cxn>
                <a:cxn ang="0">
                  <a:pos x="T6" y="T7"/>
                </a:cxn>
                <a:cxn ang="0">
                  <a:pos x="T8" y="T9"/>
                </a:cxn>
              </a:cxnLst>
              <a:rect l="0" t="0" r="r" b="b"/>
              <a:pathLst>
                <a:path w="456" h="348">
                  <a:moveTo>
                    <a:pt x="456" y="0"/>
                  </a:moveTo>
                  <a:lnTo>
                    <a:pt x="456" y="119"/>
                  </a:lnTo>
                  <a:lnTo>
                    <a:pt x="0" y="348"/>
                  </a:lnTo>
                  <a:lnTo>
                    <a:pt x="0" y="225"/>
                  </a:lnTo>
                  <a:lnTo>
                    <a:pt x="456"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79" name="Freeform 21"/>
            <p:cNvSpPr>
              <a:spLocks noEditPoints="1"/>
            </p:cNvSpPr>
            <p:nvPr/>
          </p:nvSpPr>
          <p:spPr bwMode="auto">
            <a:xfrm>
              <a:off x="4889500" y="3390901"/>
              <a:ext cx="1922463" cy="1147763"/>
            </a:xfrm>
            <a:custGeom>
              <a:avLst/>
              <a:gdLst>
                <a:gd name="T0" fmla="*/ 1211 w 1211"/>
                <a:gd name="T1" fmla="*/ 225 h 723"/>
                <a:gd name="T2" fmla="*/ 1211 w 1211"/>
                <a:gd name="T3" fmla="*/ 348 h 723"/>
                <a:gd name="T4" fmla="*/ 756 w 1211"/>
                <a:gd name="T5" fmla="*/ 119 h 723"/>
                <a:gd name="T6" fmla="*/ 756 w 1211"/>
                <a:gd name="T7" fmla="*/ 0 h 723"/>
                <a:gd name="T8" fmla="*/ 1211 w 1211"/>
                <a:gd name="T9" fmla="*/ 225 h 723"/>
                <a:gd name="T10" fmla="*/ 0 w 1211"/>
                <a:gd name="T11" fmla="*/ 348 h 723"/>
                <a:gd name="T12" fmla="*/ 756 w 1211"/>
                <a:gd name="T13" fmla="*/ 723 h 723"/>
                <a:gd name="T14" fmla="*/ 756 w 1211"/>
                <a:gd name="T15" fmla="*/ 599 h 723"/>
                <a:gd name="T16" fmla="*/ 0 w 1211"/>
                <a:gd name="T17" fmla="*/ 225 h 723"/>
                <a:gd name="T18" fmla="*/ 0 w 1211"/>
                <a:gd name="T19" fmla="*/ 348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1" h="723">
                  <a:moveTo>
                    <a:pt x="1211" y="225"/>
                  </a:moveTo>
                  <a:lnTo>
                    <a:pt x="1211" y="348"/>
                  </a:lnTo>
                  <a:lnTo>
                    <a:pt x="756" y="119"/>
                  </a:lnTo>
                  <a:lnTo>
                    <a:pt x="756" y="0"/>
                  </a:lnTo>
                  <a:lnTo>
                    <a:pt x="1211" y="225"/>
                  </a:lnTo>
                  <a:close/>
                  <a:moveTo>
                    <a:pt x="0" y="348"/>
                  </a:moveTo>
                  <a:lnTo>
                    <a:pt x="756" y="723"/>
                  </a:lnTo>
                  <a:lnTo>
                    <a:pt x="756" y="599"/>
                  </a:lnTo>
                  <a:lnTo>
                    <a:pt x="0" y="225"/>
                  </a:lnTo>
                  <a:lnTo>
                    <a:pt x="0" y="348"/>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80" name="Freeform 22"/>
            <p:cNvSpPr>
              <a:spLocks/>
            </p:cNvSpPr>
            <p:nvPr/>
          </p:nvSpPr>
          <p:spPr bwMode="auto">
            <a:xfrm>
              <a:off x="6089650" y="3748088"/>
              <a:ext cx="1200150" cy="790575"/>
            </a:xfrm>
            <a:custGeom>
              <a:avLst/>
              <a:gdLst>
                <a:gd name="T0" fmla="*/ 756 w 756"/>
                <a:gd name="T1" fmla="*/ 0 h 498"/>
                <a:gd name="T2" fmla="*/ 756 w 756"/>
                <a:gd name="T3" fmla="*/ 123 h 498"/>
                <a:gd name="T4" fmla="*/ 0 w 756"/>
                <a:gd name="T5" fmla="*/ 498 h 498"/>
                <a:gd name="T6" fmla="*/ 0 w 756"/>
                <a:gd name="T7" fmla="*/ 374 h 498"/>
                <a:gd name="T8" fmla="*/ 756 w 756"/>
                <a:gd name="T9" fmla="*/ 0 h 498"/>
              </a:gdLst>
              <a:ahLst/>
              <a:cxnLst>
                <a:cxn ang="0">
                  <a:pos x="T0" y="T1"/>
                </a:cxn>
                <a:cxn ang="0">
                  <a:pos x="T2" y="T3"/>
                </a:cxn>
                <a:cxn ang="0">
                  <a:pos x="T4" y="T5"/>
                </a:cxn>
                <a:cxn ang="0">
                  <a:pos x="T6" y="T7"/>
                </a:cxn>
                <a:cxn ang="0">
                  <a:pos x="T8" y="T9"/>
                </a:cxn>
              </a:cxnLst>
              <a:rect l="0" t="0" r="r" b="b"/>
              <a:pathLst>
                <a:path w="756" h="498">
                  <a:moveTo>
                    <a:pt x="756" y="0"/>
                  </a:moveTo>
                  <a:lnTo>
                    <a:pt x="756" y="123"/>
                  </a:lnTo>
                  <a:lnTo>
                    <a:pt x="0" y="498"/>
                  </a:lnTo>
                  <a:lnTo>
                    <a:pt x="0" y="374"/>
                  </a:lnTo>
                  <a:lnTo>
                    <a:pt x="756"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81" name="Freeform 23"/>
            <p:cNvSpPr>
              <a:spLocks noEditPoints="1"/>
            </p:cNvSpPr>
            <p:nvPr/>
          </p:nvSpPr>
          <p:spPr bwMode="auto">
            <a:xfrm>
              <a:off x="4889500" y="3152776"/>
              <a:ext cx="2400300" cy="1189038"/>
            </a:xfrm>
            <a:custGeom>
              <a:avLst/>
              <a:gdLst>
                <a:gd name="T0" fmla="*/ 756 w 1512"/>
                <a:gd name="T1" fmla="*/ 0 h 749"/>
                <a:gd name="T2" fmla="*/ 1512 w 1512"/>
                <a:gd name="T3" fmla="*/ 375 h 749"/>
                <a:gd name="T4" fmla="*/ 756 w 1512"/>
                <a:gd name="T5" fmla="*/ 749 h 749"/>
                <a:gd name="T6" fmla="*/ 0 w 1512"/>
                <a:gd name="T7" fmla="*/ 375 h 749"/>
                <a:gd name="T8" fmla="*/ 756 w 1512"/>
                <a:gd name="T9" fmla="*/ 0 h 749"/>
                <a:gd name="T10" fmla="*/ 300 w 1512"/>
                <a:gd name="T11" fmla="*/ 375 h 749"/>
                <a:gd name="T12" fmla="*/ 756 w 1512"/>
                <a:gd name="T13" fmla="*/ 604 h 749"/>
                <a:gd name="T14" fmla="*/ 1211 w 1512"/>
                <a:gd name="T15" fmla="*/ 375 h 749"/>
                <a:gd name="T16" fmla="*/ 756 w 1512"/>
                <a:gd name="T17" fmla="*/ 150 h 749"/>
                <a:gd name="T18" fmla="*/ 300 w 1512"/>
                <a:gd name="T19" fmla="*/ 375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2" h="749">
                  <a:moveTo>
                    <a:pt x="756" y="0"/>
                  </a:moveTo>
                  <a:lnTo>
                    <a:pt x="1512" y="375"/>
                  </a:lnTo>
                  <a:lnTo>
                    <a:pt x="756" y="749"/>
                  </a:lnTo>
                  <a:lnTo>
                    <a:pt x="0" y="375"/>
                  </a:lnTo>
                  <a:lnTo>
                    <a:pt x="756" y="0"/>
                  </a:lnTo>
                  <a:close/>
                  <a:moveTo>
                    <a:pt x="300" y="375"/>
                  </a:moveTo>
                  <a:lnTo>
                    <a:pt x="756" y="604"/>
                  </a:lnTo>
                  <a:lnTo>
                    <a:pt x="1211" y="375"/>
                  </a:lnTo>
                  <a:lnTo>
                    <a:pt x="756" y="150"/>
                  </a:lnTo>
                  <a:lnTo>
                    <a:pt x="300" y="3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grpSp>
        <p:nvGrpSpPr>
          <p:cNvPr id="82" name="Layer 4"/>
          <p:cNvGrpSpPr/>
          <p:nvPr/>
        </p:nvGrpSpPr>
        <p:grpSpPr>
          <a:xfrm>
            <a:off x="4560637" y="3871461"/>
            <a:ext cx="3095625" cy="1013381"/>
            <a:chOff x="4889500" y="4090988"/>
            <a:chExt cx="2400300" cy="1392238"/>
          </a:xfrm>
          <a:effectLst>
            <a:outerShdw blurRad="266700" dist="228600" algn="l" rotWithShape="0">
              <a:prstClr val="black">
                <a:alpha val="24000"/>
              </a:prstClr>
            </a:outerShdw>
          </a:effectLst>
        </p:grpSpPr>
        <p:sp>
          <p:nvSpPr>
            <p:cNvPr id="83" name="Freeform 10"/>
            <p:cNvSpPr>
              <a:spLocks/>
            </p:cNvSpPr>
            <p:nvPr/>
          </p:nvSpPr>
          <p:spPr bwMode="auto">
            <a:xfrm>
              <a:off x="5365750" y="4329113"/>
              <a:ext cx="723900" cy="552450"/>
            </a:xfrm>
            <a:custGeom>
              <a:avLst/>
              <a:gdLst>
                <a:gd name="T0" fmla="*/ 456 w 456"/>
                <a:gd name="T1" fmla="*/ 0 h 348"/>
                <a:gd name="T2" fmla="*/ 456 w 456"/>
                <a:gd name="T3" fmla="*/ 123 h 348"/>
                <a:gd name="T4" fmla="*/ 0 w 456"/>
                <a:gd name="T5" fmla="*/ 348 h 348"/>
                <a:gd name="T6" fmla="*/ 0 w 456"/>
                <a:gd name="T7" fmla="*/ 224 h 348"/>
                <a:gd name="T8" fmla="*/ 456 w 456"/>
                <a:gd name="T9" fmla="*/ 0 h 348"/>
              </a:gdLst>
              <a:ahLst/>
              <a:cxnLst>
                <a:cxn ang="0">
                  <a:pos x="T0" y="T1"/>
                </a:cxn>
                <a:cxn ang="0">
                  <a:pos x="T2" y="T3"/>
                </a:cxn>
                <a:cxn ang="0">
                  <a:pos x="T4" y="T5"/>
                </a:cxn>
                <a:cxn ang="0">
                  <a:pos x="T6" y="T7"/>
                </a:cxn>
                <a:cxn ang="0">
                  <a:pos x="T8" y="T9"/>
                </a:cxn>
              </a:cxnLst>
              <a:rect l="0" t="0" r="r" b="b"/>
              <a:pathLst>
                <a:path w="456" h="348">
                  <a:moveTo>
                    <a:pt x="456" y="0"/>
                  </a:moveTo>
                  <a:lnTo>
                    <a:pt x="456" y="123"/>
                  </a:lnTo>
                  <a:lnTo>
                    <a:pt x="0" y="348"/>
                  </a:lnTo>
                  <a:lnTo>
                    <a:pt x="0" y="224"/>
                  </a:lnTo>
                  <a:lnTo>
                    <a:pt x="456"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84" name="Freeform 11"/>
            <p:cNvSpPr>
              <a:spLocks noEditPoints="1"/>
            </p:cNvSpPr>
            <p:nvPr/>
          </p:nvSpPr>
          <p:spPr bwMode="auto">
            <a:xfrm>
              <a:off x="4889500" y="4329113"/>
              <a:ext cx="1922463" cy="1154113"/>
            </a:xfrm>
            <a:custGeom>
              <a:avLst/>
              <a:gdLst>
                <a:gd name="T0" fmla="*/ 1211 w 1211"/>
                <a:gd name="T1" fmla="*/ 224 h 727"/>
                <a:gd name="T2" fmla="*/ 1211 w 1211"/>
                <a:gd name="T3" fmla="*/ 348 h 727"/>
                <a:gd name="T4" fmla="*/ 756 w 1211"/>
                <a:gd name="T5" fmla="*/ 123 h 727"/>
                <a:gd name="T6" fmla="*/ 756 w 1211"/>
                <a:gd name="T7" fmla="*/ 0 h 727"/>
                <a:gd name="T8" fmla="*/ 1211 w 1211"/>
                <a:gd name="T9" fmla="*/ 224 h 727"/>
                <a:gd name="T10" fmla="*/ 0 w 1211"/>
                <a:gd name="T11" fmla="*/ 348 h 727"/>
                <a:gd name="T12" fmla="*/ 756 w 1211"/>
                <a:gd name="T13" fmla="*/ 727 h 727"/>
                <a:gd name="T14" fmla="*/ 756 w 1211"/>
                <a:gd name="T15" fmla="*/ 603 h 727"/>
                <a:gd name="T16" fmla="*/ 0 w 1211"/>
                <a:gd name="T17" fmla="*/ 224 h 727"/>
                <a:gd name="T18" fmla="*/ 0 w 1211"/>
                <a:gd name="T19" fmla="*/ 348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1" h="727">
                  <a:moveTo>
                    <a:pt x="1211" y="224"/>
                  </a:moveTo>
                  <a:lnTo>
                    <a:pt x="1211" y="348"/>
                  </a:lnTo>
                  <a:lnTo>
                    <a:pt x="756" y="123"/>
                  </a:lnTo>
                  <a:lnTo>
                    <a:pt x="756" y="0"/>
                  </a:lnTo>
                  <a:lnTo>
                    <a:pt x="1211" y="224"/>
                  </a:lnTo>
                  <a:close/>
                  <a:moveTo>
                    <a:pt x="0" y="348"/>
                  </a:moveTo>
                  <a:lnTo>
                    <a:pt x="756" y="727"/>
                  </a:lnTo>
                  <a:lnTo>
                    <a:pt x="756" y="603"/>
                  </a:lnTo>
                  <a:lnTo>
                    <a:pt x="0" y="224"/>
                  </a:lnTo>
                  <a:lnTo>
                    <a:pt x="0" y="348"/>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85" name="Freeform 12"/>
            <p:cNvSpPr>
              <a:spLocks/>
            </p:cNvSpPr>
            <p:nvPr/>
          </p:nvSpPr>
          <p:spPr bwMode="auto">
            <a:xfrm>
              <a:off x="6089650" y="4684713"/>
              <a:ext cx="1200150" cy="798513"/>
            </a:xfrm>
            <a:custGeom>
              <a:avLst/>
              <a:gdLst>
                <a:gd name="T0" fmla="*/ 756 w 756"/>
                <a:gd name="T1" fmla="*/ 0 h 503"/>
                <a:gd name="T2" fmla="*/ 756 w 756"/>
                <a:gd name="T3" fmla="*/ 124 h 503"/>
                <a:gd name="T4" fmla="*/ 0 w 756"/>
                <a:gd name="T5" fmla="*/ 503 h 503"/>
                <a:gd name="T6" fmla="*/ 0 w 756"/>
                <a:gd name="T7" fmla="*/ 379 h 503"/>
                <a:gd name="T8" fmla="*/ 756 w 756"/>
                <a:gd name="T9" fmla="*/ 0 h 503"/>
              </a:gdLst>
              <a:ahLst/>
              <a:cxnLst>
                <a:cxn ang="0">
                  <a:pos x="T0" y="T1"/>
                </a:cxn>
                <a:cxn ang="0">
                  <a:pos x="T2" y="T3"/>
                </a:cxn>
                <a:cxn ang="0">
                  <a:pos x="T4" y="T5"/>
                </a:cxn>
                <a:cxn ang="0">
                  <a:pos x="T6" y="T7"/>
                </a:cxn>
                <a:cxn ang="0">
                  <a:pos x="T8" y="T9"/>
                </a:cxn>
              </a:cxnLst>
              <a:rect l="0" t="0" r="r" b="b"/>
              <a:pathLst>
                <a:path w="756" h="503">
                  <a:moveTo>
                    <a:pt x="756" y="0"/>
                  </a:moveTo>
                  <a:lnTo>
                    <a:pt x="756" y="124"/>
                  </a:lnTo>
                  <a:lnTo>
                    <a:pt x="0" y="503"/>
                  </a:lnTo>
                  <a:lnTo>
                    <a:pt x="0" y="379"/>
                  </a:lnTo>
                  <a:lnTo>
                    <a:pt x="756"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86" name="Freeform 13"/>
            <p:cNvSpPr>
              <a:spLocks noEditPoints="1"/>
            </p:cNvSpPr>
            <p:nvPr/>
          </p:nvSpPr>
          <p:spPr bwMode="auto">
            <a:xfrm>
              <a:off x="4889500" y="4090988"/>
              <a:ext cx="2400300" cy="1195388"/>
            </a:xfrm>
            <a:custGeom>
              <a:avLst/>
              <a:gdLst>
                <a:gd name="T0" fmla="*/ 756 w 1512"/>
                <a:gd name="T1" fmla="*/ 0 h 753"/>
                <a:gd name="T2" fmla="*/ 1512 w 1512"/>
                <a:gd name="T3" fmla="*/ 374 h 753"/>
                <a:gd name="T4" fmla="*/ 756 w 1512"/>
                <a:gd name="T5" fmla="*/ 753 h 753"/>
                <a:gd name="T6" fmla="*/ 0 w 1512"/>
                <a:gd name="T7" fmla="*/ 374 h 753"/>
                <a:gd name="T8" fmla="*/ 756 w 1512"/>
                <a:gd name="T9" fmla="*/ 0 h 753"/>
                <a:gd name="T10" fmla="*/ 300 w 1512"/>
                <a:gd name="T11" fmla="*/ 374 h 753"/>
                <a:gd name="T12" fmla="*/ 756 w 1512"/>
                <a:gd name="T13" fmla="*/ 603 h 753"/>
                <a:gd name="T14" fmla="*/ 1211 w 1512"/>
                <a:gd name="T15" fmla="*/ 374 h 753"/>
                <a:gd name="T16" fmla="*/ 756 w 1512"/>
                <a:gd name="T17" fmla="*/ 150 h 753"/>
                <a:gd name="T18" fmla="*/ 300 w 1512"/>
                <a:gd name="T19" fmla="*/ 374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2" h="753">
                  <a:moveTo>
                    <a:pt x="756" y="0"/>
                  </a:moveTo>
                  <a:lnTo>
                    <a:pt x="1512" y="374"/>
                  </a:lnTo>
                  <a:lnTo>
                    <a:pt x="756" y="753"/>
                  </a:lnTo>
                  <a:lnTo>
                    <a:pt x="0" y="374"/>
                  </a:lnTo>
                  <a:lnTo>
                    <a:pt x="756" y="0"/>
                  </a:lnTo>
                  <a:close/>
                  <a:moveTo>
                    <a:pt x="300" y="374"/>
                  </a:moveTo>
                  <a:lnTo>
                    <a:pt x="756" y="603"/>
                  </a:lnTo>
                  <a:lnTo>
                    <a:pt x="1211" y="374"/>
                  </a:lnTo>
                  <a:lnTo>
                    <a:pt x="756" y="150"/>
                  </a:lnTo>
                  <a:lnTo>
                    <a:pt x="300" y="374"/>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grpSp>
        <p:nvGrpSpPr>
          <p:cNvPr id="87" name="Layer 3"/>
          <p:cNvGrpSpPr/>
          <p:nvPr/>
        </p:nvGrpSpPr>
        <p:grpSpPr>
          <a:xfrm>
            <a:off x="4560637" y="3308237"/>
            <a:ext cx="3095625" cy="1013381"/>
            <a:chOff x="4889500" y="2678113"/>
            <a:chExt cx="2400300" cy="1392238"/>
          </a:xfrm>
          <a:effectLst>
            <a:outerShdw blurRad="266700" dist="228600" algn="l" rotWithShape="0">
              <a:prstClr val="black">
                <a:alpha val="24000"/>
              </a:prstClr>
            </a:outerShdw>
          </a:effectLst>
        </p:grpSpPr>
        <p:sp>
          <p:nvSpPr>
            <p:cNvPr id="88" name="Freeform 25"/>
            <p:cNvSpPr>
              <a:spLocks/>
            </p:cNvSpPr>
            <p:nvPr/>
          </p:nvSpPr>
          <p:spPr bwMode="auto">
            <a:xfrm>
              <a:off x="5365750" y="2916238"/>
              <a:ext cx="723900" cy="558800"/>
            </a:xfrm>
            <a:custGeom>
              <a:avLst/>
              <a:gdLst>
                <a:gd name="T0" fmla="*/ 456 w 456"/>
                <a:gd name="T1" fmla="*/ 0 h 352"/>
                <a:gd name="T2" fmla="*/ 456 w 456"/>
                <a:gd name="T3" fmla="*/ 123 h 352"/>
                <a:gd name="T4" fmla="*/ 0 w 456"/>
                <a:gd name="T5" fmla="*/ 352 h 352"/>
                <a:gd name="T6" fmla="*/ 0 w 456"/>
                <a:gd name="T7" fmla="*/ 229 h 352"/>
                <a:gd name="T8" fmla="*/ 456 w 456"/>
                <a:gd name="T9" fmla="*/ 0 h 352"/>
              </a:gdLst>
              <a:ahLst/>
              <a:cxnLst>
                <a:cxn ang="0">
                  <a:pos x="T0" y="T1"/>
                </a:cxn>
                <a:cxn ang="0">
                  <a:pos x="T2" y="T3"/>
                </a:cxn>
                <a:cxn ang="0">
                  <a:pos x="T4" y="T5"/>
                </a:cxn>
                <a:cxn ang="0">
                  <a:pos x="T6" y="T7"/>
                </a:cxn>
                <a:cxn ang="0">
                  <a:pos x="T8" y="T9"/>
                </a:cxn>
              </a:cxnLst>
              <a:rect l="0" t="0" r="r" b="b"/>
              <a:pathLst>
                <a:path w="456" h="352">
                  <a:moveTo>
                    <a:pt x="456" y="0"/>
                  </a:moveTo>
                  <a:lnTo>
                    <a:pt x="456" y="123"/>
                  </a:lnTo>
                  <a:lnTo>
                    <a:pt x="0" y="352"/>
                  </a:lnTo>
                  <a:lnTo>
                    <a:pt x="0" y="229"/>
                  </a:lnTo>
                  <a:lnTo>
                    <a:pt x="456"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89" name="Freeform 26"/>
            <p:cNvSpPr>
              <a:spLocks noEditPoints="1"/>
            </p:cNvSpPr>
            <p:nvPr/>
          </p:nvSpPr>
          <p:spPr bwMode="auto">
            <a:xfrm>
              <a:off x="4889500" y="2916238"/>
              <a:ext cx="1922463" cy="1154113"/>
            </a:xfrm>
            <a:custGeom>
              <a:avLst/>
              <a:gdLst>
                <a:gd name="T0" fmla="*/ 1211 w 1211"/>
                <a:gd name="T1" fmla="*/ 229 h 727"/>
                <a:gd name="T2" fmla="*/ 1211 w 1211"/>
                <a:gd name="T3" fmla="*/ 352 h 727"/>
                <a:gd name="T4" fmla="*/ 756 w 1211"/>
                <a:gd name="T5" fmla="*/ 123 h 727"/>
                <a:gd name="T6" fmla="*/ 756 w 1211"/>
                <a:gd name="T7" fmla="*/ 0 h 727"/>
                <a:gd name="T8" fmla="*/ 1211 w 1211"/>
                <a:gd name="T9" fmla="*/ 229 h 727"/>
                <a:gd name="T10" fmla="*/ 0 w 1211"/>
                <a:gd name="T11" fmla="*/ 352 h 727"/>
                <a:gd name="T12" fmla="*/ 756 w 1211"/>
                <a:gd name="T13" fmla="*/ 727 h 727"/>
                <a:gd name="T14" fmla="*/ 756 w 1211"/>
                <a:gd name="T15" fmla="*/ 603 h 727"/>
                <a:gd name="T16" fmla="*/ 0 w 1211"/>
                <a:gd name="T17" fmla="*/ 229 h 727"/>
                <a:gd name="T18" fmla="*/ 0 w 1211"/>
                <a:gd name="T19" fmla="*/ 352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1" h="727">
                  <a:moveTo>
                    <a:pt x="1211" y="229"/>
                  </a:moveTo>
                  <a:lnTo>
                    <a:pt x="1211" y="352"/>
                  </a:lnTo>
                  <a:lnTo>
                    <a:pt x="756" y="123"/>
                  </a:lnTo>
                  <a:lnTo>
                    <a:pt x="756" y="0"/>
                  </a:lnTo>
                  <a:lnTo>
                    <a:pt x="1211" y="229"/>
                  </a:lnTo>
                  <a:close/>
                  <a:moveTo>
                    <a:pt x="0" y="352"/>
                  </a:moveTo>
                  <a:lnTo>
                    <a:pt x="756" y="727"/>
                  </a:lnTo>
                  <a:lnTo>
                    <a:pt x="756" y="603"/>
                  </a:lnTo>
                  <a:lnTo>
                    <a:pt x="0" y="229"/>
                  </a:lnTo>
                  <a:lnTo>
                    <a:pt x="0" y="352"/>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90" name="Freeform 27"/>
            <p:cNvSpPr>
              <a:spLocks/>
            </p:cNvSpPr>
            <p:nvPr/>
          </p:nvSpPr>
          <p:spPr bwMode="auto">
            <a:xfrm>
              <a:off x="6089650" y="3279776"/>
              <a:ext cx="1200150" cy="790575"/>
            </a:xfrm>
            <a:custGeom>
              <a:avLst/>
              <a:gdLst>
                <a:gd name="T0" fmla="*/ 756 w 756"/>
                <a:gd name="T1" fmla="*/ 0 h 498"/>
                <a:gd name="T2" fmla="*/ 756 w 756"/>
                <a:gd name="T3" fmla="*/ 123 h 498"/>
                <a:gd name="T4" fmla="*/ 0 w 756"/>
                <a:gd name="T5" fmla="*/ 498 h 498"/>
                <a:gd name="T6" fmla="*/ 0 w 756"/>
                <a:gd name="T7" fmla="*/ 374 h 498"/>
                <a:gd name="T8" fmla="*/ 756 w 756"/>
                <a:gd name="T9" fmla="*/ 0 h 498"/>
              </a:gdLst>
              <a:ahLst/>
              <a:cxnLst>
                <a:cxn ang="0">
                  <a:pos x="T0" y="T1"/>
                </a:cxn>
                <a:cxn ang="0">
                  <a:pos x="T2" y="T3"/>
                </a:cxn>
                <a:cxn ang="0">
                  <a:pos x="T4" y="T5"/>
                </a:cxn>
                <a:cxn ang="0">
                  <a:pos x="T6" y="T7"/>
                </a:cxn>
                <a:cxn ang="0">
                  <a:pos x="T8" y="T9"/>
                </a:cxn>
              </a:cxnLst>
              <a:rect l="0" t="0" r="r" b="b"/>
              <a:pathLst>
                <a:path w="756" h="498">
                  <a:moveTo>
                    <a:pt x="756" y="0"/>
                  </a:moveTo>
                  <a:lnTo>
                    <a:pt x="756" y="123"/>
                  </a:lnTo>
                  <a:lnTo>
                    <a:pt x="0" y="498"/>
                  </a:lnTo>
                  <a:lnTo>
                    <a:pt x="0" y="374"/>
                  </a:lnTo>
                  <a:lnTo>
                    <a:pt x="756"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91" name="Freeform 28"/>
            <p:cNvSpPr>
              <a:spLocks noEditPoints="1"/>
            </p:cNvSpPr>
            <p:nvPr/>
          </p:nvSpPr>
          <p:spPr bwMode="auto">
            <a:xfrm>
              <a:off x="4889500" y="2678113"/>
              <a:ext cx="2400300" cy="1195388"/>
            </a:xfrm>
            <a:custGeom>
              <a:avLst/>
              <a:gdLst>
                <a:gd name="T0" fmla="*/ 756 w 1512"/>
                <a:gd name="T1" fmla="*/ 0 h 753"/>
                <a:gd name="T2" fmla="*/ 1512 w 1512"/>
                <a:gd name="T3" fmla="*/ 379 h 753"/>
                <a:gd name="T4" fmla="*/ 756 w 1512"/>
                <a:gd name="T5" fmla="*/ 753 h 753"/>
                <a:gd name="T6" fmla="*/ 0 w 1512"/>
                <a:gd name="T7" fmla="*/ 379 h 753"/>
                <a:gd name="T8" fmla="*/ 756 w 1512"/>
                <a:gd name="T9" fmla="*/ 0 h 753"/>
                <a:gd name="T10" fmla="*/ 300 w 1512"/>
                <a:gd name="T11" fmla="*/ 379 h 753"/>
                <a:gd name="T12" fmla="*/ 756 w 1512"/>
                <a:gd name="T13" fmla="*/ 603 h 753"/>
                <a:gd name="T14" fmla="*/ 1211 w 1512"/>
                <a:gd name="T15" fmla="*/ 379 h 753"/>
                <a:gd name="T16" fmla="*/ 756 w 1512"/>
                <a:gd name="T17" fmla="*/ 150 h 753"/>
                <a:gd name="T18" fmla="*/ 300 w 1512"/>
                <a:gd name="T19" fmla="*/ 37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2" h="753">
                  <a:moveTo>
                    <a:pt x="756" y="0"/>
                  </a:moveTo>
                  <a:lnTo>
                    <a:pt x="1512" y="379"/>
                  </a:lnTo>
                  <a:lnTo>
                    <a:pt x="756" y="753"/>
                  </a:lnTo>
                  <a:lnTo>
                    <a:pt x="0" y="379"/>
                  </a:lnTo>
                  <a:lnTo>
                    <a:pt x="756" y="0"/>
                  </a:lnTo>
                  <a:close/>
                  <a:moveTo>
                    <a:pt x="300" y="379"/>
                  </a:moveTo>
                  <a:lnTo>
                    <a:pt x="756" y="603"/>
                  </a:lnTo>
                  <a:lnTo>
                    <a:pt x="1211" y="379"/>
                  </a:lnTo>
                  <a:lnTo>
                    <a:pt x="756" y="150"/>
                  </a:lnTo>
                  <a:lnTo>
                    <a:pt x="300" y="37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grpSp>
        <p:nvGrpSpPr>
          <p:cNvPr id="92" name="Layer 2"/>
          <p:cNvGrpSpPr/>
          <p:nvPr/>
        </p:nvGrpSpPr>
        <p:grpSpPr>
          <a:xfrm>
            <a:off x="4560637" y="2750793"/>
            <a:ext cx="3095625" cy="1007605"/>
            <a:chOff x="4889500" y="3622676"/>
            <a:chExt cx="2400300" cy="1384300"/>
          </a:xfrm>
          <a:effectLst>
            <a:outerShdw blurRad="266700" dist="228600" algn="l" rotWithShape="0">
              <a:prstClr val="black">
                <a:alpha val="24000"/>
              </a:prstClr>
            </a:outerShdw>
          </a:effectLst>
        </p:grpSpPr>
        <p:sp>
          <p:nvSpPr>
            <p:cNvPr id="93" name="Freeform 15"/>
            <p:cNvSpPr>
              <a:spLocks/>
            </p:cNvSpPr>
            <p:nvPr/>
          </p:nvSpPr>
          <p:spPr bwMode="auto">
            <a:xfrm>
              <a:off x="5365750" y="3859213"/>
              <a:ext cx="723900" cy="552450"/>
            </a:xfrm>
            <a:custGeom>
              <a:avLst/>
              <a:gdLst>
                <a:gd name="T0" fmla="*/ 456 w 456"/>
                <a:gd name="T1" fmla="*/ 0 h 348"/>
                <a:gd name="T2" fmla="*/ 456 w 456"/>
                <a:gd name="T3" fmla="*/ 119 h 348"/>
                <a:gd name="T4" fmla="*/ 0 w 456"/>
                <a:gd name="T5" fmla="*/ 348 h 348"/>
                <a:gd name="T6" fmla="*/ 0 w 456"/>
                <a:gd name="T7" fmla="*/ 225 h 348"/>
                <a:gd name="T8" fmla="*/ 456 w 456"/>
                <a:gd name="T9" fmla="*/ 0 h 348"/>
              </a:gdLst>
              <a:ahLst/>
              <a:cxnLst>
                <a:cxn ang="0">
                  <a:pos x="T0" y="T1"/>
                </a:cxn>
                <a:cxn ang="0">
                  <a:pos x="T2" y="T3"/>
                </a:cxn>
                <a:cxn ang="0">
                  <a:pos x="T4" y="T5"/>
                </a:cxn>
                <a:cxn ang="0">
                  <a:pos x="T6" y="T7"/>
                </a:cxn>
                <a:cxn ang="0">
                  <a:pos x="T8" y="T9"/>
                </a:cxn>
              </a:cxnLst>
              <a:rect l="0" t="0" r="r" b="b"/>
              <a:pathLst>
                <a:path w="456" h="348">
                  <a:moveTo>
                    <a:pt x="456" y="0"/>
                  </a:moveTo>
                  <a:lnTo>
                    <a:pt x="456" y="119"/>
                  </a:lnTo>
                  <a:lnTo>
                    <a:pt x="0" y="348"/>
                  </a:lnTo>
                  <a:lnTo>
                    <a:pt x="0" y="225"/>
                  </a:lnTo>
                  <a:lnTo>
                    <a:pt x="456"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94" name="Freeform 16"/>
            <p:cNvSpPr>
              <a:spLocks noEditPoints="1"/>
            </p:cNvSpPr>
            <p:nvPr/>
          </p:nvSpPr>
          <p:spPr bwMode="auto">
            <a:xfrm>
              <a:off x="4889500" y="3859213"/>
              <a:ext cx="1922463" cy="1147763"/>
            </a:xfrm>
            <a:custGeom>
              <a:avLst/>
              <a:gdLst>
                <a:gd name="T0" fmla="*/ 1211 w 1211"/>
                <a:gd name="T1" fmla="*/ 225 h 723"/>
                <a:gd name="T2" fmla="*/ 1211 w 1211"/>
                <a:gd name="T3" fmla="*/ 348 h 723"/>
                <a:gd name="T4" fmla="*/ 756 w 1211"/>
                <a:gd name="T5" fmla="*/ 119 h 723"/>
                <a:gd name="T6" fmla="*/ 756 w 1211"/>
                <a:gd name="T7" fmla="*/ 0 h 723"/>
                <a:gd name="T8" fmla="*/ 1211 w 1211"/>
                <a:gd name="T9" fmla="*/ 225 h 723"/>
                <a:gd name="T10" fmla="*/ 0 w 1211"/>
                <a:gd name="T11" fmla="*/ 348 h 723"/>
                <a:gd name="T12" fmla="*/ 756 w 1211"/>
                <a:gd name="T13" fmla="*/ 723 h 723"/>
                <a:gd name="T14" fmla="*/ 756 w 1211"/>
                <a:gd name="T15" fmla="*/ 604 h 723"/>
                <a:gd name="T16" fmla="*/ 0 w 1211"/>
                <a:gd name="T17" fmla="*/ 225 h 723"/>
                <a:gd name="T18" fmla="*/ 0 w 1211"/>
                <a:gd name="T19" fmla="*/ 348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1" h="723">
                  <a:moveTo>
                    <a:pt x="1211" y="225"/>
                  </a:moveTo>
                  <a:lnTo>
                    <a:pt x="1211" y="348"/>
                  </a:lnTo>
                  <a:lnTo>
                    <a:pt x="756" y="119"/>
                  </a:lnTo>
                  <a:lnTo>
                    <a:pt x="756" y="0"/>
                  </a:lnTo>
                  <a:lnTo>
                    <a:pt x="1211" y="225"/>
                  </a:lnTo>
                  <a:close/>
                  <a:moveTo>
                    <a:pt x="0" y="348"/>
                  </a:moveTo>
                  <a:lnTo>
                    <a:pt x="756" y="723"/>
                  </a:lnTo>
                  <a:lnTo>
                    <a:pt x="756" y="604"/>
                  </a:lnTo>
                  <a:lnTo>
                    <a:pt x="0" y="225"/>
                  </a:lnTo>
                  <a:lnTo>
                    <a:pt x="0" y="348"/>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95" name="Freeform 17"/>
            <p:cNvSpPr>
              <a:spLocks/>
            </p:cNvSpPr>
            <p:nvPr/>
          </p:nvSpPr>
          <p:spPr bwMode="auto">
            <a:xfrm>
              <a:off x="6089650" y="4216401"/>
              <a:ext cx="1200150" cy="790575"/>
            </a:xfrm>
            <a:custGeom>
              <a:avLst/>
              <a:gdLst>
                <a:gd name="T0" fmla="*/ 756 w 756"/>
                <a:gd name="T1" fmla="*/ 0 h 498"/>
                <a:gd name="T2" fmla="*/ 756 w 756"/>
                <a:gd name="T3" fmla="*/ 123 h 498"/>
                <a:gd name="T4" fmla="*/ 0 w 756"/>
                <a:gd name="T5" fmla="*/ 498 h 498"/>
                <a:gd name="T6" fmla="*/ 0 w 756"/>
                <a:gd name="T7" fmla="*/ 379 h 498"/>
                <a:gd name="T8" fmla="*/ 756 w 756"/>
                <a:gd name="T9" fmla="*/ 0 h 498"/>
              </a:gdLst>
              <a:ahLst/>
              <a:cxnLst>
                <a:cxn ang="0">
                  <a:pos x="T0" y="T1"/>
                </a:cxn>
                <a:cxn ang="0">
                  <a:pos x="T2" y="T3"/>
                </a:cxn>
                <a:cxn ang="0">
                  <a:pos x="T4" y="T5"/>
                </a:cxn>
                <a:cxn ang="0">
                  <a:pos x="T6" y="T7"/>
                </a:cxn>
                <a:cxn ang="0">
                  <a:pos x="T8" y="T9"/>
                </a:cxn>
              </a:cxnLst>
              <a:rect l="0" t="0" r="r" b="b"/>
              <a:pathLst>
                <a:path w="756" h="498">
                  <a:moveTo>
                    <a:pt x="756" y="0"/>
                  </a:moveTo>
                  <a:lnTo>
                    <a:pt x="756" y="123"/>
                  </a:lnTo>
                  <a:lnTo>
                    <a:pt x="0" y="498"/>
                  </a:lnTo>
                  <a:lnTo>
                    <a:pt x="0" y="379"/>
                  </a:lnTo>
                  <a:lnTo>
                    <a:pt x="756"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96" name="Freeform 18"/>
            <p:cNvSpPr>
              <a:spLocks noEditPoints="1"/>
            </p:cNvSpPr>
            <p:nvPr/>
          </p:nvSpPr>
          <p:spPr bwMode="auto">
            <a:xfrm>
              <a:off x="4889500" y="3622676"/>
              <a:ext cx="2400300" cy="1195388"/>
            </a:xfrm>
            <a:custGeom>
              <a:avLst/>
              <a:gdLst>
                <a:gd name="T0" fmla="*/ 756 w 1512"/>
                <a:gd name="T1" fmla="*/ 0 h 753"/>
                <a:gd name="T2" fmla="*/ 1512 w 1512"/>
                <a:gd name="T3" fmla="*/ 374 h 753"/>
                <a:gd name="T4" fmla="*/ 756 w 1512"/>
                <a:gd name="T5" fmla="*/ 753 h 753"/>
                <a:gd name="T6" fmla="*/ 0 w 1512"/>
                <a:gd name="T7" fmla="*/ 374 h 753"/>
                <a:gd name="T8" fmla="*/ 756 w 1512"/>
                <a:gd name="T9" fmla="*/ 0 h 753"/>
                <a:gd name="T10" fmla="*/ 300 w 1512"/>
                <a:gd name="T11" fmla="*/ 374 h 753"/>
                <a:gd name="T12" fmla="*/ 756 w 1512"/>
                <a:gd name="T13" fmla="*/ 603 h 753"/>
                <a:gd name="T14" fmla="*/ 1211 w 1512"/>
                <a:gd name="T15" fmla="*/ 374 h 753"/>
                <a:gd name="T16" fmla="*/ 756 w 1512"/>
                <a:gd name="T17" fmla="*/ 149 h 753"/>
                <a:gd name="T18" fmla="*/ 300 w 1512"/>
                <a:gd name="T19" fmla="*/ 374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2" h="753">
                  <a:moveTo>
                    <a:pt x="756" y="0"/>
                  </a:moveTo>
                  <a:lnTo>
                    <a:pt x="1512" y="374"/>
                  </a:lnTo>
                  <a:lnTo>
                    <a:pt x="756" y="753"/>
                  </a:lnTo>
                  <a:lnTo>
                    <a:pt x="0" y="374"/>
                  </a:lnTo>
                  <a:lnTo>
                    <a:pt x="756" y="0"/>
                  </a:lnTo>
                  <a:close/>
                  <a:moveTo>
                    <a:pt x="300" y="374"/>
                  </a:moveTo>
                  <a:lnTo>
                    <a:pt x="756" y="603"/>
                  </a:lnTo>
                  <a:lnTo>
                    <a:pt x="1211" y="374"/>
                  </a:lnTo>
                  <a:lnTo>
                    <a:pt x="756" y="149"/>
                  </a:lnTo>
                  <a:lnTo>
                    <a:pt x="300" y="37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grpSp>
        <p:nvGrpSpPr>
          <p:cNvPr id="97" name="Layer 1"/>
          <p:cNvGrpSpPr/>
          <p:nvPr/>
        </p:nvGrpSpPr>
        <p:grpSpPr>
          <a:xfrm>
            <a:off x="4560637" y="2188722"/>
            <a:ext cx="3095625" cy="1012227"/>
            <a:chOff x="4889500" y="2209801"/>
            <a:chExt cx="2400300" cy="1390650"/>
          </a:xfrm>
          <a:effectLst>
            <a:outerShdw blurRad="266700" dist="228600" algn="l" rotWithShape="0">
              <a:prstClr val="black">
                <a:alpha val="24000"/>
              </a:prstClr>
            </a:outerShdw>
          </a:effectLst>
        </p:grpSpPr>
        <p:sp>
          <p:nvSpPr>
            <p:cNvPr id="98" name="Freeform 97"/>
            <p:cNvSpPr>
              <a:spLocks/>
            </p:cNvSpPr>
            <p:nvPr/>
          </p:nvSpPr>
          <p:spPr bwMode="auto">
            <a:xfrm>
              <a:off x="5365750" y="2446338"/>
              <a:ext cx="723900" cy="554038"/>
            </a:xfrm>
            <a:custGeom>
              <a:avLst/>
              <a:gdLst>
                <a:gd name="T0" fmla="*/ 456 w 456"/>
                <a:gd name="T1" fmla="*/ 0 h 349"/>
                <a:gd name="T2" fmla="*/ 456 w 456"/>
                <a:gd name="T3" fmla="*/ 124 h 349"/>
                <a:gd name="T4" fmla="*/ 0 w 456"/>
                <a:gd name="T5" fmla="*/ 349 h 349"/>
                <a:gd name="T6" fmla="*/ 0 w 456"/>
                <a:gd name="T7" fmla="*/ 230 h 349"/>
                <a:gd name="T8" fmla="*/ 456 w 456"/>
                <a:gd name="T9" fmla="*/ 0 h 349"/>
              </a:gdLst>
              <a:ahLst/>
              <a:cxnLst>
                <a:cxn ang="0">
                  <a:pos x="T0" y="T1"/>
                </a:cxn>
                <a:cxn ang="0">
                  <a:pos x="T2" y="T3"/>
                </a:cxn>
                <a:cxn ang="0">
                  <a:pos x="T4" y="T5"/>
                </a:cxn>
                <a:cxn ang="0">
                  <a:pos x="T6" y="T7"/>
                </a:cxn>
                <a:cxn ang="0">
                  <a:pos x="T8" y="T9"/>
                </a:cxn>
              </a:cxnLst>
              <a:rect l="0" t="0" r="r" b="b"/>
              <a:pathLst>
                <a:path w="456" h="349">
                  <a:moveTo>
                    <a:pt x="456" y="0"/>
                  </a:moveTo>
                  <a:lnTo>
                    <a:pt x="456" y="124"/>
                  </a:lnTo>
                  <a:lnTo>
                    <a:pt x="0" y="349"/>
                  </a:lnTo>
                  <a:lnTo>
                    <a:pt x="0" y="230"/>
                  </a:lnTo>
                  <a:lnTo>
                    <a:pt x="456" y="0"/>
                  </a:lnTo>
                  <a:close/>
                </a:path>
              </a:pathLst>
            </a:custGeom>
            <a:solidFill>
              <a:schemeClr val="accent1">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99" name="Freeform 98"/>
            <p:cNvSpPr>
              <a:spLocks noEditPoints="1"/>
            </p:cNvSpPr>
            <p:nvPr/>
          </p:nvSpPr>
          <p:spPr bwMode="auto">
            <a:xfrm>
              <a:off x="4889500" y="2446338"/>
              <a:ext cx="1922463" cy="1154113"/>
            </a:xfrm>
            <a:custGeom>
              <a:avLst/>
              <a:gdLst>
                <a:gd name="T0" fmla="*/ 1211 w 1211"/>
                <a:gd name="T1" fmla="*/ 230 h 727"/>
                <a:gd name="T2" fmla="*/ 1211 w 1211"/>
                <a:gd name="T3" fmla="*/ 349 h 727"/>
                <a:gd name="T4" fmla="*/ 756 w 1211"/>
                <a:gd name="T5" fmla="*/ 124 h 727"/>
                <a:gd name="T6" fmla="*/ 756 w 1211"/>
                <a:gd name="T7" fmla="*/ 0 h 727"/>
                <a:gd name="T8" fmla="*/ 1211 w 1211"/>
                <a:gd name="T9" fmla="*/ 230 h 727"/>
                <a:gd name="T10" fmla="*/ 0 w 1211"/>
                <a:gd name="T11" fmla="*/ 349 h 727"/>
                <a:gd name="T12" fmla="*/ 756 w 1211"/>
                <a:gd name="T13" fmla="*/ 727 h 727"/>
                <a:gd name="T14" fmla="*/ 756 w 1211"/>
                <a:gd name="T15" fmla="*/ 604 h 727"/>
                <a:gd name="T16" fmla="*/ 0 w 1211"/>
                <a:gd name="T17" fmla="*/ 230 h 727"/>
                <a:gd name="T18" fmla="*/ 0 w 1211"/>
                <a:gd name="T19" fmla="*/ 34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1" h="727">
                  <a:moveTo>
                    <a:pt x="1211" y="230"/>
                  </a:moveTo>
                  <a:lnTo>
                    <a:pt x="1211" y="349"/>
                  </a:lnTo>
                  <a:lnTo>
                    <a:pt x="756" y="124"/>
                  </a:lnTo>
                  <a:lnTo>
                    <a:pt x="756" y="0"/>
                  </a:lnTo>
                  <a:lnTo>
                    <a:pt x="1211" y="230"/>
                  </a:lnTo>
                  <a:close/>
                  <a:moveTo>
                    <a:pt x="0" y="349"/>
                  </a:moveTo>
                  <a:lnTo>
                    <a:pt x="756" y="727"/>
                  </a:lnTo>
                  <a:lnTo>
                    <a:pt x="756" y="604"/>
                  </a:lnTo>
                  <a:lnTo>
                    <a:pt x="0" y="230"/>
                  </a:lnTo>
                  <a:lnTo>
                    <a:pt x="0" y="349"/>
                  </a:lnTo>
                  <a:close/>
                </a:path>
              </a:pathLst>
            </a:custGeom>
            <a:solidFill>
              <a:schemeClr val="accent1">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100" name="Freeform 99"/>
            <p:cNvSpPr>
              <a:spLocks/>
            </p:cNvSpPr>
            <p:nvPr/>
          </p:nvSpPr>
          <p:spPr bwMode="auto">
            <a:xfrm>
              <a:off x="6089650" y="2811463"/>
              <a:ext cx="1200150" cy="788988"/>
            </a:xfrm>
            <a:custGeom>
              <a:avLst/>
              <a:gdLst>
                <a:gd name="T0" fmla="*/ 756 w 756"/>
                <a:gd name="T1" fmla="*/ 0 h 497"/>
                <a:gd name="T2" fmla="*/ 756 w 756"/>
                <a:gd name="T3" fmla="*/ 119 h 497"/>
                <a:gd name="T4" fmla="*/ 0 w 756"/>
                <a:gd name="T5" fmla="*/ 497 h 497"/>
                <a:gd name="T6" fmla="*/ 0 w 756"/>
                <a:gd name="T7" fmla="*/ 374 h 497"/>
                <a:gd name="T8" fmla="*/ 756 w 756"/>
                <a:gd name="T9" fmla="*/ 0 h 497"/>
              </a:gdLst>
              <a:ahLst/>
              <a:cxnLst>
                <a:cxn ang="0">
                  <a:pos x="T0" y="T1"/>
                </a:cxn>
                <a:cxn ang="0">
                  <a:pos x="T2" y="T3"/>
                </a:cxn>
                <a:cxn ang="0">
                  <a:pos x="T4" y="T5"/>
                </a:cxn>
                <a:cxn ang="0">
                  <a:pos x="T6" y="T7"/>
                </a:cxn>
                <a:cxn ang="0">
                  <a:pos x="T8" y="T9"/>
                </a:cxn>
              </a:cxnLst>
              <a:rect l="0" t="0" r="r" b="b"/>
              <a:pathLst>
                <a:path w="756" h="497">
                  <a:moveTo>
                    <a:pt x="756" y="0"/>
                  </a:moveTo>
                  <a:lnTo>
                    <a:pt x="756" y="119"/>
                  </a:lnTo>
                  <a:lnTo>
                    <a:pt x="0" y="497"/>
                  </a:lnTo>
                  <a:lnTo>
                    <a:pt x="0" y="374"/>
                  </a:lnTo>
                  <a:lnTo>
                    <a:pt x="756" y="0"/>
                  </a:lnTo>
                  <a:close/>
                </a:path>
              </a:pathLst>
            </a:custGeom>
            <a:solidFill>
              <a:schemeClr val="accent1">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137" name="Freeform 136"/>
            <p:cNvSpPr>
              <a:spLocks noEditPoints="1"/>
            </p:cNvSpPr>
            <p:nvPr/>
          </p:nvSpPr>
          <p:spPr bwMode="auto">
            <a:xfrm>
              <a:off x="4889500" y="2209801"/>
              <a:ext cx="2400300" cy="1195388"/>
            </a:xfrm>
            <a:custGeom>
              <a:avLst/>
              <a:gdLst>
                <a:gd name="T0" fmla="*/ 756 w 1512"/>
                <a:gd name="T1" fmla="*/ 0 h 753"/>
                <a:gd name="T2" fmla="*/ 1512 w 1512"/>
                <a:gd name="T3" fmla="*/ 379 h 753"/>
                <a:gd name="T4" fmla="*/ 756 w 1512"/>
                <a:gd name="T5" fmla="*/ 753 h 753"/>
                <a:gd name="T6" fmla="*/ 0 w 1512"/>
                <a:gd name="T7" fmla="*/ 379 h 753"/>
                <a:gd name="T8" fmla="*/ 756 w 1512"/>
                <a:gd name="T9" fmla="*/ 0 h 753"/>
                <a:gd name="T10" fmla="*/ 300 w 1512"/>
                <a:gd name="T11" fmla="*/ 379 h 753"/>
                <a:gd name="T12" fmla="*/ 756 w 1512"/>
                <a:gd name="T13" fmla="*/ 603 h 753"/>
                <a:gd name="T14" fmla="*/ 1211 w 1512"/>
                <a:gd name="T15" fmla="*/ 379 h 753"/>
                <a:gd name="T16" fmla="*/ 756 w 1512"/>
                <a:gd name="T17" fmla="*/ 149 h 753"/>
                <a:gd name="T18" fmla="*/ 300 w 1512"/>
                <a:gd name="T19" fmla="*/ 37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2" h="753">
                  <a:moveTo>
                    <a:pt x="756" y="0"/>
                  </a:moveTo>
                  <a:lnTo>
                    <a:pt x="1512" y="379"/>
                  </a:lnTo>
                  <a:lnTo>
                    <a:pt x="756" y="753"/>
                  </a:lnTo>
                  <a:lnTo>
                    <a:pt x="0" y="379"/>
                  </a:lnTo>
                  <a:lnTo>
                    <a:pt x="756" y="0"/>
                  </a:lnTo>
                  <a:close/>
                  <a:moveTo>
                    <a:pt x="300" y="379"/>
                  </a:moveTo>
                  <a:lnTo>
                    <a:pt x="756" y="603"/>
                  </a:lnTo>
                  <a:lnTo>
                    <a:pt x="1211" y="379"/>
                  </a:lnTo>
                  <a:lnTo>
                    <a:pt x="756" y="149"/>
                  </a:lnTo>
                  <a:lnTo>
                    <a:pt x="300" y="379"/>
                  </a:lnTo>
                  <a:close/>
                </a:path>
              </a:pathLst>
            </a:custGeom>
            <a:solidFill>
              <a:schemeClr val="accent1"/>
            </a:solidFill>
            <a:ln>
              <a:noFill/>
            </a:ln>
          </p:spPr>
          <p:txBody>
            <a:bodyPr vert="horz" wrap="square" lIns="91440" tIns="45721" rIns="91440" bIns="45721" numCol="1" anchor="t" anchorCtr="0" compatLnSpc="1">
              <a:prstTxWarp prst="textNoShape">
                <a:avLst/>
              </a:prstTxWarp>
            </a:bodyPr>
            <a:lstStyle/>
            <a:p>
              <a:endParaRPr lang="en-US" sz="1801"/>
            </a:p>
          </p:txBody>
        </p:sp>
      </p:grpSp>
      <p:grpSp>
        <p:nvGrpSpPr>
          <p:cNvPr id="138" name="Group 137"/>
          <p:cNvGrpSpPr/>
          <p:nvPr/>
        </p:nvGrpSpPr>
        <p:grpSpPr>
          <a:xfrm>
            <a:off x="507623" y="2219999"/>
            <a:ext cx="2415295" cy="1002905"/>
            <a:chOff x="674586" y="2273596"/>
            <a:chExt cx="2415295" cy="1002905"/>
          </a:xfrm>
        </p:grpSpPr>
        <p:sp>
          <p:nvSpPr>
            <p:cNvPr id="139" name="Text Placeholder 32"/>
            <p:cNvSpPr txBox="1">
              <a:spLocks/>
            </p:cNvSpPr>
            <p:nvPr/>
          </p:nvSpPr>
          <p:spPr>
            <a:xfrm flipH="1">
              <a:off x="674586" y="2553774"/>
              <a:ext cx="2399820" cy="7227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100" dirty="0"/>
                <a:t>此处填写文字内容此处填写文字内容此处填写文字内容此处填写文字内容此处</a:t>
              </a:r>
              <a:endParaRPr lang="id-ID" altLang="zh-CN" sz="1100" dirty="0"/>
            </a:p>
          </p:txBody>
        </p:sp>
        <p:sp>
          <p:nvSpPr>
            <p:cNvPr id="140" name="Text Placeholder 33"/>
            <p:cNvSpPr txBox="1">
              <a:spLocks/>
            </p:cNvSpPr>
            <p:nvPr/>
          </p:nvSpPr>
          <p:spPr>
            <a:xfrm flipH="1">
              <a:off x="1206874" y="2273596"/>
              <a:ext cx="1883007"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400" b="1" dirty="0" smtClean="0">
                  <a:solidFill>
                    <a:srgbClr val="434A54"/>
                  </a:solidFill>
                  <a:latin typeface="Source Sans Pro" panose="020B0503030403020204" pitchFamily="34" charset="0"/>
                  <a:ea typeface="Open Sans" panose="020B0606030504020204" pitchFamily="34" charset="0"/>
                  <a:cs typeface="Open Sans" panose="020B0606030504020204" pitchFamily="34" charset="0"/>
                </a:rPr>
                <a:t>文字内容</a:t>
              </a:r>
              <a:endParaRPr lang="en-AU" sz="1300" b="1" dirty="0">
                <a:solidFill>
                  <a:srgbClr val="434A54"/>
                </a:solidFill>
                <a:latin typeface="Source Sans Pro" panose="020B0503030403020204" pitchFamily="34" charset="0"/>
                <a:ea typeface="Open Sans" panose="020B0606030504020204" pitchFamily="34" charset="0"/>
                <a:cs typeface="Open Sans" panose="020B0606030504020204" pitchFamily="34" charset="0"/>
              </a:endParaRPr>
            </a:p>
          </p:txBody>
        </p:sp>
      </p:grpSp>
      <p:grpSp>
        <p:nvGrpSpPr>
          <p:cNvPr id="141" name="Group 140"/>
          <p:cNvGrpSpPr/>
          <p:nvPr/>
        </p:nvGrpSpPr>
        <p:grpSpPr>
          <a:xfrm>
            <a:off x="524647" y="3443528"/>
            <a:ext cx="2415295" cy="1002905"/>
            <a:chOff x="674586" y="3622481"/>
            <a:chExt cx="2415295" cy="1002905"/>
          </a:xfrm>
        </p:grpSpPr>
        <p:sp>
          <p:nvSpPr>
            <p:cNvPr id="142" name="Text Placeholder 32"/>
            <p:cNvSpPr txBox="1">
              <a:spLocks/>
            </p:cNvSpPr>
            <p:nvPr/>
          </p:nvSpPr>
          <p:spPr>
            <a:xfrm flipH="1">
              <a:off x="674586" y="3902659"/>
              <a:ext cx="2399820" cy="7227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100" dirty="0"/>
                <a:t>此处填写文字内容此处填写文字内容此处填写文字内容此处填写文字内容此处</a:t>
              </a:r>
              <a:endParaRPr lang="id-ID" altLang="zh-CN" sz="1100" dirty="0"/>
            </a:p>
          </p:txBody>
        </p:sp>
        <p:sp>
          <p:nvSpPr>
            <p:cNvPr id="143" name="Text Placeholder 33"/>
            <p:cNvSpPr txBox="1">
              <a:spLocks/>
            </p:cNvSpPr>
            <p:nvPr/>
          </p:nvSpPr>
          <p:spPr>
            <a:xfrm flipH="1">
              <a:off x="1206874" y="3622481"/>
              <a:ext cx="1883007"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400" b="1" dirty="0">
                  <a:solidFill>
                    <a:srgbClr val="434A54"/>
                  </a:solidFill>
                  <a:latin typeface="Source Sans Pro" panose="020B0503030403020204" pitchFamily="34" charset="0"/>
                  <a:ea typeface="Open Sans" panose="020B0606030504020204" pitchFamily="34" charset="0"/>
                  <a:cs typeface="Open Sans" panose="020B0606030504020204" pitchFamily="34" charset="0"/>
                </a:rPr>
                <a:t>文字内容</a:t>
              </a:r>
              <a:endParaRPr lang="en-AU" altLang="zh-CN" sz="1300" b="1" dirty="0">
                <a:solidFill>
                  <a:srgbClr val="434A54"/>
                </a:solidFill>
                <a:latin typeface="Source Sans Pro" panose="020B0503030403020204" pitchFamily="34" charset="0"/>
                <a:ea typeface="Open Sans" panose="020B0606030504020204" pitchFamily="34" charset="0"/>
                <a:cs typeface="Open Sans" panose="020B0606030504020204" pitchFamily="34" charset="0"/>
              </a:endParaRPr>
            </a:p>
          </p:txBody>
        </p:sp>
      </p:grpSp>
      <p:grpSp>
        <p:nvGrpSpPr>
          <p:cNvPr id="144" name="Group 143"/>
          <p:cNvGrpSpPr/>
          <p:nvPr/>
        </p:nvGrpSpPr>
        <p:grpSpPr>
          <a:xfrm>
            <a:off x="528334" y="4669429"/>
            <a:ext cx="2415295" cy="1002905"/>
            <a:chOff x="674586" y="4972220"/>
            <a:chExt cx="2415295" cy="1002905"/>
          </a:xfrm>
        </p:grpSpPr>
        <p:sp>
          <p:nvSpPr>
            <p:cNvPr id="145" name="Text Placeholder 32"/>
            <p:cNvSpPr txBox="1">
              <a:spLocks/>
            </p:cNvSpPr>
            <p:nvPr/>
          </p:nvSpPr>
          <p:spPr>
            <a:xfrm flipH="1">
              <a:off x="674586" y="5252398"/>
              <a:ext cx="2399820" cy="7227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100" dirty="0"/>
                <a:t>此处填写文字内容此处填写文字内容此处填写文字内容此处填写文字内容此处</a:t>
              </a:r>
              <a:endParaRPr lang="id-ID" altLang="zh-CN" sz="1100" dirty="0"/>
            </a:p>
          </p:txBody>
        </p:sp>
        <p:sp>
          <p:nvSpPr>
            <p:cNvPr id="146" name="Text Placeholder 33"/>
            <p:cNvSpPr txBox="1">
              <a:spLocks/>
            </p:cNvSpPr>
            <p:nvPr/>
          </p:nvSpPr>
          <p:spPr>
            <a:xfrm flipH="1">
              <a:off x="1206874" y="4972220"/>
              <a:ext cx="1883007"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400" b="1" dirty="0">
                  <a:solidFill>
                    <a:srgbClr val="434A54"/>
                  </a:solidFill>
                  <a:latin typeface="Source Sans Pro" panose="020B0503030403020204" pitchFamily="34" charset="0"/>
                  <a:ea typeface="Open Sans" panose="020B0606030504020204" pitchFamily="34" charset="0"/>
                  <a:cs typeface="Open Sans" panose="020B0606030504020204" pitchFamily="34" charset="0"/>
                </a:rPr>
                <a:t>文字内容</a:t>
              </a:r>
              <a:endParaRPr lang="en-AU" altLang="zh-CN" sz="1300" b="1" dirty="0">
                <a:solidFill>
                  <a:srgbClr val="434A54"/>
                </a:solidFill>
                <a:latin typeface="Source Sans Pro" panose="020B0503030403020204" pitchFamily="34" charset="0"/>
                <a:ea typeface="Open Sans" panose="020B0606030504020204" pitchFamily="34" charset="0"/>
                <a:cs typeface="Open Sans" panose="020B0606030504020204" pitchFamily="34" charset="0"/>
              </a:endParaRPr>
            </a:p>
          </p:txBody>
        </p:sp>
      </p:grpSp>
      <p:grpSp>
        <p:nvGrpSpPr>
          <p:cNvPr id="147" name="Group 146"/>
          <p:cNvGrpSpPr/>
          <p:nvPr/>
        </p:nvGrpSpPr>
        <p:grpSpPr>
          <a:xfrm>
            <a:off x="9309456" y="2049616"/>
            <a:ext cx="2393106" cy="1002905"/>
            <a:chOff x="9430397" y="2273596"/>
            <a:chExt cx="2393106" cy="1002905"/>
          </a:xfrm>
        </p:grpSpPr>
        <p:sp>
          <p:nvSpPr>
            <p:cNvPr id="148" name="Text Placeholder 32"/>
            <p:cNvSpPr txBox="1">
              <a:spLocks/>
            </p:cNvSpPr>
            <p:nvPr/>
          </p:nvSpPr>
          <p:spPr>
            <a:xfrm>
              <a:off x="9445871" y="2553774"/>
              <a:ext cx="2377632" cy="7227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100" dirty="0"/>
                <a:t>此处填写文字内容此处填写文字内容此处填写文字内容此处填写文字内容此处</a:t>
              </a:r>
              <a:endParaRPr lang="id-ID" altLang="zh-CN" sz="1100" dirty="0"/>
            </a:p>
          </p:txBody>
        </p:sp>
        <p:sp>
          <p:nvSpPr>
            <p:cNvPr id="149" name="Text Placeholder 33"/>
            <p:cNvSpPr txBox="1">
              <a:spLocks/>
            </p:cNvSpPr>
            <p:nvPr/>
          </p:nvSpPr>
          <p:spPr>
            <a:xfrm>
              <a:off x="9430397" y="2273596"/>
              <a:ext cx="1883007"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rgbClr val="434A54"/>
                  </a:solidFill>
                  <a:latin typeface="Source Sans Pro" panose="020B0503030403020204" pitchFamily="34" charset="0"/>
                  <a:ea typeface="Open Sans" panose="020B0606030504020204" pitchFamily="34" charset="0"/>
                  <a:cs typeface="Open Sans" panose="020B0606030504020204" pitchFamily="34" charset="0"/>
                </a:rPr>
                <a:t>文字内容</a:t>
              </a:r>
              <a:endParaRPr lang="en-AU" altLang="zh-CN" sz="1300" b="1" dirty="0">
                <a:solidFill>
                  <a:srgbClr val="434A54"/>
                </a:solidFill>
                <a:latin typeface="Source Sans Pro" panose="020B0503030403020204" pitchFamily="34" charset="0"/>
                <a:ea typeface="Open Sans" panose="020B0606030504020204" pitchFamily="34" charset="0"/>
                <a:cs typeface="Open Sans" panose="020B0606030504020204" pitchFamily="34" charset="0"/>
              </a:endParaRPr>
            </a:p>
          </p:txBody>
        </p:sp>
      </p:grpSp>
      <p:grpSp>
        <p:nvGrpSpPr>
          <p:cNvPr id="150" name="Group 149"/>
          <p:cNvGrpSpPr/>
          <p:nvPr/>
        </p:nvGrpSpPr>
        <p:grpSpPr>
          <a:xfrm>
            <a:off x="9304518" y="3442648"/>
            <a:ext cx="2398044" cy="1002905"/>
            <a:chOff x="9430397" y="3544561"/>
            <a:chExt cx="2398044" cy="1002905"/>
          </a:xfrm>
        </p:grpSpPr>
        <p:sp>
          <p:nvSpPr>
            <p:cNvPr id="151" name="Text Placeholder 32"/>
            <p:cNvSpPr txBox="1">
              <a:spLocks/>
            </p:cNvSpPr>
            <p:nvPr/>
          </p:nvSpPr>
          <p:spPr>
            <a:xfrm>
              <a:off x="9445871" y="3824739"/>
              <a:ext cx="2382570" cy="7227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100" dirty="0"/>
                <a:t>此处填写文字内容此处填写文字内容此处填写文字内容此处填写文字内容此处</a:t>
              </a:r>
              <a:endParaRPr lang="id-ID" altLang="zh-CN" sz="1100" dirty="0"/>
            </a:p>
          </p:txBody>
        </p:sp>
        <p:sp>
          <p:nvSpPr>
            <p:cNvPr id="152" name="Text Placeholder 33"/>
            <p:cNvSpPr txBox="1">
              <a:spLocks/>
            </p:cNvSpPr>
            <p:nvPr/>
          </p:nvSpPr>
          <p:spPr>
            <a:xfrm>
              <a:off x="9430397" y="3544561"/>
              <a:ext cx="1883007"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rgbClr val="434A54"/>
                  </a:solidFill>
                  <a:latin typeface="Source Sans Pro" panose="020B0503030403020204" pitchFamily="34" charset="0"/>
                  <a:ea typeface="Open Sans" panose="020B0606030504020204" pitchFamily="34" charset="0"/>
                  <a:cs typeface="Open Sans" panose="020B0606030504020204" pitchFamily="34" charset="0"/>
                </a:rPr>
                <a:t>文字内容</a:t>
              </a:r>
              <a:endParaRPr lang="en-AU" altLang="zh-CN" sz="1300" b="1" dirty="0">
                <a:solidFill>
                  <a:srgbClr val="434A54"/>
                </a:solidFill>
                <a:latin typeface="Source Sans Pro" panose="020B0503030403020204" pitchFamily="34" charset="0"/>
                <a:ea typeface="Open Sans" panose="020B0606030504020204" pitchFamily="34" charset="0"/>
                <a:cs typeface="Open Sans" panose="020B0606030504020204" pitchFamily="34" charset="0"/>
              </a:endParaRPr>
            </a:p>
          </p:txBody>
        </p:sp>
      </p:grpSp>
      <p:grpSp>
        <p:nvGrpSpPr>
          <p:cNvPr id="153" name="Group 152"/>
          <p:cNvGrpSpPr/>
          <p:nvPr/>
        </p:nvGrpSpPr>
        <p:grpSpPr>
          <a:xfrm>
            <a:off x="9324930" y="4677574"/>
            <a:ext cx="2377632" cy="1002905"/>
            <a:chOff x="9430397" y="4894300"/>
            <a:chExt cx="2377632" cy="1002905"/>
          </a:xfrm>
        </p:grpSpPr>
        <p:sp>
          <p:nvSpPr>
            <p:cNvPr id="154" name="Text Placeholder 32"/>
            <p:cNvSpPr txBox="1">
              <a:spLocks/>
            </p:cNvSpPr>
            <p:nvPr/>
          </p:nvSpPr>
          <p:spPr>
            <a:xfrm>
              <a:off x="9445871" y="5174478"/>
              <a:ext cx="2362158" cy="7227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100" dirty="0"/>
                <a:t>此处填写文字内容此处填写文字内容此处填写文字内容此处填写文字内容此处</a:t>
              </a:r>
              <a:endParaRPr lang="id-ID" altLang="zh-CN" sz="1100" dirty="0"/>
            </a:p>
          </p:txBody>
        </p:sp>
        <p:sp>
          <p:nvSpPr>
            <p:cNvPr id="155" name="Text Placeholder 33"/>
            <p:cNvSpPr txBox="1">
              <a:spLocks/>
            </p:cNvSpPr>
            <p:nvPr/>
          </p:nvSpPr>
          <p:spPr>
            <a:xfrm>
              <a:off x="9430397" y="4894300"/>
              <a:ext cx="1883007"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rgbClr val="434A54"/>
                  </a:solidFill>
                  <a:latin typeface="Source Sans Pro" panose="020B0503030403020204" pitchFamily="34" charset="0"/>
                  <a:ea typeface="Open Sans" panose="020B0606030504020204" pitchFamily="34" charset="0"/>
                  <a:cs typeface="Open Sans" panose="020B0606030504020204" pitchFamily="34" charset="0"/>
                </a:rPr>
                <a:t>文字内容</a:t>
              </a:r>
              <a:endParaRPr lang="en-AU" altLang="zh-CN" sz="1300" b="1" dirty="0">
                <a:solidFill>
                  <a:srgbClr val="434A54"/>
                </a:solidFill>
                <a:latin typeface="Source Sans Pro" panose="020B0503030403020204" pitchFamily="34" charset="0"/>
                <a:ea typeface="Open Sans" panose="020B0606030504020204" pitchFamily="34" charset="0"/>
                <a:cs typeface="Open Sans" panose="020B0606030504020204" pitchFamily="34" charset="0"/>
              </a:endParaRPr>
            </a:p>
          </p:txBody>
        </p:sp>
      </p:grpSp>
      <p:sp>
        <p:nvSpPr>
          <p:cNvPr id="157" name="Rounded Rectangular Callout 156"/>
          <p:cNvSpPr/>
          <p:nvPr/>
        </p:nvSpPr>
        <p:spPr>
          <a:xfrm>
            <a:off x="3180520" y="3443528"/>
            <a:ext cx="634468" cy="630936"/>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a:solidFill>
                  <a:schemeClr val="bg1"/>
                </a:solidFill>
                <a:latin typeface="FontAwesome" pitchFamily="2" charset="0"/>
              </a:rPr>
              <a:t></a:t>
            </a:r>
            <a:endParaRPr lang="en-US" sz="1600" dirty="0">
              <a:solidFill>
                <a:schemeClr val="bg1"/>
              </a:solidFill>
            </a:endParaRPr>
          </a:p>
        </p:txBody>
      </p:sp>
      <p:sp>
        <p:nvSpPr>
          <p:cNvPr id="160" name="Rounded Rectangular Callout 159"/>
          <p:cNvSpPr/>
          <p:nvPr/>
        </p:nvSpPr>
        <p:spPr>
          <a:xfrm>
            <a:off x="3163496" y="2219999"/>
            <a:ext cx="634468" cy="630936"/>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1600" dirty="0">
                <a:solidFill>
                  <a:schemeClr val="bg1"/>
                </a:solidFill>
                <a:latin typeface="FontAwesome" pitchFamily="2" charset="0"/>
              </a:rPr>
              <a:t></a:t>
            </a:r>
            <a:endParaRPr lang="en-US" sz="1600" dirty="0">
              <a:solidFill>
                <a:schemeClr val="bg1"/>
              </a:solidFill>
            </a:endParaRPr>
          </a:p>
        </p:txBody>
      </p:sp>
      <p:sp>
        <p:nvSpPr>
          <p:cNvPr id="163" name="Rounded Rectangular Callout 162"/>
          <p:cNvSpPr/>
          <p:nvPr/>
        </p:nvSpPr>
        <p:spPr>
          <a:xfrm>
            <a:off x="3184207" y="4669429"/>
            <a:ext cx="634468" cy="630936"/>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a:solidFill>
                  <a:schemeClr val="bg1"/>
                </a:solidFill>
                <a:latin typeface="FontAwesome" pitchFamily="2" charset="0"/>
              </a:rPr>
              <a:t></a:t>
            </a:r>
            <a:endParaRPr lang="en-AU" sz="1600" dirty="0">
              <a:solidFill>
                <a:schemeClr val="bg1"/>
              </a:solidFill>
              <a:latin typeface="FontAwesome" pitchFamily="2" charset="0"/>
            </a:endParaRPr>
          </a:p>
        </p:txBody>
      </p:sp>
      <p:sp>
        <p:nvSpPr>
          <p:cNvPr id="166" name="Rounded Rectangular Callout 165"/>
          <p:cNvSpPr/>
          <p:nvPr/>
        </p:nvSpPr>
        <p:spPr>
          <a:xfrm>
            <a:off x="8434411" y="2049616"/>
            <a:ext cx="630937" cy="630936"/>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a:solidFill>
                  <a:schemeClr val="bg1"/>
                </a:solidFill>
                <a:latin typeface="FontAwesome" pitchFamily="2" charset="0"/>
              </a:rPr>
              <a:t></a:t>
            </a:r>
            <a:endParaRPr lang="en-AU" sz="1600" dirty="0">
              <a:solidFill>
                <a:schemeClr val="bg1"/>
              </a:solidFill>
              <a:latin typeface="FontAwesome" pitchFamily="2" charset="0"/>
            </a:endParaRPr>
          </a:p>
        </p:txBody>
      </p:sp>
      <p:sp>
        <p:nvSpPr>
          <p:cNvPr id="169" name="Rounded Rectangular Callout 168"/>
          <p:cNvSpPr/>
          <p:nvPr/>
        </p:nvSpPr>
        <p:spPr>
          <a:xfrm>
            <a:off x="8449885" y="4677574"/>
            <a:ext cx="634469" cy="630936"/>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a:solidFill>
                  <a:schemeClr val="bg1"/>
                </a:solidFill>
                <a:latin typeface="FontAwesome" pitchFamily="2" charset="0"/>
              </a:rPr>
              <a:t></a:t>
            </a:r>
            <a:endParaRPr lang="en-AU" sz="1600" dirty="0">
              <a:solidFill>
                <a:schemeClr val="bg1"/>
              </a:solidFill>
              <a:latin typeface="FontAwesome" pitchFamily="2" charset="0"/>
            </a:endParaRPr>
          </a:p>
        </p:txBody>
      </p:sp>
      <p:sp>
        <p:nvSpPr>
          <p:cNvPr id="172" name="Rounded Rectangular Callout 171"/>
          <p:cNvSpPr/>
          <p:nvPr/>
        </p:nvSpPr>
        <p:spPr>
          <a:xfrm>
            <a:off x="8429473" y="3442648"/>
            <a:ext cx="630937" cy="630936"/>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solidFill>
                  <a:schemeClr val="bg1"/>
                </a:solidFill>
                <a:latin typeface="FontAwesome" pitchFamily="2" charset="0"/>
              </a:rPr>
              <a:t></a:t>
            </a:r>
            <a:endParaRPr lang="en-AU" sz="1600" dirty="0">
              <a:solidFill>
                <a:schemeClr val="bg1"/>
              </a:solidFill>
              <a:latin typeface="FontAwesome" pitchFamily="2" charset="0"/>
            </a:endParaRPr>
          </a:p>
        </p:txBody>
      </p:sp>
      <p:grpSp>
        <p:nvGrpSpPr>
          <p:cNvPr id="58" name="组合 57"/>
          <p:cNvGrpSpPr/>
          <p:nvPr/>
        </p:nvGrpSpPr>
        <p:grpSpPr>
          <a:xfrm>
            <a:off x="3915930" y="346684"/>
            <a:ext cx="4377070" cy="927931"/>
            <a:chOff x="3915930" y="346684"/>
            <a:chExt cx="4377070" cy="927931"/>
          </a:xfrm>
        </p:grpSpPr>
        <p:sp>
          <p:nvSpPr>
            <p:cNvPr id="59"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60"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spTree>
    <p:extLst>
      <p:ext uri="{BB962C8B-B14F-4D97-AF65-F5344CB8AC3E}">
        <p14:creationId xmlns:p14="http://schemas.microsoft.com/office/powerpoint/2010/main" val="3742825128"/>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
                                        </p:tgtEl>
                                        <p:attrNameLst>
                                          <p:attrName>style.visibility</p:attrName>
                                        </p:attrNameLst>
                                      </p:cBhvr>
                                      <p:to>
                                        <p:strVal val="visible"/>
                                      </p:to>
                                    </p:set>
                                    <p:anim calcmode="lin" valueType="num">
                                      <p:cBhvr additive="base">
                                        <p:cTn id="13" dur="500" fill="hold"/>
                                        <p:tgtEl>
                                          <p:spTgt spid="77"/>
                                        </p:tgtEl>
                                        <p:attrNameLst>
                                          <p:attrName>ppt_x</p:attrName>
                                        </p:attrNameLst>
                                      </p:cBhvr>
                                      <p:tavLst>
                                        <p:tav tm="0">
                                          <p:val>
                                            <p:strVal val="#ppt_x"/>
                                          </p:val>
                                        </p:tav>
                                        <p:tav tm="100000">
                                          <p:val>
                                            <p:strVal val="#ppt_x"/>
                                          </p:val>
                                        </p:tav>
                                      </p:tavLst>
                                    </p:anim>
                                    <p:anim calcmode="lin" valueType="num">
                                      <p:cBhvr additive="base">
                                        <p:cTn id="14"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500" fill="hold"/>
                                        <p:tgtEl>
                                          <p:spTgt spid="82"/>
                                        </p:tgtEl>
                                        <p:attrNameLst>
                                          <p:attrName>ppt_x</p:attrName>
                                        </p:attrNameLst>
                                      </p:cBhvr>
                                      <p:tavLst>
                                        <p:tav tm="0">
                                          <p:val>
                                            <p:strVal val="#ppt_x"/>
                                          </p:val>
                                        </p:tav>
                                        <p:tav tm="100000">
                                          <p:val>
                                            <p:strVal val="#ppt_x"/>
                                          </p:val>
                                        </p:tav>
                                      </p:tavLst>
                                    </p:anim>
                                    <p:anim calcmode="lin" valueType="num">
                                      <p:cBhvr additive="base">
                                        <p:cTn id="20"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additive="base">
                                        <p:cTn id="25" dur="500" fill="hold"/>
                                        <p:tgtEl>
                                          <p:spTgt spid="87"/>
                                        </p:tgtEl>
                                        <p:attrNameLst>
                                          <p:attrName>ppt_x</p:attrName>
                                        </p:attrNameLst>
                                      </p:cBhvr>
                                      <p:tavLst>
                                        <p:tav tm="0">
                                          <p:val>
                                            <p:strVal val="#ppt_x"/>
                                          </p:val>
                                        </p:tav>
                                        <p:tav tm="100000">
                                          <p:val>
                                            <p:strVal val="#ppt_x"/>
                                          </p:val>
                                        </p:tav>
                                      </p:tavLst>
                                    </p:anim>
                                    <p:anim calcmode="lin" valueType="num">
                                      <p:cBhvr additive="base">
                                        <p:cTn id="26"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additive="base">
                                        <p:cTn id="31" dur="500" fill="hold"/>
                                        <p:tgtEl>
                                          <p:spTgt spid="92"/>
                                        </p:tgtEl>
                                        <p:attrNameLst>
                                          <p:attrName>ppt_x</p:attrName>
                                        </p:attrNameLst>
                                      </p:cBhvr>
                                      <p:tavLst>
                                        <p:tav tm="0">
                                          <p:val>
                                            <p:strVal val="#ppt_x"/>
                                          </p:val>
                                        </p:tav>
                                        <p:tav tm="100000">
                                          <p:val>
                                            <p:strVal val="#ppt_x"/>
                                          </p:val>
                                        </p:tav>
                                      </p:tavLst>
                                    </p:anim>
                                    <p:anim calcmode="lin" valueType="num">
                                      <p:cBhvr additive="base">
                                        <p:cTn id="32"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7"/>
                                        </p:tgtEl>
                                        <p:attrNameLst>
                                          <p:attrName>style.visibility</p:attrName>
                                        </p:attrNameLst>
                                      </p:cBhvr>
                                      <p:to>
                                        <p:strVal val="visible"/>
                                      </p:to>
                                    </p:set>
                                    <p:anim calcmode="lin" valueType="num">
                                      <p:cBhvr additive="base">
                                        <p:cTn id="37" dur="500" fill="hold"/>
                                        <p:tgtEl>
                                          <p:spTgt spid="97"/>
                                        </p:tgtEl>
                                        <p:attrNameLst>
                                          <p:attrName>ppt_x</p:attrName>
                                        </p:attrNameLst>
                                      </p:cBhvr>
                                      <p:tavLst>
                                        <p:tav tm="0">
                                          <p:val>
                                            <p:strVal val="#ppt_x"/>
                                          </p:val>
                                        </p:tav>
                                        <p:tav tm="100000">
                                          <p:val>
                                            <p:strVal val="#ppt_x"/>
                                          </p:val>
                                        </p:tav>
                                      </p:tavLst>
                                    </p:anim>
                                    <p:anim calcmode="lin" valueType="num">
                                      <p:cBhvr additive="base">
                                        <p:cTn id="38"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38"/>
                                        </p:tgtEl>
                                        <p:attrNameLst>
                                          <p:attrName>style.visibility</p:attrName>
                                        </p:attrNameLst>
                                      </p:cBhvr>
                                      <p:to>
                                        <p:strVal val="visible"/>
                                      </p:to>
                                    </p:set>
                                    <p:anim calcmode="lin" valueType="num">
                                      <p:cBhvr additive="base">
                                        <p:cTn id="43" dur="500"/>
                                        <p:tgtEl>
                                          <p:spTgt spid="138"/>
                                        </p:tgtEl>
                                        <p:attrNameLst>
                                          <p:attrName>ppt_y</p:attrName>
                                        </p:attrNameLst>
                                      </p:cBhvr>
                                      <p:tavLst>
                                        <p:tav tm="0">
                                          <p:val>
                                            <p:strVal val="#ppt_y+#ppt_h*1.125000"/>
                                          </p:val>
                                        </p:tav>
                                        <p:tav tm="100000">
                                          <p:val>
                                            <p:strVal val="#ppt_y"/>
                                          </p:val>
                                        </p:tav>
                                      </p:tavLst>
                                    </p:anim>
                                    <p:animEffect transition="in" filter="wipe(up)">
                                      <p:cBhvr>
                                        <p:cTn id="44" dur="500"/>
                                        <p:tgtEl>
                                          <p:spTgt spid="138"/>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60"/>
                                        </p:tgtEl>
                                        <p:attrNameLst>
                                          <p:attrName>style.visibility</p:attrName>
                                        </p:attrNameLst>
                                      </p:cBhvr>
                                      <p:to>
                                        <p:strVal val="visible"/>
                                      </p:to>
                                    </p:set>
                                    <p:anim calcmode="lin" valueType="num">
                                      <p:cBhvr additive="base">
                                        <p:cTn id="47" dur="500"/>
                                        <p:tgtEl>
                                          <p:spTgt spid="160"/>
                                        </p:tgtEl>
                                        <p:attrNameLst>
                                          <p:attrName>ppt_y</p:attrName>
                                        </p:attrNameLst>
                                      </p:cBhvr>
                                      <p:tavLst>
                                        <p:tav tm="0">
                                          <p:val>
                                            <p:strVal val="#ppt_y+#ppt_h*1.125000"/>
                                          </p:val>
                                        </p:tav>
                                        <p:tav tm="100000">
                                          <p:val>
                                            <p:strVal val="#ppt_y"/>
                                          </p:val>
                                        </p:tav>
                                      </p:tavLst>
                                    </p:anim>
                                    <p:animEffect transition="in" filter="wipe(up)">
                                      <p:cBhvr>
                                        <p:cTn id="48" dur="500"/>
                                        <p:tgtEl>
                                          <p:spTgt spid="160"/>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166"/>
                                        </p:tgtEl>
                                        <p:attrNameLst>
                                          <p:attrName>style.visibility</p:attrName>
                                        </p:attrNameLst>
                                      </p:cBhvr>
                                      <p:to>
                                        <p:strVal val="visible"/>
                                      </p:to>
                                    </p:set>
                                    <p:anim calcmode="lin" valueType="num">
                                      <p:cBhvr additive="base">
                                        <p:cTn id="53" dur="500"/>
                                        <p:tgtEl>
                                          <p:spTgt spid="166"/>
                                        </p:tgtEl>
                                        <p:attrNameLst>
                                          <p:attrName>ppt_y</p:attrName>
                                        </p:attrNameLst>
                                      </p:cBhvr>
                                      <p:tavLst>
                                        <p:tav tm="0">
                                          <p:val>
                                            <p:strVal val="#ppt_y+#ppt_h*1.125000"/>
                                          </p:val>
                                        </p:tav>
                                        <p:tav tm="100000">
                                          <p:val>
                                            <p:strVal val="#ppt_y"/>
                                          </p:val>
                                        </p:tav>
                                      </p:tavLst>
                                    </p:anim>
                                    <p:animEffect transition="in" filter="wipe(up)">
                                      <p:cBhvr>
                                        <p:cTn id="54" dur="500"/>
                                        <p:tgtEl>
                                          <p:spTgt spid="166"/>
                                        </p:tgtEl>
                                      </p:cBhvr>
                                    </p:animEffect>
                                  </p:childTnLst>
                                </p:cTn>
                              </p:par>
                              <p:par>
                                <p:cTn id="55" presetID="12" presetClass="entr" presetSubtype="4"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500"/>
                                        <p:tgtEl>
                                          <p:spTgt spid="147"/>
                                        </p:tgtEl>
                                        <p:attrNameLst>
                                          <p:attrName>ppt_y</p:attrName>
                                        </p:attrNameLst>
                                      </p:cBhvr>
                                      <p:tavLst>
                                        <p:tav tm="0">
                                          <p:val>
                                            <p:strVal val="#ppt_y+#ppt_h*1.125000"/>
                                          </p:val>
                                        </p:tav>
                                        <p:tav tm="100000">
                                          <p:val>
                                            <p:strVal val="#ppt_y"/>
                                          </p:val>
                                        </p:tav>
                                      </p:tavLst>
                                    </p:anim>
                                    <p:animEffect transition="in" filter="wipe(up)">
                                      <p:cBhvr>
                                        <p:cTn id="58" dur="500"/>
                                        <p:tgtEl>
                                          <p:spTgt spid="147"/>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157"/>
                                        </p:tgtEl>
                                        <p:attrNameLst>
                                          <p:attrName>style.visibility</p:attrName>
                                        </p:attrNameLst>
                                      </p:cBhvr>
                                      <p:to>
                                        <p:strVal val="visible"/>
                                      </p:to>
                                    </p:set>
                                    <p:anim calcmode="lin" valueType="num">
                                      <p:cBhvr additive="base">
                                        <p:cTn id="63" dur="500"/>
                                        <p:tgtEl>
                                          <p:spTgt spid="157"/>
                                        </p:tgtEl>
                                        <p:attrNameLst>
                                          <p:attrName>ppt_y</p:attrName>
                                        </p:attrNameLst>
                                      </p:cBhvr>
                                      <p:tavLst>
                                        <p:tav tm="0">
                                          <p:val>
                                            <p:strVal val="#ppt_y+#ppt_h*1.125000"/>
                                          </p:val>
                                        </p:tav>
                                        <p:tav tm="100000">
                                          <p:val>
                                            <p:strVal val="#ppt_y"/>
                                          </p:val>
                                        </p:tav>
                                      </p:tavLst>
                                    </p:anim>
                                    <p:animEffect transition="in" filter="wipe(up)">
                                      <p:cBhvr>
                                        <p:cTn id="64" dur="500"/>
                                        <p:tgtEl>
                                          <p:spTgt spid="157"/>
                                        </p:tgtEl>
                                      </p:cBhvr>
                                    </p:animEffect>
                                  </p:childTnLst>
                                </p:cTn>
                              </p:par>
                              <p:par>
                                <p:cTn id="65" presetID="12" presetClass="entr" presetSubtype="4" fill="hold"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500"/>
                                        <p:tgtEl>
                                          <p:spTgt spid="141"/>
                                        </p:tgtEl>
                                        <p:attrNameLst>
                                          <p:attrName>ppt_y</p:attrName>
                                        </p:attrNameLst>
                                      </p:cBhvr>
                                      <p:tavLst>
                                        <p:tav tm="0">
                                          <p:val>
                                            <p:strVal val="#ppt_y+#ppt_h*1.125000"/>
                                          </p:val>
                                        </p:tav>
                                        <p:tav tm="100000">
                                          <p:val>
                                            <p:strVal val="#ppt_y"/>
                                          </p:val>
                                        </p:tav>
                                      </p:tavLst>
                                    </p:anim>
                                    <p:animEffect transition="in" filter="wipe(up)">
                                      <p:cBhvr>
                                        <p:cTn id="68" dur="500"/>
                                        <p:tgtEl>
                                          <p:spTgt spid="141"/>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172"/>
                                        </p:tgtEl>
                                        <p:attrNameLst>
                                          <p:attrName>style.visibility</p:attrName>
                                        </p:attrNameLst>
                                      </p:cBhvr>
                                      <p:to>
                                        <p:strVal val="visible"/>
                                      </p:to>
                                    </p:set>
                                    <p:anim calcmode="lin" valueType="num">
                                      <p:cBhvr additive="base">
                                        <p:cTn id="73" dur="500"/>
                                        <p:tgtEl>
                                          <p:spTgt spid="172"/>
                                        </p:tgtEl>
                                        <p:attrNameLst>
                                          <p:attrName>ppt_y</p:attrName>
                                        </p:attrNameLst>
                                      </p:cBhvr>
                                      <p:tavLst>
                                        <p:tav tm="0">
                                          <p:val>
                                            <p:strVal val="#ppt_y+#ppt_h*1.125000"/>
                                          </p:val>
                                        </p:tav>
                                        <p:tav tm="100000">
                                          <p:val>
                                            <p:strVal val="#ppt_y"/>
                                          </p:val>
                                        </p:tav>
                                      </p:tavLst>
                                    </p:anim>
                                    <p:animEffect transition="in" filter="wipe(up)">
                                      <p:cBhvr>
                                        <p:cTn id="74" dur="500"/>
                                        <p:tgtEl>
                                          <p:spTgt spid="172"/>
                                        </p:tgtEl>
                                      </p:cBhvr>
                                    </p:animEffect>
                                  </p:childTnLst>
                                </p:cTn>
                              </p:par>
                              <p:par>
                                <p:cTn id="75" presetID="12" presetClass="entr" presetSubtype="4" fill="hold" nodeType="withEffect">
                                  <p:stCondLst>
                                    <p:cond delay="0"/>
                                  </p:stCondLst>
                                  <p:childTnLst>
                                    <p:set>
                                      <p:cBhvr>
                                        <p:cTn id="76" dur="1" fill="hold">
                                          <p:stCondLst>
                                            <p:cond delay="0"/>
                                          </p:stCondLst>
                                        </p:cTn>
                                        <p:tgtEl>
                                          <p:spTgt spid="150"/>
                                        </p:tgtEl>
                                        <p:attrNameLst>
                                          <p:attrName>style.visibility</p:attrName>
                                        </p:attrNameLst>
                                      </p:cBhvr>
                                      <p:to>
                                        <p:strVal val="visible"/>
                                      </p:to>
                                    </p:set>
                                    <p:anim calcmode="lin" valueType="num">
                                      <p:cBhvr additive="base">
                                        <p:cTn id="77" dur="500"/>
                                        <p:tgtEl>
                                          <p:spTgt spid="150"/>
                                        </p:tgtEl>
                                        <p:attrNameLst>
                                          <p:attrName>ppt_y</p:attrName>
                                        </p:attrNameLst>
                                      </p:cBhvr>
                                      <p:tavLst>
                                        <p:tav tm="0">
                                          <p:val>
                                            <p:strVal val="#ppt_y+#ppt_h*1.125000"/>
                                          </p:val>
                                        </p:tav>
                                        <p:tav tm="100000">
                                          <p:val>
                                            <p:strVal val="#ppt_y"/>
                                          </p:val>
                                        </p:tav>
                                      </p:tavLst>
                                    </p:anim>
                                    <p:animEffect transition="in" filter="wipe(up)">
                                      <p:cBhvr>
                                        <p:cTn id="78" dur="500"/>
                                        <p:tgtEl>
                                          <p:spTgt spid="150"/>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ntr" presetSubtype="4" fill="hold" grpId="0" nodeType="clickEffect">
                                  <p:stCondLst>
                                    <p:cond delay="0"/>
                                  </p:stCondLst>
                                  <p:childTnLst>
                                    <p:set>
                                      <p:cBhvr>
                                        <p:cTn id="82" dur="1" fill="hold">
                                          <p:stCondLst>
                                            <p:cond delay="0"/>
                                          </p:stCondLst>
                                        </p:cTn>
                                        <p:tgtEl>
                                          <p:spTgt spid="163"/>
                                        </p:tgtEl>
                                        <p:attrNameLst>
                                          <p:attrName>style.visibility</p:attrName>
                                        </p:attrNameLst>
                                      </p:cBhvr>
                                      <p:to>
                                        <p:strVal val="visible"/>
                                      </p:to>
                                    </p:set>
                                    <p:anim calcmode="lin" valueType="num">
                                      <p:cBhvr additive="base">
                                        <p:cTn id="83" dur="500"/>
                                        <p:tgtEl>
                                          <p:spTgt spid="163"/>
                                        </p:tgtEl>
                                        <p:attrNameLst>
                                          <p:attrName>ppt_y</p:attrName>
                                        </p:attrNameLst>
                                      </p:cBhvr>
                                      <p:tavLst>
                                        <p:tav tm="0">
                                          <p:val>
                                            <p:strVal val="#ppt_y+#ppt_h*1.125000"/>
                                          </p:val>
                                        </p:tav>
                                        <p:tav tm="100000">
                                          <p:val>
                                            <p:strVal val="#ppt_y"/>
                                          </p:val>
                                        </p:tav>
                                      </p:tavLst>
                                    </p:anim>
                                    <p:animEffect transition="in" filter="wipe(up)">
                                      <p:cBhvr>
                                        <p:cTn id="84" dur="500"/>
                                        <p:tgtEl>
                                          <p:spTgt spid="163"/>
                                        </p:tgtEl>
                                      </p:cBhvr>
                                    </p:animEffect>
                                  </p:childTnLst>
                                </p:cTn>
                              </p:par>
                              <p:par>
                                <p:cTn id="85" presetID="12" presetClass="entr" presetSubtype="4" fill="hold" nodeType="withEffect">
                                  <p:stCondLst>
                                    <p:cond delay="0"/>
                                  </p:stCondLst>
                                  <p:childTnLst>
                                    <p:set>
                                      <p:cBhvr>
                                        <p:cTn id="86" dur="1" fill="hold">
                                          <p:stCondLst>
                                            <p:cond delay="0"/>
                                          </p:stCondLst>
                                        </p:cTn>
                                        <p:tgtEl>
                                          <p:spTgt spid="144"/>
                                        </p:tgtEl>
                                        <p:attrNameLst>
                                          <p:attrName>style.visibility</p:attrName>
                                        </p:attrNameLst>
                                      </p:cBhvr>
                                      <p:to>
                                        <p:strVal val="visible"/>
                                      </p:to>
                                    </p:set>
                                    <p:anim calcmode="lin" valueType="num">
                                      <p:cBhvr additive="base">
                                        <p:cTn id="87" dur="500"/>
                                        <p:tgtEl>
                                          <p:spTgt spid="144"/>
                                        </p:tgtEl>
                                        <p:attrNameLst>
                                          <p:attrName>ppt_y</p:attrName>
                                        </p:attrNameLst>
                                      </p:cBhvr>
                                      <p:tavLst>
                                        <p:tav tm="0">
                                          <p:val>
                                            <p:strVal val="#ppt_y+#ppt_h*1.125000"/>
                                          </p:val>
                                        </p:tav>
                                        <p:tav tm="100000">
                                          <p:val>
                                            <p:strVal val="#ppt_y"/>
                                          </p:val>
                                        </p:tav>
                                      </p:tavLst>
                                    </p:anim>
                                    <p:animEffect transition="in" filter="wipe(up)">
                                      <p:cBhvr>
                                        <p:cTn id="88" dur="500"/>
                                        <p:tgtEl>
                                          <p:spTgt spid="144"/>
                                        </p:tgtEl>
                                      </p:cBhvr>
                                    </p:animEffect>
                                  </p:childTnLst>
                                </p:cTn>
                              </p:par>
                            </p:childTnLst>
                          </p:cTn>
                        </p:par>
                      </p:childTnLst>
                    </p:cTn>
                  </p:par>
                  <p:par>
                    <p:cTn id="89" fill="hold">
                      <p:stCondLst>
                        <p:cond delay="indefinite"/>
                      </p:stCondLst>
                      <p:childTnLst>
                        <p:par>
                          <p:cTn id="90" fill="hold">
                            <p:stCondLst>
                              <p:cond delay="0"/>
                            </p:stCondLst>
                            <p:childTnLst>
                              <p:par>
                                <p:cTn id="91" presetID="12" presetClass="entr" presetSubtype="4" fill="hold" grpId="0" nodeType="clickEffect">
                                  <p:stCondLst>
                                    <p:cond delay="0"/>
                                  </p:stCondLst>
                                  <p:childTnLst>
                                    <p:set>
                                      <p:cBhvr>
                                        <p:cTn id="92" dur="1" fill="hold">
                                          <p:stCondLst>
                                            <p:cond delay="0"/>
                                          </p:stCondLst>
                                        </p:cTn>
                                        <p:tgtEl>
                                          <p:spTgt spid="169"/>
                                        </p:tgtEl>
                                        <p:attrNameLst>
                                          <p:attrName>style.visibility</p:attrName>
                                        </p:attrNameLst>
                                      </p:cBhvr>
                                      <p:to>
                                        <p:strVal val="visible"/>
                                      </p:to>
                                    </p:set>
                                    <p:anim calcmode="lin" valueType="num">
                                      <p:cBhvr additive="base">
                                        <p:cTn id="93" dur="500"/>
                                        <p:tgtEl>
                                          <p:spTgt spid="169"/>
                                        </p:tgtEl>
                                        <p:attrNameLst>
                                          <p:attrName>ppt_y</p:attrName>
                                        </p:attrNameLst>
                                      </p:cBhvr>
                                      <p:tavLst>
                                        <p:tav tm="0">
                                          <p:val>
                                            <p:strVal val="#ppt_y+#ppt_h*1.125000"/>
                                          </p:val>
                                        </p:tav>
                                        <p:tav tm="100000">
                                          <p:val>
                                            <p:strVal val="#ppt_y"/>
                                          </p:val>
                                        </p:tav>
                                      </p:tavLst>
                                    </p:anim>
                                    <p:animEffect transition="in" filter="wipe(up)">
                                      <p:cBhvr>
                                        <p:cTn id="94" dur="500"/>
                                        <p:tgtEl>
                                          <p:spTgt spid="169"/>
                                        </p:tgtEl>
                                      </p:cBhvr>
                                    </p:animEffect>
                                  </p:childTnLst>
                                </p:cTn>
                              </p:par>
                              <p:par>
                                <p:cTn id="95" presetID="12" presetClass="entr" presetSubtype="4" fill="hold" nodeType="withEffect">
                                  <p:stCondLst>
                                    <p:cond delay="0"/>
                                  </p:stCondLst>
                                  <p:childTnLst>
                                    <p:set>
                                      <p:cBhvr>
                                        <p:cTn id="96" dur="1" fill="hold">
                                          <p:stCondLst>
                                            <p:cond delay="0"/>
                                          </p:stCondLst>
                                        </p:cTn>
                                        <p:tgtEl>
                                          <p:spTgt spid="153"/>
                                        </p:tgtEl>
                                        <p:attrNameLst>
                                          <p:attrName>style.visibility</p:attrName>
                                        </p:attrNameLst>
                                      </p:cBhvr>
                                      <p:to>
                                        <p:strVal val="visible"/>
                                      </p:to>
                                    </p:set>
                                    <p:anim calcmode="lin" valueType="num">
                                      <p:cBhvr additive="base">
                                        <p:cTn id="97" dur="500"/>
                                        <p:tgtEl>
                                          <p:spTgt spid="153"/>
                                        </p:tgtEl>
                                        <p:attrNameLst>
                                          <p:attrName>ppt_y</p:attrName>
                                        </p:attrNameLst>
                                      </p:cBhvr>
                                      <p:tavLst>
                                        <p:tav tm="0">
                                          <p:val>
                                            <p:strVal val="#ppt_y+#ppt_h*1.125000"/>
                                          </p:val>
                                        </p:tav>
                                        <p:tav tm="100000">
                                          <p:val>
                                            <p:strVal val="#ppt_y"/>
                                          </p:val>
                                        </p:tav>
                                      </p:tavLst>
                                    </p:anim>
                                    <p:animEffect transition="in" filter="wipe(up)">
                                      <p:cBhvr>
                                        <p:cTn id="98"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160" grpId="0" animBg="1"/>
      <p:bldP spid="163" grpId="0" animBg="1"/>
      <p:bldP spid="166" grpId="0" animBg="1"/>
      <p:bldP spid="169" grpId="0" animBg="1"/>
      <p:bldP spid="17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834" b="7834"/>
          <a:stretch>
            <a:fillRect/>
          </a:stretch>
        </p:blipFill>
        <p:spPr/>
      </p:pic>
      <p:sp>
        <p:nvSpPr>
          <p:cNvPr id="8" name="Rectangle 7"/>
          <p:cNvSpPr/>
          <p:nvPr/>
        </p:nvSpPr>
        <p:spPr>
          <a:xfrm>
            <a:off x="0" y="0"/>
            <a:ext cx="12192000" cy="6858000"/>
          </a:xfrm>
          <a:prstGeom prst="rect">
            <a:avLst/>
          </a:prstGeom>
          <a:gradFill flip="none" rotWithShape="1">
            <a:gsLst>
              <a:gs pos="0">
                <a:schemeClr val="accent1">
                  <a:alpha val="48000"/>
                </a:schemeClr>
              </a:gs>
              <a:gs pos="46000">
                <a:schemeClr val="accent1">
                  <a:lumMod val="75000"/>
                  <a:alpha val="48000"/>
                </a:schemeClr>
              </a:gs>
              <a:gs pos="100000">
                <a:schemeClr val="accent6"/>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8"/>
          <p:cNvSpPr txBox="1"/>
          <p:nvPr/>
        </p:nvSpPr>
        <p:spPr>
          <a:xfrm>
            <a:off x="2029829" y="2471423"/>
            <a:ext cx="8744702" cy="1169551"/>
          </a:xfrm>
          <a:prstGeom prst="rect">
            <a:avLst/>
          </a:prstGeom>
          <a:noFill/>
        </p:spPr>
        <p:txBody>
          <a:bodyPr wrap="none" rtlCol="0" anchor="ctr">
            <a:spAutoFit/>
          </a:bodyPr>
          <a:lstStyle/>
          <a:p>
            <a:r>
              <a:rPr lang="zh-CN" altLang="en-US" sz="7000" b="1" dirty="0" smtClean="0">
                <a:solidFill>
                  <a:schemeClr val="bg1"/>
                </a:solidFill>
                <a:latin typeface="黑体" panose="02010609060101010101" pitchFamily="49" charset="-122"/>
                <a:ea typeface="黑体" panose="02010609060101010101" pitchFamily="49" charset="-122"/>
                <a:cs typeface="Roboto" panose="02000000000000000000" pitchFamily="2" charset="0"/>
              </a:rPr>
              <a:t>创业</a:t>
            </a:r>
            <a:r>
              <a:rPr lang="en-US" altLang="zh-CN" sz="7000" b="1" dirty="0" smtClean="0">
                <a:solidFill>
                  <a:schemeClr val="bg1"/>
                </a:solidFill>
                <a:latin typeface="黑体" panose="02010609060101010101" pitchFamily="49" charset="-122"/>
                <a:ea typeface="黑体" panose="02010609060101010101" pitchFamily="49" charset="-122"/>
                <a:cs typeface="Roboto" panose="02000000000000000000" pitchFamily="2" charset="0"/>
              </a:rPr>
              <a:t>/</a:t>
            </a:r>
            <a:r>
              <a:rPr lang="zh-CN" altLang="en-US" sz="7000" b="1" dirty="0" smtClean="0">
                <a:solidFill>
                  <a:schemeClr val="bg1"/>
                </a:solidFill>
                <a:latin typeface="黑体" panose="02010609060101010101" pitchFamily="49" charset="-122"/>
                <a:ea typeface="黑体" panose="02010609060101010101" pitchFamily="49" charset="-122"/>
                <a:cs typeface="Roboto" panose="02000000000000000000" pitchFamily="2" charset="0"/>
              </a:rPr>
              <a:t>商业融资计划书</a:t>
            </a:r>
            <a:endParaRPr lang="en-US" sz="7000" b="1" dirty="0">
              <a:solidFill>
                <a:schemeClr val="bg1"/>
              </a:solidFill>
              <a:latin typeface="黑体" panose="02010609060101010101" pitchFamily="49" charset="-122"/>
              <a:ea typeface="黑体" panose="02010609060101010101" pitchFamily="49" charset="-122"/>
              <a:cs typeface="Roboto" panose="02000000000000000000" pitchFamily="2" charset="0"/>
            </a:endParaRPr>
          </a:p>
        </p:txBody>
      </p:sp>
      <p:sp>
        <p:nvSpPr>
          <p:cNvPr id="11" name="TextBox 10"/>
          <p:cNvSpPr txBox="1"/>
          <p:nvPr/>
        </p:nvSpPr>
        <p:spPr>
          <a:xfrm>
            <a:off x="3837032" y="3640974"/>
            <a:ext cx="5074956" cy="452432"/>
          </a:xfrm>
          <a:prstGeom prst="rect">
            <a:avLst/>
          </a:prstGeom>
          <a:noFill/>
        </p:spPr>
        <p:txBody>
          <a:bodyPr wrap="square" rtlCol="0" anchor="ctr">
            <a:spAutoFit/>
          </a:bodyPr>
          <a:lstStyle/>
          <a:p>
            <a:pPr>
              <a:lnSpc>
                <a:spcPct val="130000"/>
              </a:lnSpc>
            </a:pPr>
            <a:r>
              <a:rPr lang="zh-CN" altLang="en-US"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简洁实用  适用于投资合作</a:t>
            </a:r>
            <a:r>
              <a:rPr lang="en-US" altLang="zh-CN"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a:t>
            </a:r>
            <a:r>
              <a:rPr lang="zh-CN" altLang="en-US"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项目推广</a:t>
            </a:r>
            <a:r>
              <a:rPr lang="en-US" altLang="zh-CN"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a:t>
            </a:r>
            <a:r>
              <a:rPr lang="zh-CN" altLang="en-US"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企业宣传等</a:t>
            </a:r>
            <a:endParaRPr lang="en-US"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12" name="矩形 11"/>
          <p:cNvSpPr/>
          <p:nvPr/>
        </p:nvSpPr>
        <p:spPr bwMode="auto">
          <a:xfrm>
            <a:off x="0" y="4299805"/>
            <a:ext cx="12186038" cy="687026"/>
          </a:xfrm>
          <a:prstGeom prst="rect">
            <a:avLst/>
          </a:prstGeom>
          <a:solidFill>
            <a:srgbClr val="E53C08"/>
          </a:solidFill>
          <a:ln>
            <a:noFill/>
          </a:ln>
          <a:extLst/>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3" name="TextBox 10"/>
          <p:cNvSpPr txBox="1"/>
          <p:nvPr/>
        </p:nvSpPr>
        <p:spPr>
          <a:xfrm>
            <a:off x="5013014" y="4297070"/>
            <a:ext cx="1742628" cy="692497"/>
          </a:xfrm>
          <a:prstGeom prst="rect">
            <a:avLst/>
          </a:prstGeom>
          <a:noFill/>
        </p:spPr>
        <p:txBody>
          <a:bodyPr wrap="square" rtlCol="0" anchor="ctr">
            <a:spAutoFit/>
          </a:bodyPr>
          <a:lstStyle/>
          <a:p>
            <a:pPr>
              <a:lnSpc>
                <a:spcPct val="130000"/>
              </a:lnSpc>
            </a:pPr>
            <a:r>
              <a:rPr lang="zh-CN" altLang="en-US" sz="3000"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谢谢欣赏</a:t>
            </a:r>
            <a:endParaRPr lang="en-US" sz="30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9450435"/>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up)">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ound Same Side Corner Rectangle 84"/>
          <p:cNvSpPr/>
          <p:nvPr/>
        </p:nvSpPr>
        <p:spPr>
          <a:xfrm>
            <a:off x="2941313" y="1605064"/>
            <a:ext cx="508000" cy="3149600"/>
          </a:xfrm>
          <a:prstGeom prst="roundRect">
            <a:avLst>
              <a:gd name="adj" fmla="val 50000"/>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dirty="0"/>
          </a:p>
        </p:txBody>
      </p:sp>
      <p:grpSp>
        <p:nvGrpSpPr>
          <p:cNvPr id="61" name="Group 117"/>
          <p:cNvGrpSpPr/>
          <p:nvPr/>
        </p:nvGrpSpPr>
        <p:grpSpPr>
          <a:xfrm>
            <a:off x="567732" y="4989618"/>
            <a:ext cx="4516881" cy="435133"/>
            <a:chOff x="4747862" y="3954465"/>
            <a:chExt cx="3387661" cy="326350"/>
          </a:xfrm>
        </p:grpSpPr>
        <p:cxnSp>
          <p:nvCxnSpPr>
            <p:cNvPr id="62" name="Straight Connector 61"/>
            <p:cNvCxnSpPr/>
            <p:nvPr/>
          </p:nvCxnSpPr>
          <p:spPr>
            <a:xfrm>
              <a:off x="4800600" y="4004858"/>
              <a:ext cx="3261360" cy="1588"/>
            </a:xfrm>
            <a:prstGeom prst="line">
              <a:avLst/>
            </a:prstGeom>
            <a:ln w="12700">
              <a:solidFill>
                <a:srgbClr val="CCCCCA"/>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4943044" y="3954465"/>
              <a:ext cx="96113" cy="96113"/>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400" dirty="0">
                <a:solidFill>
                  <a:srgbClr val="656D78"/>
                </a:solidFill>
                <a:latin typeface="Source Sans Pro" panose="020B0503030403020204" pitchFamily="34" charset="0"/>
              </a:endParaRPr>
            </a:p>
          </p:txBody>
        </p:sp>
        <p:sp>
          <p:nvSpPr>
            <p:cNvPr id="64" name="Oval 63"/>
            <p:cNvSpPr/>
            <p:nvPr/>
          </p:nvSpPr>
          <p:spPr>
            <a:xfrm>
              <a:off x="5519116" y="3954465"/>
              <a:ext cx="96113" cy="96113"/>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400" dirty="0">
                <a:solidFill>
                  <a:srgbClr val="656D78"/>
                </a:solidFill>
                <a:latin typeface="Source Sans Pro" panose="020B0503030403020204" pitchFamily="34" charset="0"/>
              </a:endParaRPr>
            </a:p>
          </p:txBody>
        </p:sp>
        <p:sp>
          <p:nvSpPr>
            <p:cNvPr id="65" name="Oval 64"/>
            <p:cNvSpPr/>
            <p:nvPr/>
          </p:nvSpPr>
          <p:spPr>
            <a:xfrm>
              <a:off x="6095188" y="3954465"/>
              <a:ext cx="96113" cy="96113"/>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400" dirty="0">
                <a:solidFill>
                  <a:srgbClr val="656D78"/>
                </a:solidFill>
                <a:latin typeface="Source Sans Pro" panose="020B0503030403020204" pitchFamily="34" charset="0"/>
              </a:endParaRPr>
            </a:p>
          </p:txBody>
        </p:sp>
        <p:sp>
          <p:nvSpPr>
            <p:cNvPr id="66" name="Oval 65"/>
            <p:cNvSpPr/>
            <p:nvPr/>
          </p:nvSpPr>
          <p:spPr>
            <a:xfrm>
              <a:off x="6671260" y="3954465"/>
              <a:ext cx="96113" cy="96113"/>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dirty="0">
                <a:solidFill>
                  <a:srgbClr val="656D78"/>
                </a:solidFill>
                <a:latin typeface="Source Sans Pro" panose="020B0503030403020204" pitchFamily="34" charset="0"/>
              </a:endParaRPr>
            </a:p>
          </p:txBody>
        </p:sp>
        <p:sp>
          <p:nvSpPr>
            <p:cNvPr id="67" name="Oval 66"/>
            <p:cNvSpPr/>
            <p:nvPr/>
          </p:nvSpPr>
          <p:spPr>
            <a:xfrm>
              <a:off x="7247332" y="3954465"/>
              <a:ext cx="96113" cy="96113"/>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dirty="0">
                <a:solidFill>
                  <a:srgbClr val="656D78"/>
                </a:solidFill>
                <a:latin typeface="Source Sans Pro" panose="020B0503030403020204" pitchFamily="34" charset="0"/>
              </a:endParaRPr>
            </a:p>
          </p:txBody>
        </p:sp>
        <p:sp>
          <p:nvSpPr>
            <p:cNvPr id="68" name="Oval 67"/>
            <p:cNvSpPr/>
            <p:nvPr/>
          </p:nvSpPr>
          <p:spPr>
            <a:xfrm>
              <a:off x="7823404" y="3954465"/>
              <a:ext cx="96113" cy="96113"/>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400" dirty="0">
                <a:solidFill>
                  <a:srgbClr val="656D78"/>
                </a:solidFill>
                <a:latin typeface="Source Sans Pro" panose="020B0503030403020204" pitchFamily="34" charset="0"/>
              </a:endParaRPr>
            </a:p>
          </p:txBody>
        </p:sp>
        <p:sp>
          <p:nvSpPr>
            <p:cNvPr id="69" name="Text Placeholder 3"/>
            <p:cNvSpPr txBox="1">
              <a:spLocks/>
            </p:cNvSpPr>
            <p:nvPr/>
          </p:nvSpPr>
          <p:spPr>
            <a:xfrm>
              <a:off x="4747862" y="4111490"/>
              <a:ext cx="502318" cy="16932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467" dirty="0">
                  <a:solidFill>
                    <a:srgbClr val="656D78"/>
                  </a:solidFill>
                  <a:latin typeface="Source Sans Pro" panose="020B0503030403020204" pitchFamily="34" charset="0"/>
                  <a:ea typeface="Roboto" panose="02000000000000000000" pitchFamily="2" charset="0"/>
                  <a:cs typeface="Roboto" panose="02000000000000000000" pitchFamily="2" charset="0"/>
                </a:rPr>
                <a:t>2002</a:t>
              </a:r>
            </a:p>
          </p:txBody>
        </p:sp>
        <p:sp>
          <p:nvSpPr>
            <p:cNvPr id="70" name="Text Placeholder 3"/>
            <p:cNvSpPr txBox="1">
              <a:spLocks/>
            </p:cNvSpPr>
            <p:nvPr/>
          </p:nvSpPr>
          <p:spPr>
            <a:xfrm>
              <a:off x="5324931" y="4111490"/>
              <a:ext cx="502318" cy="16932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467" dirty="0">
                  <a:solidFill>
                    <a:srgbClr val="656D78"/>
                  </a:solidFill>
                  <a:latin typeface="Source Sans Pro" panose="020B0503030403020204" pitchFamily="34" charset="0"/>
                  <a:ea typeface="Roboto" panose="02000000000000000000" pitchFamily="2" charset="0"/>
                  <a:cs typeface="Roboto" panose="02000000000000000000" pitchFamily="2" charset="0"/>
                </a:rPr>
                <a:t>2008</a:t>
              </a:r>
            </a:p>
          </p:txBody>
        </p:sp>
        <p:sp>
          <p:nvSpPr>
            <p:cNvPr id="71" name="Text Placeholder 3"/>
            <p:cNvSpPr txBox="1">
              <a:spLocks/>
            </p:cNvSpPr>
            <p:nvPr/>
          </p:nvSpPr>
          <p:spPr>
            <a:xfrm>
              <a:off x="5902000" y="4111490"/>
              <a:ext cx="502318" cy="16932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467" dirty="0">
                  <a:solidFill>
                    <a:srgbClr val="656D78"/>
                  </a:solidFill>
                  <a:latin typeface="Source Sans Pro" panose="020B0503030403020204" pitchFamily="34" charset="0"/>
                  <a:ea typeface="Roboto" panose="02000000000000000000" pitchFamily="2" charset="0"/>
                  <a:cs typeface="Roboto" panose="02000000000000000000" pitchFamily="2" charset="0"/>
                </a:rPr>
                <a:t>2010</a:t>
              </a:r>
            </a:p>
          </p:txBody>
        </p:sp>
        <p:sp>
          <p:nvSpPr>
            <p:cNvPr id="72" name="Text Placeholder 3"/>
            <p:cNvSpPr txBox="1">
              <a:spLocks/>
            </p:cNvSpPr>
            <p:nvPr/>
          </p:nvSpPr>
          <p:spPr>
            <a:xfrm>
              <a:off x="6479069" y="4111490"/>
              <a:ext cx="502318" cy="16932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467" dirty="0">
                  <a:solidFill>
                    <a:srgbClr val="656D78"/>
                  </a:solidFill>
                  <a:latin typeface="Source Sans Pro" panose="020B0503030403020204" pitchFamily="34" charset="0"/>
                  <a:ea typeface="Roboto" panose="02000000000000000000" pitchFamily="2" charset="0"/>
                  <a:cs typeface="Roboto" panose="02000000000000000000" pitchFamily="2" charset="0"/>
                </a:rPr>
                <a:t>2012</a:t>
              </a:r>
            </a:p>
          </p:txBody>
        </p:sp>
        <p:sp>
          <p:nvSpPr>
            <p:cNvPr id="73" name="Text Placeholder 3"/>
            <p:cNvSpPr txBox="1">
              <a:spLocks/>
            </p:cNvSpPr>
            <p:nvPr/>
          </p:nvSpPr>
          <p:spPr>
            <a:xfrm>
              <a:off x="7056138" y="4111490"/>
              <a:ext cx="502318" cy="16932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467" dirty="0">
                  <a:solidFill>
                    <a:srgbClr val="656D78"/>
                  </a:solidFill>
                  <a:latin typeface="Source Sans Pro" panose="020B0503030403020204" pitchFamily="34" charset="0"/>
                  <a:ea typeface="Roboto" panose="02000000000000000000" pitchFamily="2" charset="0"/>
                  <a:cs typeface="Roboto" panose="02000000000000000000" pitchFamily="2" charset="0"/>
                </a:rPr>
                <a:t>2014</a:t>
              </a:r>
            </a:p>
          </p:txBody>
        </p:sp>
        <p:sp>
          <p:nvSpPr>
            <p:cNvPr id="74" name="Text Placeholder 3"/>
            <p:cNvSpPr txBox="1">
              <a:spLocks/>
            </p:cNvSpPr>
            <p:nvPr/>
          </p:nvSpPr>
          <p:spPr>
            <a:xfrm>
              <a:off x="7633205" y="4111490"/>
              <a:ext cx="502318" cy="16932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467" dirty="0">
                  <a:solidFill>
                    <a:srgbClr val="656D78"/>
                  </a:solidFill>
                  <a:latin typeface="Source Sans Pro" panose="020B0503030403020204" pitchFamily="34" charset="0"/>
                  <a:ea typeface="Roboto" panose="02000000000000000000" pitchFamily="2" charset="0"/>
                  <a:cs typeface="Roboto" panose="02000000000000000000" pitchFamily="2" charset="0"/>
                </a:rPr>
                <a:t>2015</a:t>
              </a:r>
            </a:p>
          </p:txBody>
        </p:sp>
      </p:grpSp>
      <p:sp>
        <p:nvSpPr>
          <p:cNvPr id="76" name="Round Same Side Corner Rectangle 75"/>
          <p:cNvSpPr/>
          <p:nvPr/>
        </p:nvSpPr>
        <p:spPr>
          <a:xfrm>
            <a:off x="638051" y="3685579"/>
            <a:ext cx="508000" cy="1069085"/>
          </a:xfrm>
          <a:prstGeom prst="roundRect">
            <a:avLst>
              <a:gd name="adj" fmla="val 50000"/>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400" dirty="0"/>
          </a:p>
        </p:txBody>
      </p:sp>
      <p:sp>
        <p:nvSpPr>
          <p:cNvPr id="79" name="Round Same Side Corner Rectangle 78"/>
          <p:cNvSpPr/>
          <p:nvPr/>
        </p:nvSpPr>
        <p:spPr>
          <a:xfrm>
            <a:off x="1406149" y="2824264"/>
            <a:ext cx="508000" cy="1930400"/>
          </a:xfrm>
          <a:prstGeom prst="roundRect">
            <a:avLst>
              <a:gd name="adj" fmla="val 50000"/>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400" dirty="0"/>
          </a:p>
        </p:txBody>
      </p:sp>
      <p:sp>
        <p:nvSpPr>
          <p:cNvPr id="82" name="Round Same Side Corner Rectangle 81"/>
          <p:cNvSpPr/>
          <p:nvPr/>
        </p:nvSpPr>
        <p:spPr>
          <a:xfrm>
            <a:off x="2174245" y="2417864"/>
            <a:ext cx="508000" cy="2336800"/>
          </a:xfrm>
          <a:prstGeom prst="roundRect">
            <a:avLst>
              <a:gd name="adj" fmla="val 50000"/>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400" dirty="0"/>
          </a:p>
        </p:txBody>
      </p:sp>
      <p:sp>
        <p:nvSpPr>
          <p:cNvPr id="88" name="Round Same Side Corner Rectangle 87"/>
          <p:cNvSpPr/>
          <p:nvPr/>
        </p:nvSpPr>
        <p:spPr>
          <a:xfrm>
            <a:off x="3710437" y="3266701"/>
            <a:ext cx="508000" cy="1487964"/>
          </a:xfrm>
          <a:prstGeom prst="roundRect">
            <a:avLst>
              <a:gd name="adj"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dirty="0"/>
          </a:p>
        </p:txBody>
      </p:sp>
      <p:sp>
        <p:nvSpPr>
          <p:cNvPr id="91" name="Round Same Side Corner Rectangle 90"/>
          <p:cNvSpPr/>
          <p:nvPr/>
        </p:nvSpPr>
        <p:spPr>
          <a:xfrm>
            <a:off x="4478533" y="2824264"/>
            <a:ext cx="508000" cy="1930400"/>
          </a:xfrm>
          <a:prstGeom prst="roundRect">
            <a:avLst>
              <a:gd name="adj" fmla="val 5000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400" dirty="0"/>
          </a:p>
        </p:txBody>
      </p:sp>
      <p:grpSp>
        <p:nvGrpSpPr>
          <p:cNvPr id="16" name="Group 15"/>
          <p:cNvGrpSpPr/>
          <p:nvPr/>
        </p:nvGrpSpPr>
        <p:grpSpPr>
          <a:xfrm>
            <a:off x="5866604" y="2095910"/>
            <a:ext cx="2948202" cy="674599"/>
            <a:chOff x="5866604" y="2095910"/>
            <a:chExt cx="2948202" cy="674599"/>
          </a:xfrm>
        </p:grpSpPr>
        <p:sp>
          <p:nvSpPr>
            <p:cNvPr id="108" name="Rounded Rectangle 107"/>
            <p:cNvSpPr/>
            <p:nvPr/>
          </p:nvSpPr>
          <p:spPr>
            <a:xfrm>
              <a:off x="5866604" y="2153820"/>
              <a:ext cx="616689" cy="616689"/>
            </a:xfrm>
            <a:prstGeom prst="roundRect">
              <a:avLst>
                <a:gd name="adj" fmla="val 50000"/>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bg1"/>
                  </a:solidFill>
                  <a:latin typeface="FontAwesome" pitchFamily="2" charset="0"/>
                </a:rPr>
                <a:t></a:t>
              </a:r>
              <a:endParaRPr lang="en-US" dirty="0">
                <a:solidFill>
                  <a:schemeClr val="bg1"/>
                </a:solidFill>
              </a:endParaRPr>
            </a:p>
          </p:txBody>
        </p:sp>
        <p:sp>
          <p:nvSpPr>
            <p:cNvPr id="109" name="Rectangle 108"/>
            <p:cNvSpPr/>
            <p:nvPr/>
          </p:nvSpPr>
          <p:spPr>
            <a:xfrm>
              <a:off x="6773916" y="2095910"/>
              <a:ext cx="2040890" cy="600164"/>
            </a:xfrm>
            <a:prstGeom prst="rect">
              <a:avLst/>
            </a:prstGeom>
          </p:spPr>
          <p:txBody>
            <a:bodyPr wrap="square">
              <a:spAutoFit/>
            </a:bodyPr>
            <a:lstStyle/>
            <a:p>
              <a:r>
                <a:rPr lang="zh-CN" altLang="en-US" sz="1100" dirty="0">
                  <a:solidFill>
                    <a:schemeClr val="bg1">
                      <a:lumMod val="50000"/>
                    </a:schemeClr>
                  </a:solidFill>
                </a:rPr>
                <a:t>此处填写文字内容此处填写文字</a:t>
              </a:r>
              <a:r>
                <a:rPr lang="zh-CN" altLang="en-US" sz="1100" dirty="0" smtClean="0">
                  <a:solidFill>
                    <a:schemeClr val="bg1">
                      <a:lumMod val="50000"/>
                    </a:schemeClr>
                  </a:solidFill>
                </a:rPr>
                <a:t>内容此处</a:t>
              </a:r>
              <a:r>
                <a:rPr lang="zh-CN" altLang="en-US" sz="1100" dirty="0">
                  <a:solidFill>
                    <a:schemeClr val="bg1">
                      <a:lumMod val="50000"/>
                    </a:schemeClr>
                  </a:solidFill>
                </a:rPr>
                <a:t>填写文字内容此处填写文字内容</a:t>
              </a:r>
              <a:r>
                <a:rPr lang="zh-CN" altLang="en-US" sz="1100" dirty="0" smtClean="0">
                  <a:solidFill>
                    <a:schemeClr val="bg1">
                      <a:lumMod val="50000"/>
                    </a:schemeClr>
                  </a:solidFill>
                </a:rPr>
                <a:t>此处</a:t>
              </a:r>
              <a:endParaRPr lang="id-ID" altLang="zh-CN" sz="1100" dirty="0">
                <a:solidFill>
                  <a:schemeClr val="bg1">
                    <a:lumMod val="50000"/>
                  </a:schemeClr>
                </a:solidFill>
              </a:endParaRPr>
            </a:p>
          </p:txBody>
        </p:sp>
      </p:grpSp>
      <p:grpSp>
        <p:nvGrpSpPr>
          <p:cNvPr id="19" name="Group 18"/>
          <p:cNvGrpSpPr/>
          <p:nvPr/>
        </p:nvGrpSpPr>
        <p:grpSpPr>
          <a:xfrm>
            <a:off x="8998834" y="2095910"/>
            <a:ext cx="2953744" cy="666703"/>
            <a:chOff x="8998834" y="2095910"/>
            <a:chExt cx="2953744" cy="666703"/>
          </a:xfrm>
        </p:grpSpPr>
        <p:sp>
          <p:nvSpPr>
            <p:cNvPr id="110" name="Rounded Rectangle 109"/>
            <p:cNvSpPr/>
            <p:nvPr/>
          </p:nvSpPr>
          <p:spPr>
            <a:xfrm>
              <a:off x="8998834" y="2145924"/>
              <a:ext cx="616689" cy="616689"/>
            </a:xfrm>
            <a:prstGeom prst="roundRect">
              <a:avLst>
                <a:gd name="adj" fmla="val 50000"/>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latin typeface="FontAwesome" pitchFamily="2" charset="0"/>
                </a:rPr>
                <a:t></a:t>
              </a:r>
              <a:endParaRPr lang="en-US" dirty="0">
                <a:solidFill>
                  <a:schemeClr val="bg1"/>
                </a:solidFill>
              </a:endParaRPr>
            </a:p>
          </p:txBody>
        </p:sp>
        <p:sp>
          <p:nvSpPr>
            <p:cNvPr id="111" name="Rectangle 110"/>
            <p:cNvSpPr/>
            <p:nvPr/>
          </p:nvSpPr>
          <p:spPr>
            <a:xfrm>
              <a:off x="9906146" y="2095910"/>
              <a:ext cx="2046432" cy="600164"/>
            </a:xfrm>
            <a:prstGeom prst="rect">
              <a:avLst/>
            </a:prstGeom>
          </p:spPr>
          <p:txBody>
            <a:bodyPr wrap="square">
              <a:spAutoFit/>
            </a:bodyPr>
            <a:lstStyle/>
            <a:p>
              <a:r>
                <a:rPr lang="zh-CN" altLang="en-US" sz="1100" dirty="0">
                  <a:solidFill>
                    <a:schemeClr val="bg1">
                      <a:lumMod val="50000"/>
                    </a:schemeClr>
                  </a:solidFill>
                </a:rPr>
                <a:t>此处填写文字内容此处填写文字内容此处填写文字内容此处填写文字内容此处</a:t>
              </a:r>
              <a:endParaRPr lang="id-ID" altLang="zh-CN" sz="1100" dirty="0">
                <a:solidFill>
                  <a:schemeClr val="bg1">
                    <a:lumMod val="50000"/>
                  </a:schemeClr>
                </a:solidFill>
              </a:endParaRPr>
            </a:p>
          </p:txBody>
        </p:sp>
      </p:grpSp>
      <p:grpSp>
        <p:nvGrpSpPr>
          <p:cNvPr id="17" name="Group 16"/>
          <p:cNvGrpSpPr/>
          <p:nvPr/>
        </p:nvGrpSpPr>
        <p:grpSpPr>
          <a:xfrm>
            <a:off x="5866604" y="3177639"/>
            <a:ext cx="2948202" cy="688025"/>
            <a:chOff x="5866604" y="3177639"/>
            <a:chExt cx="2948202" cy="688025"/>
          </a:xfrm>
        </p:grpSpPr>
        <p:sp>
          <p:nvSpPr>
            <p:cNvPr id="112" name="Rounded Rectangle 111"/>
            <p:cNvSpPr/>
            <p:nvPr/>
          </p:nvSpPr>
          <p:spPr>
            <a:xfrm>
              <a:off x="5866604" y="3248975"/>
              <a:ext cx="616689" cy="616689"/>
            </a:xfrm>
            <a:prstGeom prst="roundRect">
              <a:avLst>
                <a:gd name="adj" fmla="val 50000"/>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schemeClr val="bg1"/>
                  </a:solidFill>
                  <a:latin typeface="FontAwesome" pitchFamily="2" charset="0"/>
                </a:rPr>
                <a:t></a:t>
              </a:r>
              <a:endParaRPr lang="en-US" dirty="0">
                <a:solidFill>
                  <a:schemeClr val="bg1"/>
                </a:solidFill>
              </a:endParaRPr>
            </a:p>
          </p:txBody>
        </p:sp>
        <p:sp>
          <p:nvSpPr>
            <p:cNvPr id="113" name="Rectangle 112"/>
            <p:cNvSpPr/>
            <p:nvPr/>
          </p:nvSpPr>
          <p:spPr>
            <a:xfrm>
              <a:off x="6773916" y="3177639"/>
              <a:ext cx="2040890" cy="600164"/>
            </a:xfrm>
            <a:prstGeom prst="rect">
              <a:avLst/>
            </a:prstGeom>
          </p:spPr>
          <p:txBody>
            <a:bodyPr wrap="square">
              <a:spAutoFit/>
            </a:bodyPr>
            <a:lstStyle/>
            <a:p>
              <a:r>
                <a:rPr lang="zh-CN" altLang="en-US" sz="1100" dirty="0">
                  <a:solidFill>
                    <a:schemeClr val="bg1">
                      <a:lumMod val="50000"/>
                    </a:schemeClr>
                  </a:solidFill>
                </a:rPr>
                <a:t>此处填写文字内容此处填写文字内容此处填写文字内容此处填写文字内容此处</a:t>
              </a:r>
              <a:endParaRPr lang="id-ID" altLang="zh-CN" sz="1100" dirty="0">
                <a:solidFill>
                  <a:schemeClr val="bg1">
                    <a:lumMod val="50000"/>
                  </a:schemeClr>
                </a:solidFill>
              </a:endParaRPr>
            </a:p>
          </p:txBody>
        </p:sp>
      </p:grpSp>
      <p:grpSp>
        <p:nvGrpSpPr>
          <p:cNvPr id="20" name="Group 19"/>
          <p:cNvGrpSpPr/>
          <p:nvPr/>
        </p:nvGrpSpPr>
        <p:grpSpPr>
          <a:xfrm>
            <a:off x="8998834" y="3191065"/>
            <a:ext cx="2953744" cy="666703"/>
            <a:chOff x="8998834" y="3191065"/>
            <a:chExt cx="2953744" cy="666703"/>
          </a:xfrm>
        </p:grpSpPr>
        <p:sp>
          <p:nvSpPr>
            <p:cNvPr id="114" name="Rounded Rectangle 113"/>
            <p:cNvSpPr/>
            <p:nvPr/>
          </p:nvSpPr>
          <p:spPr>
            <a:xfrm>
              <a:off x="8998834" y="3241079"/>
              <a:ext cx="616689" cy="616689"/>
            </a:xfrm>
            <a:prstGeom prst="roundRect">
              <a:avLst>
                <a:gd name="adj"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solidFill>
                    <a:schemeClr val="bg1"/>
                  </a:solidFill>
                  <a:latin typeface="FontAwesome" pitchFamily="2" charset="0"/>
                </a:rPr>
                <a:t></a:t>
              </a:r>
              <a:endParaRPr lang="en-US" dirty="0">
                <a:solidFill>
                  <a:schemeClr val="bg1"/>
                </a:solidFill>
              </a:endParaRPr>
            </a:p>
          </p:txBody>
        </p:sp>
        <p:sp>
          <p:nvSpPr>
            <p:cNvPr id="115" name="Rectangle 114"/>
            <p:cNvSpPr/>
            <p:nvPr/>
          </p:nvSpPr>
          <p:spPr>
            <a:xfrm>
              <a:off x="9906146" y="3191065"/>
              <a:ext cx="2046432" cy="600164"/>
            </a:xfrm>
            <a:prstGeom prst="rect">
              <a:avLst/>
            </a:prstGeom>
          </p:spPr>
          <p:txBody>
            <a:bodyPr wrap="square">
              <a:spAutoFit/>
            </a:bodyPr>
            <a:lstStyle/>
            <a:p>
              <a:r>
                <a:rPr lang="zh-CN" altLang="en-US" sz="1100" dirty="0">
                  <a:solidFill>
                    <a:schemeClr val="bg1">
                      <a:lumMod val="50000"/>
                    </a:schemeClr>
                  </a:solidFill>
                </a:rPr>
                <a:t>此处填写文字内容此处填写文字内容此处填写文字内容此处填写文字内容此处</a:t>
              </a:r>
              <a:endParaRPr lang="id-ID" altLang="zh-CN" sz="1100" dirty="0">
                <a:solidFill>
                  <a:schemeClr val="bg1">
                    <a:lumMod val="50000"/>
                  </a:schemeClr>
                </a:solidFill>
              </a:endParaRPr>
            </a:p>
          </p:txBody>
        </p:sp>
      </p:grpSp>
      <p:grpSp>
        <p:nvGrpSpPr>
          <p:cNvPr id="18" name="Group 17"/>
          <p:cNvGrpSpPr/>
          <p:nvPr/>
        </p:nvGrpSpPr>
        <p:grpSpPr>
          <a:xfrm>
            <a:off x="5866604" y="4396915"/>
            <a:ext cx="2948202" cy="674599"/>
            <a:chOff x="5866604" y="4396915"/>
            <a:chExt cx="2948202" cy="674599"/>
          </a:xfrm>
        </p:grpSpPr>
        <p:sp>
          <p:nvSpPr>
            <p:cNvPr id="116" name="Rounded Rectangle 115"/>
            <p:cNvSpPr/>
            <p:nvPr/>
          </p:nvSpPr>
          <p:spPr>
            <a:xfrm>
              <a:off x="5866604" y="4454825"/>
              <a:ext cx="616689" cy="616689"/>
            </a:xfrm>
            <a:prstGeom prst="roundRect">
              <a:avLst>
                <a:gd name="adj" fmla="val 50000"/>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chemeClr val="bg1"/>
                  </a:solidFill>
                  <a:latin typeface="FontAwesome" pitchFamily="2" charset="0"/>
                </a:rPr>
                <a:t></a:t>
              </a:r>
              <a:endParaRPr lang="en-US" dirty="0">
                <a:solidFill>
                  <a:schemeClr val="bg1"/>
                </a:solidFill>
              </a:endParaRPr>
            </a:p>
          </p:txBody>
        </p:sp>
        <p:sp>
          <p:nvSpPr>
            <p:cNvPr id="117" name="Rectangle 116"/>
            <p:cNvSpPr/>
            <p:nvPr/>
          </p:nvSpPr>
          <p:spPr>
            <a:xfrm>
              <a:off x="6773916" y="4396915"/>
              <a:ext cx="2040890" cy="600164"/>
            </a:xfrm>
            <a:prstGeom prst="rect">
              <a:avLst/>
            </a:prstGeom>
          </p:spPr>
          <p:txBody>
            <a:bodyPr wrap="square">
              <a:spAutoFit/>
            </a:bodyPr>
            <a:lstStyle/>
            <a:p>
              <a:r>
                <a:rPr lang="zh-CN" altLang="en-US" sz="1100" dirty="0">
                  <a:solidFill>
                    <a:schemeClr val="bg1">
                      <a:lumMod val="50000"/>
                    </a:schemeClr>
                  </a:solidFill>
                </a:rPr>
                <a:t>此处填写文字内容此处填写文字内容此处填写文字内容此处填写文字内容此处</a:t>
              </a:r>
              <a:endParaRPr lang="id-ID" altLang="zh-CN" sz="1100" dirty="0">
                <a:solidFill>
                  <a:schemeClr val="bg1">
                    <a:lumMod val="50000"/>
                  </a:schemeClr>
                </a:solidFill>
              </a:endParaRPr>
            </a:p>
          </p:txBody>
        </p:sp>
      </p:grpSp>
      <p:grpSp>
        <p:nvGrpSpPr>
          <p:cNvPr id="21" name="Group 20"/>
          <p:cNvGrpSpPr/>
          <p:nvPr/>
        </p:nvGrpSpPr>
        <p:grpSpPr>
          <a:xfrm>
            <a:off x="8998834" y="4396915"/>
            <a:ext cx="2953744" cy="666703"/>
            <a:chOff x="8998834" y="4396915"/>
            <a:chExt cx="2953744" cy="666703"/>
          </a:xfrm>
        </p:grpSpPr>
        <p:sp>
          <p:nvSpPr>
            <p:cNvPr id="118" name="Rounded Rectangle 117"/>
            <p:cNvSpPr/>
            <p:nvPr/>
          </p:nvSpPr>
          <p:spPr>
            <a:xfrm>
              <a:off x="8998834" y="4446929"/>
              <a:ext cx="616689" cy="616689"/>
            </a:xfrm>
            <a:prstGeom prst="roundRect">
              <a:avLst>
                <a:gd name="adj" fmla="val 5000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chemeClr val="bg1"/>
                  </a:solidFill>
                  <a:latin typeface="FontAwesome" pitchFamily="2" charset="0"/>
                </a:rPr>
                <a:t></a:t>
              </a:r>
              <a:endParaRPr lang="en-US" dirty="0">
                <a:solidFill>
                  <a:schemeClr val="bg1"/>
                </a:solidFill>
              </a:endParaRPr>
            </a:p>
          </p:txBody>
        </p:sp>
        <p:sp>
          <p:nvSpPr>
            <p:cNvPr id="119" name="Rectangle 118"/>
            <p:cNvSpPr/>
            <p:nvPr/>
          </p:nvSpPr>
          <p:spPr>
            <a:xfrm>
              <a:off x="9906146" y="4396915"/>
              <a:ext cx="2046432" cy="600164"/>
            </a:xfrm>
            <a:prstGeom prst="rect">
              <a:avLst/>
            </a:prstGeom>
          </p:spPr>
          <p:txBody>
            <a:bodyPr wrap="square">
              <a:spAutoFit/>
            </a:bodyPr>
            <a:lstStyle/>
            <a:p>
              <a:r>
                <a:rPr lang="zh-CN" altLang="en-US" sz="1100" dirty="0">
                  <a:solidFill>
                    <a:schemeClr val="bg1">
                      <a:lumMod val="50000"/>
                    </a:schemeClr>
                  </a:solidFill>
                </a:rPr>
                <a:t>此处填写文字内容此处填写文字内容此处填写文字内容此处填写文字内容此处</a:t>
              </a:r>
              <a:endParaRPr lang="id-ID" altLang="zh-CN" sz="1100" dirty="0">
                <a:solidFill>
                  <a:schemeClr val="bg1">
                    <a:lumMod val="50000"/>
                  </a:schemeClr>
                </a:solidFill>
              </a:endParaRPr>
            </a:p>
          </p:txBody>
        </p:sp>
      </p:grpSp>
      <p:grpSp>
        <p:nvGrpSpPr>
          <p:cNvPr id="42" name="组合 41"/>
          <p:cNvGrpSpPr/>
          <p:nvPr/>
        </p:nvGrpSpPr>
        <p:grpSpPr>
          <a:xfrm>
            <a:off x="3915930" y="346684"/>
            <a:ext cx="4377070" cy="927931"/>
            <a:chOff x="3915930" y="346684"/>
            <a:chExt cx="4377070" cy="927931"/>
          </a:xfrm>
        </p:grpSpPr>
        <p:sp>
          <p:nvSpPr>
            <p:cNvPr id="43"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44"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spTree>
    <p:extLst>
      <p:ext uri="{BB962C8B-B14F-4D97-AF65-F5344CB8AC3E}">
        <p14:creationId xmlns:p14="http://schemas.microsoft.com/office/powerpoint/2010/main" val="2283310748"/>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p:tgtEl>
                                          <p:spTgt spid="61"/>
                                        </p:tgtEl>
                                        <p:attrNameLst>
                                          <p:attrName>ppt_y</p:attrName>
                                        </p:attrNameLst>
                                      </p:cBhvr>
                                      <p:tavLst>
                                        <p:tav tm="0">
                                          <p:val>
                                            <p:strVal val="#ppt_y+#ppt_h*1.125000"/>
                                          </p:val>
                                        </p:tav>
                                        <p:tav tm="100000">
                                          <p:val>
                                            <p:strVal val="#ppt_y"/>
                                          </p:val>
                                        </p:tav>
                                      </p:tavLst>
                                    </p:anim>
                                    <p:animEffect transition="in" filter="wipe(up)">
                                      <p:cBhvr>
                                        <p:cTn id="8" dur="500"/>
                                        <p:tgtEl>
                                          <p:spTgt spid="6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p:tgtEl>
                                          <p:spTgt spid="76"/>
                                        </p:tgtEl>
                                        <p:attrNameLst>
                                          <p:attrName>ppt_y</p:attrName>
                                        </p:attrNameLst>
                                      </p:cBhvr>
                                      <p:tavLst>
                                        <p:tav tm="0">
                                          <p:val>
                                            <p:strVal val="#ppt_y+#ppt_h*1.125000"/>
                                          </p:val>
                                        </p:tav>
                                        <p:tav tm="100000">
                                          <p:val>
                                            <p:strVal val="#ppt_y"/>
                                          </p:val>
                                        </p:tav>
                                      </p:tavLst>
                                    </p:anim>
                                    <p:animEffect transition="in" filter="wipe(up)">
                                      <p:cBhvr>
                                        <p:cTn id="14" dur="5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500"/>
                                        <p:tgtEl>
                                          <p:spTgt spid="79"/>
                                        </p:tgtEl>
                                        <p:attrNameLst>
                                          <p:attrName>ppt_y</p:attrName>
                                        </p:attrNameLst>
                                      </p:cBhvr>
                                      <p:tavLst>
                                        <p:tav tm="0">
                                          <p:val>
                                            <p:strVal val="#ppt_y+#ppt_h*1.125000"/>
                                          </p:val>
                                        </p:tav>
                                        <p:tav tm="100000">
                                          <p:val>
                                            <p:strVal val="#ppt_y"/>
                                          </p:val>
                                        </p:tav>
                                      </p:tavLst>
                                    </p:anim>
                                    <p:animEffect transition="in" filter="wipe(up)">
                                      <p:cBhvr>
                                        <p:cTn id="20" dur="500"/>
                                        <p:tgtEl>
                                          <p:spTgt spid="7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additive="base">
                                        <p:cTn id="25" dur="500"/>
                                        <p:tgtEl>
                                          <p:spTgt spid="82"/>
                                        </p:tgtEl>
                                        <p:attrNameLst>
                                          <p:attrName>ppt_y</p:attrName>
                                        </p:attrNameLst>
                                      </p:cBhvr>
                                      <p:tavLst>
                                        <p:tav tm="0">
                                          <p:val>
                                            <p:strVal val="#ppt_y+#ppt_h*1.125000"/>
                                          </p:val>
                                        </p:tav>
                                        <p:tav tm="100000">
                                          <p:val>
                                            <p:strVal val="#ppt_y"/>
                                          </p:val>
                                        </p:tav>
                                      </p:tavLst>
                                    </p:anim>
                                    <p:animEffect transition="in" filter="wipe(up)">
                                      <p:cBhvr>
                                        <p:cTn id="26" dur="500"/>
                                        <p:tgtEl>
                                          <p:spTgt spid="8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additive="base">
                                        <p:cTn id="31" dur="500"/>
                                        <p:tgtEl>
                                          <p:spTgt spid="84"/>
                                        </p:tgtEl>
                                        <p:attrNameLst>
                                          <p:attrName>ppt_y</p:attrName>
                                        </p:attrNameLst>
                                      </p:cBhvr>
                                      <p:tavLst>
                                        <p:tav tm="0">
                                          <p:val>
                                            <p:strVal val="#ppt_y+#ppt_h*1.125000"/>
                                          </p:val>
                                        </p:tav>
                                        <p:tav tm="100000">
                                          <p:val>
                                            <p:strVal val="#ppt_y"/>
                                          </p:val>
                                        </p:tav>
                                      </p:tavLst>
                                    </p:anim>
                                    <p:animEffect transition="in" filter="wipe(up)">
                                      <p:cBhvr>
                                        <p:cTn id="32" dur="5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8"/>
                                        </p:tgtEl>
                                        <p:attrNameLst>
                                          <p:attrName>style.visibility</p:attrName>
                                        </p:attrNameLst>
                                      </p:cBhvr>
                                      <p:to>
                                        <p:strVal val="visible"/>
                                      </p:to>
                                    </p:set>
                                    <p:anim calcmode="lin" valueType="num">
                                      <p:cBhvr additive="base">
                                        <p:cTn id="37" dur="500"/>
                                        <p:tgtEl>
                                          <p:spTgt spid="88"/>
                                        </p:tgtEl>
                                        <p:attrNameLst>
                                          <p:attrName>ppt_y</p:attrName>
                                        </p:attrNameLst>
                                      </p:cBhvr>
                                      <p:tavLst>
                                        <p:tav tm="0">
                                          <p:val>
                                            <p:strVal val="#ppt_y+#ppt_h*1.125000"/>
                                          </p:val>
                                        </p:tav>
                                        <p:tav tm="100000">
                                          <p:val>
                                            <p:strVal val="#ppt_y"/>
                                          </p:val>
                                        </p:tav>
                                      </p:tavLst>
                                    </p:anim>
                                    <p:animEffect transition="in" filter="wipe(up)">
                                      <p:cBhvr>
                                        <p:cTn id="38" dur="500"/>
                                        <p:tgtEl>
                                          <p:spTgt spid="8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91"/>
                                        </p:tgtEl>
                                        <p:attrNameLst>
                                          <p:attrName>style.visibility</p:attrName>
                                        </p:attrNameLst>
                                      </p:cBhvr>
                                      <p:to>
                                        <p:strVal val="visible"/>
                                      </p:to>
                                    </p:set>
                                    <p:anim calcmode="lin" valueType="num">
                                      <p:cBhvr additive="base">
                                        <p:cTn id="43" dur="500"/>
                                        <p:tgtEl>
                                          <p:spTgt spid="91"/>
                                        </p:tgtEl>
                                        <p:attrNameLst>
                                          <p:attrName>ppt_y</p:attrName>
                                        </p:attrNameLst>
                                      </p:cBhvr>
                                      <p:tavLst>
                                        <p:tav tm="0">
                                          <p:val>
                                            <p:strVal val="#ppt_y+#ppt_h*1.125000"/>
                                          </p:val>
                                        </p:tav>
                                        <p:tav tm="100000">
                                          <p:val>
                                            <p:strVal val="#ppt_y"/>
                                          </p:val>
                                        </p:tav>
                                      </p:tavLst>
                                    </p:anim>
                                    <p:animEffect transition="in" filter="wipe(up)">
                                      <p:cBhvr>
                                        <p:cTn id="44" dur="500"/>
                                        <p:tgtEl>
                                          <p:spTgt spid="9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76" grpId="0" animBg="1"/>
      <p:bldP spid="79" grpId="0" animBg="1"/>
      <p:bldP spid="82" grpId="0" animBg="1"/>
      <p:bldP spid="88" grpId="0" animBg="1"/>
      <p:bldP spid="9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Oval 5"/>
          <p:cNvSpPr>
            <a:spLocks noChangeArrowheads="1"/>
          </p:cNvSpPr>
          <p:nvPr/>
        </p:nvSpPr>
        <p:spPr bwMode="auto">
          <a:xfrm>
            <a:off x="783403" y="2012168"/>
            <a:ext cx="1521933" cy="1521933"/>
          </a:xfrm>
          <a:prstGeom prst="ellipse">
            <a:avLst/>
          </a:pr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algn="ctr"/>
            <a:r>
              <a:rPr lang="en-US" sz="6600" dirty="0">
                <a:solidFill>
                  <a:schemeClr val="bg1"/>
                </a:solidFill>
                <a:latin typeface="FontAwesome" pitchFamily="2" charset="0"/>
              </a:rPr>
              <a:t></a:t>
            </a:r>
            <a:endParaRPr lang="id-ID" sz="6600" dirty="0">
              <a:solidFill>
                <a:schemeClr val="bg1"/>
              </a:solidFill>
            </a:endParaRPr>
          </a:p>
        </p:txBody>
      </p:sp>
      <p:grpSp>
        <p:nvGrpSpPr>
          <p:cNvPr id="83" name="Group 82"/>
          <p:cNvGrpSpPr/>
          <p:nvPr/>
        </p:nvGrpSpPr>
        <p:grpSpPr>
          <a:xfrm>
            <a:off x="609781" y="1838546"/>
            <a:ext cx="1868076" cy="1868076"/>
            <a:chOff x="1119258" y="2257147"/>
            <a:chExt cx="1868076" cy="1868076"/>
          </a:xfrm>
        </p:grpSpPr>
        <p:sp>
          <p:nvSpPr>
            <p:cNvPr id="84" name="Freeform 6"/>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5" name="Freeform 7"/>
            <p:cNvSpPr>
              <a:spLocks/>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6" name="Freeform 8"/>
            <p:cNvSpPr>
              <a:spLocks/>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7" name="Freeform 9"/>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8" name="Freeform 10"/>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9" name="Freeform 11"/>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90" name="Freeform 12"/>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91" name="Freeform 13"/>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92" name="Freeform 14"/>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93" name="Freeform 15"/>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94" name="Freeform 16"/>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1">
                <a:lumMod val="75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17"/>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1">
                <a:lumMod val="75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96" name="Oval 5"/>
          <p:cNvSpPr>
            <a:spLocks noChangeArrowheads="1"/>
          </p:cNvSpPr>
          <p:nvPr/>
        </p:nvSpPr>
        <p:spPr bwMode="auto">
          <a:xfrm>
            <a:off x="3804159" y="2029749"/>
            <a:ext cx="1521933" cy="1521933"/>
          </a:xfrm>
          <a:prstGeom prst="ellipse">
            <a:avLst/>
          </a:prstGeom>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algn="ctr"/>
            <a:r>
              <a:rPr lang="en-US" sz="6600" dirty="0">
                <a:solidFill>
                  <a:schemeClr val="bg1"/>
                </a:solidFill>
                <a:latin typeface="FontAwesome" pitchFamily="2" charset="0"/>
              </a:rPr>
              <a:t></a:t>
            </a:r>
            <a:endParaRPr lang="id-ID" sz="6600" dirty="0">
              <a:solidFill>
                <a:schemeClr val="bg1"/>
              </a:solidFill>
            </a:endParaRPr>
          </a:p>
        </p:txBody>
      </p:sp>
      <p:grpSp>
        <p:nvGrpSpPr>
          <p:cNvPr id="97" name="Group 96"/>
          <p:cNvGrpSpPr/>
          <p:nvPr/>
        </p:nvGrpSpPr>
        <p:grpSpPr>
          <a:xfrm>
            <a:off x="3630537" y="1856127"/>
            <a:ext cx="1868076" cy="1868076"/>
            <a:chOff x="3800237" y="2257147"/>
            <a:chExt cx="1868076" cy="1868076"/>
          </a:xfrm>
          <a:solidFill>
            <a:schemeClr val="accent2"/>
          </a:solidFill>
        </p:grpSpPr>
        <p:sp>
          <p:nvSpPr>
            <p:cNvPr id="98" name="Freeform 6"/>
            <p:cNvSpPr>
              <a:spLocks/>
            </p:cNvSpPr>
            <p:nvPr/>
          </p:nvSpPr>
          <p:spPr bwMode="auto">
            <a:xfrm>
              <a:off x="5176020"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99" name="Freeform 7"/>
            <p:cNvSpPr>
              <a:spLocks/>
            </p:cNvSpPr>
            <p:nvPr/>
          </p:nvSpPr>
          <p:spPr bwMode="auto">
            <a:xfrm>
              <a:off x="4756252"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00" name="Freeform 8"/>
            <p:cNvSpPr>
              <a:spLocks/>
            </p:cNvSpPr>
            <p:nvPr/>
          </p:nvSpPr>
          <p:spPr bwMode="auto">
            <a:xfrm>
              <a:off x="5477110"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01" name="Freeform 9"/>
            <p:cNvSpPr>
              <a:spLocks/>
            </p:cNvSpPr>
            <p:nvPr/>
          </p:nvSpPr>
          <p:spPr bwMode="auto">
            <a:xfrm>
              <a:off x="5477110"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02" name="Freeform 10"/>
            <p:cNvSpPr>
              <a:spLocks/>
            </p:cNvSpPr>
            <p:nvPr/>
          </p:nvSpPr>
          <p:spPr bwMode="auto">
            <a:xfrm>
              <a:off x="5176020"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03" name="Freeform 11"/>
            <p:cNvSpPr>
              <a:spLocks/>
            </p:cNvSpPr>
            <p:nvPr/>
          </p:nvSpPr>
          <p:spPr bwMode="auto">
            <a:xfrm>
              <a:off x="4756252"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04" name="Freeform 12"/>
            <p:cNvSpPr>
              <a:spLocks/>
            </p:cNvSpPr>
            <p:nvPr/>
          </p:nvSpPr>
          <p:spPr bwMode="auto">
            <a:xfrm>
              <a:off x="4287036"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05" name="Freeform 13"/>
            <p:cNvSpPr>
              <a:spLocks/>
            </p:cNvSpPr>
            <p:nvPr/>
          </p:nvSpPr>
          <p:spPr bwMode="auto">
            <a:xfrm>
              <a:off x="3937595"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14"/>
            <p:cNvSpPr>
              <a:spLocks/>
            </p:cNvSpPr>
            <p:nvPr/>
          </p:nvSpPr>
          <p:spPr bwMode="auto">
            <a:xfrm>
              <a:off x="3800237"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15"/>
            <p:cNvSpPr>
              <a:spLocks/>
            </p:cNvSpPr>
            <p:nvPr/>
          </p:nvSpPr>
          <p:spPr bwMode="auto">
            <a:xfrm>
              <a:off x="3800237"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16"/>
            <p:cNvSpPr>
              <a:spLocks/>
            </p:cNvSpPr>
            <p:nvPr/>
          </p:nvSpPr>
          <p:spPr bwMode="auto">
            <a:xfrm>
              <a:off x="3937595"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17"/>
            <p:cNvSpPr>
              <a:spLocks/>
            </p:cNvSpPr>
            <p:nvPr/>
          </p:nvSpPr>
          <p:spPr bwMode="auto">
            <a:xfrm>
              <a:off x="4287036"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13" name="Oval 5"/>
          <p:cNvSpPr>
            <a:spLocks noChangeArrowheads="1"/>
          </p:cNvSpPr>
          <p:nvPr/>
        </p:nvSpPr>
        <p:spPr bwMode="auto">
          <a:xfrm>
            <a:off x="6863782" y="2033234"/>
            <a:ext cx="1521933" cy="1521933"/>
          </a:xfrm>
          <a:prstGeom prst="ellipse">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algn="ctr"/>
            <a:r>
              <a:rPr lang="en-US" sz="6600" dirty="0">
                <a:solidFill>
                  <a:schemeClr val="bg1"/>
                </a:solidFill>
                <a:latin typeface="FontAwesome" pitchFamily="2" charset="0"/>
              </a:rPr>
              <a:t></a:t>
            </a:r>
            <a:endParaRPr lang="id-ID" sz="6600" dirty="0">
              <a:solidFill>
                <a:schemeClr val="bg1"/>
              </a:solidFill>
            </a:endParaRPr>
          </a:p>
        </p:txBody>
      </p:sp>
      <p:grpSp>
        <p:nvGrpSpPr>
          <p:cNvPr id="114" name="Group 113"/>
          <p:cNvGrpSpPr/>
          <p:nvPr/>
        </p:nvGrpSpPr>
        <p:grpSpPr>
          <a:xfrm>
            <a:off x="6690160" y="1859612"/>
            <a:ext cx="1868076" cy="1868076"/>
            <a:chOff x="6546413" y="2257147"/>
            <a:chExt cx="1868076" cy="1868076"/>
          </a:xfrm>
        </p:grpSpPr>
        <p:sp>
          <p:nvSpPr>
            <p:cNvPr id="115" name="Freeform 6"/>
            <p:cNvSpPr>
              <a:spLocks/>
            </p:cNvSpPr>
            <p:nvPr/>
          </p:nvSpPr>
          <p:spPr bwMode="auto">
            <a:xfrm>
              <a:off x="7922196"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16" name="Freeform 7"/>
            <p:cNvSpPr>
              <a:spLocks/>
            </p:cNvSpPr>
            <p:nvPr/>
          </p:nvSpPr>
          <p:spPr bwMode="auto">
            <a:xfrm>
              <a:off x="7502428"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17" name="Freeform 8"/>
            <p:cNvSpPr>
              <a:spLocks/>
            </p:cNvSpPr>
            <p:nvPr/>
          </p:nvSpPr>
          <p:spPr bwMode="auto">
            <a:xfrm>
              <a:off x="8223286"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18" name="Freeform 9"/>
            <p:cNvSpPr>
              <a:spLocks/>
            </p:cNvSpPr>
            <p:nvPr/>
          </p:nvSpPr>
          <p:spPr bwMode="auto">
            <a:xfrm>
              <a:off x="8223286"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19" name="Freeform 10"/>
            <p:cNvSpPr>
              <a:spLocks/>
            </p:cNvSpPr>
            <p:nvPr/>
          </p:nvSpPr>
          <p:spPr bwMode="auto">
            <a:xfrm>
              <a:off x="7922196"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3">
                <a:alpha val="2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20" name="Freeform 11"/>
            <p:cNvSpPr>
              <a:spLocks/>
            </p:cNvSpPr>
            <p:nvPr/>
          </p:nvSpPr>
          <p:spPr bwMode="auto">
            <a:xfrm>
              <a:off x="7502428"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3">
                <a:alpha val="2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21" name="Freeform 12"/>
            <p:cNvSpPr>
              <a:spLocks/>
            </p:cNvSpPr>
            <p:nvPr/>
          </p:nvSpPr>
          <p:spPr bwMode="auto">
            <a:xfrm>
              <a:off x="7033212"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3">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13"/>
            <p:cNvSpPr>
              <a:spLocks/>
            </p:cNvSpPr>
            <p:nvPr/>
          </p:nvSpPr>
          <p:spPr bwMode="auto">
            <a:xfrm>
              <a:off x="6683771"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3">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14"/>
            <p:cNvSpPr>
              <a:spLocks/>
            </p:cNvSpPr>
            <p:nvPr/>
          </p:nvSpPr>
          <p:spPr bwMode="auto">
            <a:xfrm>
              <a:off x="6546413"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3">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15"/>
            <p:cNvSpPr>
              <a:spLocks/>
            </p:cNvSpPr>
            <p:nvPr/>
          </p:nvSpPr>
          <p:spPr bwMode="auto">
            <a:xfrm>
              <a:off x="6546413"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3">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16"/>
            <p:cNvSpPr>
              <a:spLocks/>
            </p:cNvSpPr>
            <p:nvPr/>
          </p:nvSpPr>
          <p:spPr bwMode="auto">
            <a:xfrm>
              <a:off x="6683771"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3">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17"/>
            <p:cNvSpPr>
              <a:spLocks/>
            </p:cNvSpPr>
            <p:nvPr/>
          </p:nvSpPr>
          <p:spPr bwMode="auto">
            <a:xfrm>
              <a:off x="7033212"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3">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27" name="Oval 5"/>
          <p:cNvSpPr>
            <a:spLocks noChangeArrowheads="1"/>
          </p:cNvSpPr>
          <p:nvPr/>
        </p:nvSpPr>
        <p:spPr bwMode="auto">
          <a:xfrm>
            <a:off x="9879192" y="2035260"/>
            <a:ext cx="1521933" cy="1521933"/>
          </a:xfrm>
          <a:prstGeom prst="ellipse">
            <a:avLst/>
          </a:prstGeom>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algn="ctr"/>
            <a:r>
              <a:rPr lang="en-US" sz="6600" dirty="0">
                <a:solidFill>
                  <a:schemeClr val="bg1"/>
                </a:solidFill>
                <a:latin typeface="FontAwesome" pitchFamily="2" charset="0"/>
              </a:rPr>
              <a:t></a:t>
            </a:r>
            <a:endParaRPr lang="id-ID" sz="6600" dirty="0">
              <a:solidFill>
                <a:schemeClr val="bg1"/>
              </a:solidFill>
            </a:endParaRPr>
          </a:p>
        </p:txBody>
      </p:sp>
      <p:grpSp>
        <p:nvGrpSpPr>
          <p:cNvPr id="128" name="Group 127"/>
          <p:cNvGrpSpPr/>
          <p:nvPr/>
        </p:nvGrpSpPr>
        <p:grpSpPr>
          <a:xfrm>
            <a:off x="9705570" y="1861638"/>
            <a:ext cx="1868076" cy="1868076"/>
            <a:chOff x="9237196" y="2257147"/>
            <a:chExt cx="1868076" cy="1868076"/>
          </a:xfrm>
        </p:grpSpPr>
        <p:sp>
          <p:nvSpPr>
            <p:cNvPr id="129" name="Freeform 6"/>
            <p:cNvSpPr>
              <a:spLocks/>
            </p:cNvSpPr>
            <p:nvPr/>
          </p:nvSpPr>
          <p:spPr bwMode="auto">
            <a:xfrm>
              <a:off x="10612979"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30" name="Freeform 7"/>
            <p:cNvSpPr>
              <a:spLocks/>
            </p:cNvSpPr>
            <p:nvPr/>
          </p:nvSpPr>
          <p:spPr bwMode="auto">
            <a:xfrm>
              <a:off x="10193211"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31" name="Freeform 8"/>
            <p:cNvSpPr>
              <a:spLocks/>
            </p:cNvSpPr>
            <p:nvPr/>
          </p:nvSpPr>
          <p:spPr bwMode="auto">
            <a:xfrm>
              <a:off x="10914069"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32" name="Freeform 9"/>
            <p:cNvSpPr>
              <a:spLocks/>
            </p:cNvSpPr>
            <p:nvPr/>
          </p:nvSpPr>
          <p:spPr bwMode="auto">
            <a:xfrm>
              <a:off x="10914069"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33" name="Freeform 10"/>
            <p:cNvSpPr>
              <a:spLocks/>
            </p:cNvSpPr>
            <p:nvPr/>
          </p:nvSpPr>
          <p:spPr bwMode="auto">
            <a:xfrm>
              <a:off x="10612979"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34" name="Freeform 11"/>
            <p:cNvSpPr>
              <a:spLocks/>
            </p:cNvSpPr>
            <p:nvPr/>
          </p:nvSpPr>
          <p:spPr bwMode="auto">
            <a:xfrm>
              <a:off x="10193211"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35" name="Freeform 12"/>
            <p:cNvSpPr>
              <a:spLocks/>
            </p:cNvSpPr>
            <p:nvPr/>
          </p:nvSpPr>
          <p:spPr bwMode="auto">
            <a:xfrm>
              <a:off x="9723995"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36" name="Freeform 13"/>
            <p:cNvSpPr>
              <a:spLocks/>
            </p:cNvSpPr>
            <p:nvPr/>
          </p:nvSpPr>
          <p:spPr bwMode="auto">
            <a:xfrm>
              <a:off x="9374554"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37" name="Freeform 14"/>
            <p:cNvSpPr>
              <a:spLocks/>
            </p:cNvSpPr>
            <p:nvPr/>
          </p:nvSpPr>
          <p:spPr bwMode="auto">
            <a:xfrm>
              <a:off x="9237196"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38" name="Freeform 15"/>
            <p:cNvSpPr>
              <a:spLocks/>
            </p:cNvSpPr>
            <p:nvPr/>
          </p:nvSpPr>
          <p:spPr bwMode="auto">
            <a:xfrm>
              <a:off x="9237196"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16"/>
            <p:cNvSpPr>
              <a:spLocks/>
            </p:cNvSpPr>
            <p:nvPr/>
          </p:nvSpPr>
          <p:spPr bwMode="auto">
            <a:xfrm>
              <a:off x="9374554"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17"/>
            <p:cNvSpPr>
              <a:spLocks/>
            </p:cNvSpPr>
            <p:nvPr/>
          </p:nvSpPr>
          <p:spPr bwMode="auto">
            <a:xfrm>
              <a:off x="9723995"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41" name="TextBox 140"/>
          <p:cNvSpPr txBox="1"/>
          <p:nvPr/>
        </p:nvSpPr>
        <p:spPr>
          <a:xfrm>
            <a:off x="335988" y="4391101"/>
            <a:ext cx="2377734" cy="646331"/>
          </a:xfrm>
          <a:prstGeom prst="rect">
            <a:avLst/>
          </a:prstGeom>
          <a:noFill/>
        </p:spPr>
        <p:txBody>
          <a:bodyPr wrap="square" rtlCol="0">
            <a:spAutoFit/>
          </a:bodyPr>
          <a:lstStyle/>
          <a:p>
            <a:pPr algn="ctr"/>
            <a:r>
              <a:rPr lang="zh-CN" altLang="en-US" sz="1200" dirty="0">
                <a:solidFill>
                  <a:schemeClr val="bg1">
                    <a:lumMod val="50000"/>
                  </a:schemeClr>
                </a:solidFill>
              </a:rPr>
              <a:t>此处填写文字内容此处填写文字内容此处填写文字内容此处填写文字内容此处</a:t>
            </a:r>
            <a:endParaRPr lang="id-ID" altLang="zh-CN" sz="1200" dirty="0">
              <a:solidFill>
                <a:schemeClr val="bg1">
                  <a:lumMod val="50000"/>
                </a:schemeClr>
              </a:solidFill>
            </a:endParaRPr>
          </a:p>
        </p:txBody>
      </p:sp>
      <p:sp>
        <p:nvSpPr>
          <p:cNvPr id="142" name="TextBox 141"/>
          <p:cNvSpPr txBox="1"/>
          <p:nvPr/>
        </p:nvSpPr>
        <p:spPr>
          <a:xfrm>
            <a:off x="548856" y="4061106"/>
            <a:ext cx="1989928" cy="307777"/>
          </a:xfrm>
          <a:prstGeom prst="rect">
            <a:avLst/>
          </a:prstGeom>
          <a:noFill/>
        </p:spPr>
        <p:txBody>
          <a:bodyPr wrap="square" rtlCol="0">
            <a:spAutoFit/>
          </a:bodyPr>
          <a:lstStyle/>
          <a:p>
            <a:pPr algn="ctr"/>
            <a:r>
              <a:rPr lang="zh-CN" altLang="en-US" sz="1400" b="1" dirty="0" smtClean="0">
                <a:solidFill>
                  <a:srgbClr val="434A54"/>
                </a:solidFill>
                <a:latin typeface="Source Sans Pro" panose="020B0503030403020204" pitchFamily="34" charset="0"/>
                <a:ea typeface="Roboto" panose="02000000000000000000" pitchFamily="2" charset="0"/>
                <a:cs typeface="Roboto" panose="02000000000000000000" pitchFamily="2" charset="0"/>
              </a:rPr>
              <a:t>文字标题</a:t>
            </a:r>
            <a:endParaRPr lang="en-US" sz="1400" b="1" dirty="0">
              <a:solidFill>
                <a:srgbClr val="434A54"/>
              </a:solidFill>
              <a:latin typeface="Source Sans Pro" panose="020B0503030403020204" pitchFamily="34" charset="0"/>
              <a:ea typeface="Roboto" panose="02000000000000000000" pitchFamily="2" charset="0"/>
              <a:cs typeface="Roboto" panose="02000000000000000000" pitchFamily="2" charset="0"/>
            </a:endParaRPr>
          </a:p>
        </p:txBody>
      </p:sp>
      <p:sp>
        <p:nvSpPr>
          <p:cNvPr id="143" name="TextBox 142"/>
          <p:cNvSpPr txBox="1"/>
          <p:nvPr/>
        </p:nvSpPr>
        <p:spPr>
          <a:xfrm>
            <a:off x="3569612" y="4078687"/>
            <a:ext cx="1989928" cy="307777"/>
          </a:xfrm>
          <a:prstGeom prst="rect">
            <a:avLst/>
          </a:prstGeom>
          <a:noFill/>
        </p:spPr>
        <p:txBody>
          <a:bodyPr wrap="square" rtlCol="0">
            <a:spAutoFit/>
          </a:bodyPr>
          <a:lstStyle/>
          <a:p>
            <a:pPr algn="ctr"/>
            <a:r>
              <a:rPr lang="zh-CN" altLang="en-US" sz="1400" b="1" dirty="0">
                <a:solidFill>
                  <a:srgbClr val="434A54"/>
                </a:solidFill>
                <a:latin typeface="Source Sans Pro" panose="020B0503030403020204" pitchFamily="34" charset="0"/>
                <a:ea typeface="Roboto" panose="02000000000000000000" pitchFamily="2" charset="0"/>
                <a:cs typeface="Roboto" panose="02000000000000000000" pitchFamily="2" charset="0"/>
              </a:rPr>
              <a:t>文字标题</a:t>
            </a:r>
            <a:endParaRPr lang="en-US" altLang="zh-CN" sz="1400" b="1" dirty="0">
              <a:solidFill>
                <a:srgbClr val="434A54"/>
              </a:solidFill>
              <a:latin typeface="Source Sans Pro" panose="020B0503030403020204" pitchFamily="34" charset="0"/>
              <a:ea typeface="Roboto" panose="02000000000000000000" pitchFamily="2" charset="0"/>
              <a:cs typeface="Roboto" panose="02000000000000000000" pitchFamily="2" charset="0"/>
            </a:endParaRPr>
          </a:p>
        </p:txBody>
      </p:sp>
      <p:sp>
        <p:nvSpPr>
          <p:cNvPr id="144" name="TextBox 143"/>
          <p:cNvSpPr txBox="1"/>
          <p:nvPr/>
        </p:nvSpPr>
        <p:spPr>
          <a:xfrm>
            <a:off x="6629235" y="4082172"/>
            <a:ext cx="1989928" cy="307777"/>
          </a:xfrm>
          <a:prstGeom prst="rect">
            <a:avLst/>
          </a:prstGeom>
          <a:noFill/>
        </p:spPr>
        <p:txBody>
          <a:bodyPr wrap="square" rtlCol="0">
            <a:spAutoFit/>
          </a:bodyPr>
          <a:lstStyle/>
          <a:p>
            <a:pPr algn="ctr"/>
            <a:r>
              <a:rPr lang="zh-CN" altLang="en-US" sz="1400" b="1" dirty="0">
                <a:solidFill>
                  <a:srgbClr val="434A54"/>
                </a:solidFill>
                <a:latin typeface="Source Sans Pro" panose="020B0503030403020204" pitchFamily="34" charset="0"/>
                <a:ea typeface="Roboto" panose="02000000000000000000" pitchFamily="2" charset="0"/>
                <a:cs typeface="Roboto" panose="02000000000000000000" pitchFamily="2" charset="0"/>
              </a:rPr>
              <a:t>文字标题</a:t>
            </a:r>
            <a:endParaRPr lang="en-US" altLang="zh-CN" sz="1400" b="1" dirty="0">
              <a:solidFill>
                <a:srgbClr val="434A54"/>
              </a:solidFill>
              <a:latin typeface="Source Sans Pro" panose="020B0503030403020204" pitchFamily="34" charset="0"/>
              <a:ea typeface="Roboto" panose="02000000000000000000" pitchFamily="2" charset="0"/>
              <a:cs typeface="Roboto" panose="02000000000000000000" pitchFamily="2" charset="0"/>
            </a:endParaRPr>
          </a:p>
        </p:txBody>
      </p:sp>
      <p:sp>
        <p:nvSpPr>
          <p:cNvPr id="145" name="TextBox 144"/>
          <p:cNvSpPr txBox="1"/>
          <p:nvPr/>
        </p:nvSpPr>
        <p:spPr>
          <a:xfrm>
            <a:off x="9644644" y="4084198"/>
            <a:ext cx="1989928" cy="307777"/>
          </a:xfrm>
          <a:prstGeom prst="rect">
            <a:avLst/>
          </a:prstGeom>
          <a:noFill/>
        </p:spPr>
        <p:txBody>
          <a:bodyPr wrap="square" rtlCol="0">
            <a:spAutoFit/>
          </a:bodyPr>
          <a:lstStyle/>
          <a:p>
            <a:pPr algn="ctr"/>
            <a:r>
              <a:rPr lang="zh-CN" altLang="en-US" sz="1400" b="1" dirty="0">
                <a:solidFill>
                  <a:srgbClr val="434A54"/>
                </a:solidFill>
                <a:latin typeface="Source Sans Pro" panose="020B0503030403020204" pitchFamily="34" charset="0"/>
                <a:ea typeface="Roboto" panose="02000000000000000000" pitchFamily="2" charset="0"/>
                <a:cs typeface="Roboto" panose="02000000000000000000" pitchFamily="2" charset="0"/>
              </a:rPr>
              <a:t>文字标题</a:t>
            </a:r>
            <a:endParaRPr lang="en-US" altLang="zh-CN" sz="1400" b="1" dirty="0">
              <a:solidFill>
                <a:srgbClr val="434A54"/>
              </a:solidFill>
              <a:latin typeface="Source Sans Pro" panose="020B0503030403020204" pitchFamily="34" charset="0"/>
              <a:ea typeface="Roboto" panose="02000000000000000000" pitchFamily="2" charset="0"/>
              <a:cs typeface="Roboto" panose="02000000000000000000" pitchFamily="2" charset="0"/>
            </a:endParaRPr>
          </a:p>
        </p:txBody>
      </p:sp>
      <p:sp>
        <p:nvSpPr>
          <p:cNvPr id="146" name="TextBox 145"/>
          <p:cNvSpPr txBox="1"/>
          <p:nvPr/>
        </p:nvSpPr>
        <p:spPr>
          <a:xfrm>
            <a:off x="3397685" y="4408682"/>
            <a:ext cx="2377734" cy="646331"/>
          </a:xfrm>
          <a:prstGeom prst="rect">
            <a:avLst/>
          </a:prstGeom>
          <a:noFill/>
        </p:spPr>
        <p:txBody>
          <a:bodyPr wrap="square" rtlCol="0">
            <a:spAutoFit/>
          </a:bodyPr>
          <a:lstStyle/>
          <a:p>
            <a:pPr algn="ctr"/>
            <a:r>
              <a:rPr lang="zh-CN" altLang="en-US" sz="1200" dirty="0">
                <a:solidFill>
                  <a:schemeClr val="bg1">
                    <a:lumMod val="50000"/>
                  </a:schemeClr>
                </a:solidFill>
              </a:rPr>
              <a:t>此处填写文字内容此处填写文字内容此处填写文字内容此处填写文字内容此处</a:t>
            </a:r>
            <a:endParaRPr lang="id-ID" altLang="zh-CN" sz="1200" dirty="0">
              <a:solidFill>
                <a:schemeClr val="bg1">
                  <a:lumMod val="50000"/>
                </a:schemeClr>
              </a:solidFill>
            </a:endParaRPr>
          </a:p>
        </p:txBody>
      </p:sp>
      <p:sp>
        <p:nvSpPr>
          <p:cNvPr id="147" name="TextBox 146"/>
          <p:cNvSpPr txBox="1"/>
          <p:nvPr/>
        </p:nvSpPr>
        <p:spPr>
          <a:xfrm>
            <a:off x="6448919" y="4412167"/>
            <a:ext cx="2377734" cy="646331"/>
          </a:xfrm>
          <a:prstGeom prst="rect">
            <a:avLst/>
          </a:prstGeom>
          <a:noFill/>
        </p:spPr>
        <p:txBody>
          <a:bodyPr wrap="square" rtlCol="0">
            <a:spAutoFit/>
          </a:bodyPr>
          <a:lstStyle/>
          <a:p>
            <a:pPr algn="ctr"/>
            <a:r>
              <a:rPr lang="zh-CN" altLang="en-US" sz="1200" dirty="0">
                <a:solidFill>
                  <a:schemeClr val="bg1">
                    <a:lumMod val="50000"/>
                  </a:schemeClr>
                </a:solidFill>
              </a:rPr>
              <a:t>此处填写文字内容此处填写文字内容此处填写文字内容此处填写文字内容此处</a:t>
            </a:r>
            <a:endParaRPr lang="id-ID" altLang="zh-CN" sz="1200" dirty="0">
              <a:solidFill>
                <a:schemeClr val="bg1">
                  <a:lumMod val="50000"/>
                </a:schemeClr>
              </a:solidFill>
            </a:endParaRPr>
          </a:p>
        </p:txBody>
      </p:sp>
      <p:sp>
        <p:nvSpPr>
          <p:cNvPr id="148" name="TextBox 147"/>
          <p:cNvSpPr txBox="1"/>
          <p:nvPr/>
        </p:nvSpPr>
        <p:spPr>
          <a:xfrm>
            <a:off x="9472718" y="4408682"/>
            <a:ext cx="2377734" cy="646331"/>
          </a:xfrm>
          <a:prstGeom prst="rect">
            <a:avLst/>
          </a:prstGeom>
          <a:noFill/>
        </p:spPr>
        <p:txBody>
          <a:bodyPr wrap="square" rtlCol="0">
            <a:spAutoFit/>
          </a:bodyPr>
          <a:lstStyle/>
          <a:p>
            <a:pPr algn="ctr"/>
            <a:r>
              <a:rPr lang="zh-CN" altLang="en-US" sz="1200" dirty="0">
                <a:solidFill>
                  <a:schemeClr val="bg1">
                    <a:lumMod val="50000"/>
                  </a:schemeClr>
                </a:solidFill>
              </a:rPr>
              <a:t>此处填写文字内容此处填写文字内容此处填写文字内容此处填写文字内容此处</a:t>
            </a:r>
            <a:endParaRPr lang="id-ID" altLang="zh-CN" sz="1200" dirty="0">
              <a:solidFill>
                <a:schemeClr val="bg1">
                  <a:lumMod val="50000"/>
                </a:schemeClr>
              </a:solidFill>
            </a:endParaRPr>
          </a:p>
        </p:txBody>
      </p:sp>
      <p:grpSp>
        <p:nvGrpSpPr>
          <p:cNvPr id="68" name="组合 67"/>
          <p:cNvGrpSpPr/>
          <p:nvPr/>
        </p:nvGrpSpPr>
        <p:grpSpPr>
          <a:xfrm>
            <a:off x="3915930" y="346684"/>
            <a:ext cx="4377070" cy="927931"/>
            <a:chOff x="3915930" y="346684"/>
            <a:chExt cx="4377070" cy="927931"/>
          </a:xfrm>
        </p:grpSpPr>
        <p:sp>
          <p:nvSpPr>
            <p:cNvPr id="69"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70"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spTree>
    <p:extLst>
      <p:ext uri="{BB962C8B-B14F-4D97-AF65-F5344CB8AC3E}">
        <p14:creationId xmlns:p14="http://schemas.microsoft.com/office/powerpoint/2010/main" val="1706510509"/>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wheel(1)">
                                      <p:cBhvr>
                                        <p:cTn id="14" dur="2000"/>
                                        <p:tgtEl>
                                          <p:spTgt spid="8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2"/>
                                        </p:tgtEl>
                                        <p:attrNameLst>
                                          <p:attrName>style.visibility</p:attrName>
                                        </p:attrNameLst>
                                      </p:cBhvr>
                                      <p:to>
                                        <p:strVal val="visible"/>
                                      </p:to>
                                    </p:set>
                                    <p:animEffect transition="in" filter="fade">
                                      <p:cBhvr>
                                        <p:cTn id="19" dur="500"/>
                                        <p:tgtEl>
                                          <p:spTgt spid="1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6"/>
                                        </p:tgtEl>
                                        <p:attrNameLst>
                                          <p:attrName>style.visibility</p:attrName>
                                        </p:attrNameLst>
                                      </p:cBhvr>
                                      <p:to>
                                        <p:strVal val="visible"/>
                                      </p:to>
                                    </p:set>
                                    <p:anim calcmode="lin" valueType="num">
                                      <p:cBhvr>
                                        <p:cTn id="27" dur="500" fill="hold"/>
                                        <p:tgtEl>
                                          <p:spTgt spid="96"/>
                                        </p:tgtEl>
                                        <p:attrNameLst>
                                          <p:attrName>ppt_w</p:attrName>
                                        </p:attrNameLst>
                                      </p:cBhvr>
                                      <p:tavLst>
                                        <p:tav tm="0">
                                          <p:val>
                                            <p:fltVal val="0"/>
                                          </p:val>
                                        </p:tav>
                                        <p:tav tm="100000">
                                          <p:val>
                                            <p:strVal val="#ppt_w"/>
                                          </p:val>
                                        </p:tav>
                                      </p:tavLst>
                                    </p:anim>
                                    <p:anim calcmode="lin" valueType="num">
                                      <p:cBhvr>
                                        <p:cTn id="28" dur="500" fill="hold"/>
                                        <p:tgtEl>
                                          <p:spTgt spid="96"/>
                                        </p:tgtEl>
                                        <p:attrNameLst>
                                          <p:attrName>ppt_h</p:attrName>
                                        </p:attrNameLst>
                                      </p:cBhvr>
                                      <p:tavLst>
                                        <p:tav tm="0">
                                          <p:val>
                                            <p:fltVal val="0"/>
                                          </p:val>
                                        </p:tav>
                                        <p:tav tm="100000">
                                          <p:val>
                                            <p:strVal val="#ppt_h"/>
                                          </p:val>
                                        </p:tav>
                                      </p:tavLst>
                                    </p:anim>
                                    <p:animEffect transition="in" filter="fade">
                                      <p:cBhvr>
                                        <p:cTn id="29" dur="500"/>
                                        <p:tgtEl>
                                          <p:spTgt spid="9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wheel(1)">
                                      <p:cBhvr>
                                        <p:cTn id="34" dur="2000"/>
                                        <p:tgtEl>
                                          <p:spTgt spid="9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3"/>
                                        </p:tgtEl>
                                        <p:attrNameLst>
                                          <p:attrName>style.visibility</p:attrName>
                                        </p:attrNameLst>
                                      </p:cBhvr>
                                      <p:to>
                                        <p:strVal val="visible"/>
                                      </p:to>
                                    </p:set>
                                    <p:animEffect transition="in" filter="fade">
                                      <p:cBhvr>
                                        <p:cTn id="39" dur="500"/>
                                        <p:tgtEl>
                                          <p:spTgt spid="14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fade">
                                      <p:cBhvr>
                                        <p:cTn id="42" dur="500"/>
                                        <p:tgtEl>
                                          <p:spTgt spid="14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13"/>
                                        </p:tgtEl>
                                        <p:attrNameLst>
                                          <p:attrName>style.visibility</p:attrName>
                                        </p:attrNameLst>
                                      </p:cBhvr>
                                      <p:to>
                                        <p:strVal val="visible"/>
                                      </p:to>
                                    </p:set>
                                    <p:anim calcmode="lin" valueType="num">
                                      <p:cBhvr>
                                        <p:cTn id="47" dur="500" fill="hold"/>
                                        <p:tgtEl>
                                          <p:spTgt spid="113"/>
                                        </p:tgtEl>
                                        <p:attrNameLst>
                                          <p:attrName>ppt_w</p:attrName>
                                        </p:attrNameLst>
                                      </p:cBhvr>
                                      <p:tavLst>
                                        <p:tav tm="0">
                                          <p:val>
                                            <p:fltVal val="0"/>
                                          </p:val>
                                        </p:tav>
                                        <p:tav tm="100000">
                                          <p:val>
                                            <p:strVal val="#ppt_w"/>
                                          </p:val>
                                        </p:tav>
                                      </p:tavLst>
                                    </p:anim>
                                    <p:anim calcmode="lin" valueType="num">
                                      <p:cBhvr>
                                        <p:cTn id="48" dur="500" fill="hold"/>
                                        <p:tgtEl>
                                          <p:spTgt spid="113"/>
                                        </p:tgtEl>
                                        <p:attrNameLst>
                                          <p:attrName>ppt_h</p:attrName>
                                        </p:attrNameLst>
                                      </p:cBhvr>
                                      <p:tavLst>
                                        <p:tav tm="0">
                                          <p:val>
                                            <p:fltVal val="0"/>
                                          </p:val>
                                        </p:tav>
                                        <p:tav tm="100000">
                                          <p:val>
                                            <p:strVal val="#ppt_h"/>
                                          </p:val>
                                        </p:tav>
                                      </p:tavLst>
                                    </p:anim>
                                    <p:animEffect transition="in" filter="fade">
                                      <p:cBhvr>
                                        <p:cTn id="49" dur="500"/>
                                        <p:tgtEl>
                                          <p:spTgt spid="113"/>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114"/>
                                        </p:tgtEl>
                                        <p:attrNameLst>
                                          <p:attrName>style.visibility</p:attrName>
                                        </p:attrNameLst>
                                      </p:cBhvr>
                                      <p:to>
                                        <p:strVal val="visible"/>
                                      </p:to>
                                    </p:set>
                                    <p:animEffect transition="in" filter="wheel(1)">
                                      <p:cBhvr>
                                        <p:cTn id="54" dur="2000"/>
                                        <p:tgtEl>
                                          <p:spTgt spid="1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4"/>
                                        </p:tgtEl>
                                        <p:attrNameLst>
                                          <p:attrName>style.visibility</p:attrName>
                                        </p:attrNameLst>
                                      </p:cBhvr>
                                      <p:to>
                                        <p:strVal val="visible"/>
                                      </p:to>
                                    </p:set>
                                    <p:animEffect transition="in" filter="fade">
                                      <p:cBhvr>
                                        <p:cTn id="59" dur="500"/>
                                        <p:tgtEl>
                                          <p:spTgt spid="14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7"/>
                                        </p:tgtEl>
                                        <p:attrNameLst>
                                          <p:attrName>style.visibility</p:attrName>
                                        </p:attrNameLst>
                                      </p:cBhvr>
                                      <p:to>
                                        <p:strVal val="visible"/>
                                      </p:to>
                                    </p:set>
                                    <p:animEffect transition="in" filter="fade">
                                      <p:cBhvr>
                                        <p:cTn id="62" dur="500"/>
                                        <p:tgtEl>
                                          <p:spTgt spid="147"/>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27"/>
                                        </p:tgtEl>
                                        <p:attrNameLst>
                                          <p:attrName>style.visibility</p:attrName>
                                        </p:attrNameLst>
                                      </p:cBhvr>
                                      <p:to>
                                        <p:strVal val="visible"/>
                                      </p:to>
                                    </p:set>
                                    <p:anim calcmode="lin" valueType="num">
                                      <p:cBhvr>
                                        <p:cTn id="67" dur="500" fill="hold"/>
                                        <p:tgtEl>
                                          <p:spTgt spid="127"/>
                                        </p:tgtEl>
                                        <p:attrNameLst>
                                          <p:attrName>ppt_w</p:attrName>
                                        </p:attrNameLst>
                                      </p:cBhvr>
                                      <p:tavLst>
                                        <p:tav tm="0">
                                          <p:val>
                                            <p:fltVal val="0"/>
                                          </p:val>
                                        </p:tav>
                                        <p:tav tm="100000">
                                          <p:val>
                                            <p:strVal val="#ppt_w"/>
                                          </p:val>
                                        </p:tav>
                                      </p:tavLst>
                                    </p:anim>
                                    <p:anim calcmode="lin" valueType="num">
                                      <p:cBhvr>
                                        <p:cTn id="68" dur="500" fill="hold"/>
                                        <p:tgtEl>
                                          <p:spTgt spid="127"/>
                                        </p:tgtEl>
                                        <p:attrNameLst>
                                          <p:attrName>ppt_h</p:attrName>
                                        </p:attrNameLst>
                                      </p:cBhvr>
                                      <p:tavLst>
                                        <p:tav tm="0">
                                          <p:val>
                                            <p:fltVal val="0"/>
                                          </p:val>
                                        </p:tav>
                                        <p:tav tm="100000">
                                          <p:val>
                                            <p:strVal val="#ppt_h"/>
                                          </p:val>
                                        </p:tav>
                                      </p:tavLst>
                                    </p:anim>
                                    <p:animEffect transition="in" filter="fade">
                                      <p:cBhvr>
                                        <p:cTn id="69" dur="500"/>
                                        <p:tgtEl>
                                          <p:spTgt spid="127"/>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nodeType="clickEffect">
                                  <p:stCondLst>
                                    <p:cond delay="0"/>
                                  </p:stCondLst>
                                  <p:childTnLst>
                                    <p:set>
                                      <p:cBhvr>
                                        <p:cTn id="73" dur="1" fill="hold">
                                          <p:stCondLst>
                                            <p:cond delay="0"/>
                                          </p:stCondLst>
                                        </p:cTn>
                                        <p:tgtEl>
                                          <p:spTgt spid="128"/>
                                        </p:tgtEl>
                                        <p:attrNameLst>
                                          <p:attrName>style.visibility</p:attrName>
                                        </p:attrNameLst>
                                      </p:cBhvr>
                                      <p:to>
                                        <p:strVal val="visible"/>
                                      </p:to>
                                    </p:set>
                                    <p:animEffect transition="in" filter="wheel(1)">
                                      <p:cBhvr>
                                        <p:cTn id="74" dur="2000"/>
                                        <p:tgtEl>
                                          <p:spTgt spid="12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45"/>
                                        </p:tgtEl>
                                        <p:attrNameLst>
                                          <p:attrName>style.visibility</p:attrName>
                                        </p:attrNameLst>
                                      </p:cBhvr>
                                      <p:to>
                                        <p:strVal val="visible"/>
                                      </p:to>
                                    </p:set>
                                    <p:animEffect transition="in" filter="fade">
                                      <p:cBhvr>
                                        <p:cTn id="79" dur="500"/>
                                        <p:tgtEl>
                                          <p:spTgt spid="14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8"/>
                                        </p:tgtEl>
                                        <p:attrNameLst>
                                          <p:attrName>style.visibility</p:attrName>
                                        </p:attrNameLst>
                                      </p:cBhvr>
                                      <p:to>
                                        <p:strVal val="visible"/>
                                      </p:to>
                                    </p:set>
                                    <p:animEffect transition="in" filter="fade">
                                      <p:cBhvr>
                                        <p:cTn id="82"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96" grpId="0" animBg="1"/>
      <p:bldP spid="113" grpId="0" animBg="1"/>
      <p:bldP spid="127" grpId="0" animBg="1"/>
      <p:bldP spid="141" grpId="0"/>
      <p:bldP spid="142" grpId="0"/>
      <p:bldP spid="143" grpId="0"/>
      <p:bldP spid="144" grpId="0"/>
      <p:bldP spid="145" grpId="0"/>
      <p:bldP spid="146" grpId="0"/>
      <p:bldP spid="147" grpId="0"/>
      <p:bldP spid="1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588234" y="1637264"/>
            <a:ext cx="4145249" cy="4147168"/>
            <a:chOff x="588234" y="1637264"/>
            <a:chExt cx="4145249" cy="4147168"/>
          </a:xfrm>
          <a:effectLst>
            <a:outerShdw blurRad="228600" dist="101600" dir="2700000" algn="tl" rotWithShape="0">
              <a:prstClr val="black">
                <a:alpha val="40000"/>
              </a:prstClr>
            </a:outerShdw>
          </a:effectLst>
        </p:grpSpPr>
        <p:sp>
          <p:nvSpPr>
            <p:cNvPr id="10" name="Freeform 5"/>
            <p:cNvSpPr>
              <a:spLocks noEditPoints="1"/>
            </p:cNvSpPr>
            <p:nvPr/>
          </p:nvSpPr>
          <p:spPr bwMode="auto">
            <a:xfrm>
              <a:off x="588234" y="1637264"/>
              <a:ext cx="4145249" cy="4147168"/>
            </a:xfrm>
            <a:custGeom>
              <a:avLst/>
              <a:gdLst>
                <a:gd name="T0" fmla="*/ 1322 w 2644"/>
                <a:gd name="T1" fmla="*/ 2644 h 2644"/>
                <a:gd name="T2" fmla="*/ 0 w 2644"/>
                <a:gd name="T3" fmla="*/ 1322 h 2644"/>
                <a:gd name="T4" fmla="*/ 1322 w 2644"/>
                <a:gd name="T5" fmla="*/ 0 h 2644"/>
                <a:gd name="T6" fmla="*/ 2644 w 2644"/>
                <a:gd name="T7" fmla="*/ 1322 h 2644"/>
                <a:gd name="T8" fmla="*/ 1322 w 2644"/>
                <a:gd name="T9" fmla="*/ 2644 h 2644"/>
                <a:gd name="T10" fmla="*/ 1322 w 2644"/>
                <a:gd name="T11" fmla="*/ 7 h 2644"/>
                <a:gd name="T12" fmla="*/ 7 w 2644"/>
                <a:gd name="T13" fmla="*/ 1322 h 2644"/>
                <a:gd name="T14" fmla="*/ 1322 w 2644"/>
                <a:gd name="T15" fmla="*/ 2637 h 2644"/>
                <a:gd name="T16" fmla="*/ 2637 w 2644"/>
                <a:gd name="T17" fmla="*/ 1322 h 2644"/>
                <a:gd name="T18" fmla="*/ 1322 w 2644"/>
                <a:gd name="T19" fmla="*/ 7 h 2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4" h="2644">
                  <a:moveTo>
                    <a:pt x="1322" y="2644"/>
                  </a:moveTo>
                  <a:cubicBezTo>
                    <a:pt x="593" y="2644"/>
                    <a:pt x="0" y="2051"/>
                    <a:pt x="0" y="1322"/>
                  </a:cubicBezTo>
                  <a:cubicBezTo>
                    <a:pt x="0" y="593"/>
                    <a:pt x="593" y="0"/>
                    <a:pt x="1322" y="0"/>
                  </a:cubicBezTo>
                  <a:cubicBezTo>
                    <a:pt x="2051" y="0"/>
                    <a:pt x="2644" y="593"/>
                    <a:pt x="2644" y="1322"/>
                  </a:cubicBezTo>
                  <a:cubicBezTo>
                    <a:pt x="2644" y="2051"/>
                    <a:pt x="2051" y="2644"/>
                    <a:pt x="1322" y="2644"/>
                  </a:cubicBezTo>
                  <a:close/>
                  <a:moveTo>
                    <a:pt x="1322" y="7"/>
                  </a:moveTo>
                  <a:cubicBezTo>
                    <a:pt x="597" y="7"/>
                    <a:pt x="7" y="597"/>
                    <a:pt x="7" y="1322"/>
                  </a:cubicBezTo>
                  <a:cubicBezTo>
                    <a:pt x="7" y="2047"/>
                    <a:pt x="597" y="2637"/>
                    <a:pt x="1322" y="2637"/>
                  </a:cubicBezTo>
                  <a:cubicBezTo>
                    <a:pt x="2047" y="2637"/>
                    <a:pt x="2637" y="2047"/>
                    <a:pt x="2637" y="1322"/>
                  </a:cubicBezTo>
                  <a:cubicBezTo>
                    <a:pt x="2637" y="597"/>
                    <a:pt x="2047" y="7"/>
                    <a:pt x="1322" y="7"/>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noEditPoints="1"/>
            </p:cNvSpPr>
            <p:nvPr/>
          </p:nvSpPr>
          <p:spPr bwMode="auto">
            <a:xfrm>
              <a:off x="964377" y="2014367"/>
              <a:ext cx="3392963" cy="3393923"/>
            </a:xfrm>
            <a:custGeom>
              <a:avLst/>
              <a:gdLst>
                <a:gd name="T0" fmla="*/ 1082 w 2164"/>
                <a:gd name="T1" fmla="*/ 2164 h 2164"/>
                <a:gd name="T2" fmla="*/ 0 w 2164"/>
                <a:gd name="T3" fmla="*/ 1082 h 2164"/>
                <a:gd name="T4" fmla="*/ 1082 w 2164"/>
                <a:gd name="T5" fmla="*/ 0 h 2164"/>
                <a:gd name="T6" fmla="*/ 2164 w 2164"/>
                <a:gd name="T7" fmla="*/ 1082 h 2164"/>
                <a:gd name="T8" fmla="*/ 1082 w 2164"/>
                <a:gd name="T9" fmla="*/ 2164 h 2164"/>
                <a:gd name="T10" fmla="*/ 1082 w 2164"/>
                <a:gd name="T11" fmla="*/ 8 h 2164"/>
                <a:gd name="T12" fmla="*/ 8 w 2164"/>
                <a:gd name="T13" fmla="*/ 1082 h 2164"/>
                <a:gd name="T14" fmla="*/ 1082 w 2164"/>
                <a:gd name="T15" fmla="*/ 2156 h 2164"/>
                <a:gd name="T16" fmla="*/ 2156 w 2164"/>
                <a:gd name="T17" fmla="*/ 1082 h 2164"/>
                <a:gd name="T18" fmla="*/ 1082 w 2164"/>
                <a:gd name="T19" fmla="*/ 8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4" h="2164">
                  <a:moveTo>
                    <a:pt x="1082" y="2164"/>
                  </a:moveTo>
                  <a:cubicBezTo>
                    <a:pt x="486" y="2164"/>
                    <a:pt x="0" y="1678"/>
                    <a:pt x="0" y="1082"/>
                  </a:cubicBezTo>
                  <a:cubicBezTo>
                    <a:pt x="0" y="486"/>
                    <a:pt x="486" y="0"/>
                    <a:pt x="1082" y="0"/>
                  </a:cubicBezTo>
                  <a:cubicBezTo>
                    <a:pt x="1678" y="0"/>
                    <a:pt x="2164" y="486"/>
                    <a:pt x="2164" y="1082"/>
                  </a:cubicBezTo>
                  <a:cubicBezTo>
                    <a:pt x="2164" y="1678"/>
                    <a:pt x="1678" y="2164"/>
                    <a:pt x="1082" y="2164"/>
                  </a:cubicBezTo>
                  <a:close/>
                  <a:moveTo>
                    <a:pt x="1082" y="8"/>
                  </a:moveTo>
                  <a:cubicBezTo>
                    <a:pt x="490" y="8"/>
                    <a:pt x="8" y="490"/>
                    <a:pt x="8" y="1082"/>
                  </a:cubicBezTo>
                  <a:cubicBezTo>
                    <a:pt x="8" y="1674"/>
                    <a:pt x="490" y="2156"/>
                    <a:pt x="1082" y="2156"/>
                  </a:cubicBezTo>
                  <a:cubicBezTo>
                    <a:pt x="1674" y="2156"/>
                    <a:pt x="2156" y="1674"/>
                    <a:pt x="2156" y="1082"/>
                  </a:cubicBezTo>
                  <a:cubicBezTo>
                    <a:pt x="2156" y="490"/>
                    <a:pt x="1674" y="8"/>
                    <a:pt x="1082" y="8"/>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noEditPoints="1"/>
            </p:cNvSpPr>
            <p:nvPr/>
          </p:nvSpPr>
          <p:spPr bwMode="auto">
            <a:xfrm>
              <a:off x="1604396" y="2654385"/>
              <a:ext cx="2112926" cy="2113885"/>
            </a:xfrm>
            <a:custGeom>
              <a:avLst/>
              <a:gdLst>
                <a:gd name="T0" fmla="*/ 674 w 1348"/>
                <a:gd name="T1" fmla="*/ 1348 h 1348"/>
                <a:gd name="T2" fmla="*/ 0 w 1348"/>
                <a:gd name="T3" fmla="*/ 674 h 1348"/>
                <a:gd name="T4" fmla="*/ 674 w 1348"/>
                <a:gd name="T5" fmla="*/ 0 h 1348"/>
                <a:gd name="T6" fmla="*/ 1348 w 1348"/>
                <a:gd name="T7" fmla="*/ 674 h 1348"/>
                <a:gd name="T8" fmla="*/ 674 w 1348"/>
                <a:gd name="T9" fmla="*/ 1348 h 1348"/>
                <a:gd name="T10" fmla="*/ 674 w 1348"/>
                <a:gd name="T11" fmla="*/ 7 h 1348"/>
                <a:gd name="T12" fmla="*/ 7 w 1348"/>
                <a:gd name="T13" fmla="*/ 674 h 1348"/>
                <a:gd name="T14" fmla="*/ 674 w 1348"/>
                <a:gd name="T15" fmla="*/ 1341 h 1348"/>
                <a:gd name="T16" fmla="*/ 1341 w 1348"/>
                <a:gd name="T17" fmla="*/ 674 h 1348"/>
                <a:gd name="T18" fmla="*/ 674 w 1348"/>
                <a:gd name="T19" fmla="*/ 7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8" h="1348">
                  <a:moveTo>
                    <a:pt x="674" y="1348"/>
                  </a:moveTo>
                  <a:cubicBezTo>
                    <a:pt x="302" y="1348"/>
                    <a:pt x="0" y="1046"/>
                    <a:pt x="0" y="674"/>
                  </a:cubicBezTo>
                  <a:cubicBezTo>
                    <a:pt x="0" y="302"/>
                    <a:pt x="302" y="0"/>
                    <a:pt x="674" y="0"/>
                  </a:cubicBezTo>
                  <a:cubicBezTo>
                    <a:pt x="1046" y="0"/>
                    <a:pt x="1348" y="302"/>
                    <a:pt x="1348" y="674"/>
                  </a:cubicBezTo>
                  <a:cubicBezTo>
                    <a:pt x="1348" y="1046"/>
                    <a:pt x="1046" y="1348"/>
                    <a:pt x="674" y="1348"/>
                  </a:cubicBezTo>
                  <a:close/>
                  <a:moveTo>
                    <a:pt x="674" y="7"/>
                  </a:moveTo>
                  <a:cubicBezTo>
                    <a:pt x="306" y="7"/>
                    <a:pt x="7" y="306"/>
                    <a:pt x="7" y="674"/>
                  </a:cubicBezTo>
                  <a:cubicBezTo>
                    <a:pt x="7" y="1042"/>
                    <a:pt x="306" y="1341"/>
                    <a:pt x="674" y="1341"/>
                  </a:cubicBezTo>
                  <a:cubicBezTo>
                    <a:pt x="1042" y="1341"/>
                    <a:pt x="1341" y="1042"/>
                    <a:pt x="1341" y="674"/>
                  </a:cubicBezTo>
                  <a:cubicBezTo>
                    <a:pt x="1341" y="306"/>
                    <a:pt x="1042" y="7"/>
                    <a:pt x="674" y="7"/>
                  </a:cubicBez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Freeform 16"/>
            <p:cNvSpPr>
              <a:spLocks/>
            </p:cNvSpPr>
            <p:nvPr/>
          </p:nvSpPr>
          <p:spPr bwMode="auto">
            <a:xfrm>
              <a:off x="3392994" y="1750491"/>
              <a:ext cx="106510" cy="106510"/>
            </a:xfrm>
            <a:custGeom>
              <a:avLst/>
              <a:gdLst>
                <a:gd name="T0" fmla="*/ 46 w 68"/>
                <a:gd name="T1" fmla="*/ 7 h 68"/>
                <a:gd name="T2" fmla="*/ 7 w 68"/>
                <a:gd name="T3" fmla="*/ 23 h 68"/>
                <a:gd name="T4" fmla="*/ 23 w 68"/>
                <a:gd name="T5" fmla="*/ 62 h 68"/>
                <a:gd name="T6" fmla="*/ 62 w 68"/>
                <a:gd name="T7" fmla="*/ 46 h 68"/>
                <a:gd name="T8" fmla="*/ 46 w 68"/>
                <a:gd name="T9" fmla="*/ 7 h 68"/>
              </a:gdLst>
              <a:ahLst/>
              <a:cxnLst>
                <a:cxn ang="0">
                  <a:pos x="T0" y="T1"/>
                </a:cxn>
                <a:cxn ang="0">
                  <a:pos x="T2" y="T3"/>
                </a:cxn>
                <a:cxn ang="0">
                  <a:pos x="T4" y="T5"/>
                </a:cxn>
                <a:cxn ang="0">
                  <a:pos x="T6" y="T7"/>
                </a:cxn>
                <a:cxn ang="0">
                  <a:pos x="T8" y="T9"/>
                </a:cxn>
              </a:cxnLst>
              <a:rect l="0" t="0" r="r" b="b"/>
              <a:pathLst>
                <a:path w="68" h="68">
                  <a:moveTo>
                    <a:pt x="46" y="7"/>
                  </a:moveTo>
                  <a:cubicBezTo>
                    <a:pt x="31" y="0"/>
                    <a:pt x="13" y="7"/>
                    <a:pt x="7" y="23"/>
                  </a:cubicBezTo>
                  <a:cubicBezTo>
                    <a:pt x="0" y="38"/>
                    <a:pt x="7" y="56"/>
                    <a:pt x="23" y="62"/>
                  </a:cubicBezTo>
                  <a:cubicBezTo>
                    <a:pt x="38" y="68"/>
                    <a:pt x="56" y="61"/>
                    <a:pt x="62" y="46"/>
                  </a:cubicBezTo>
                  <a:cubicBezTo>
                    <a:pt x="68" y="31"/>
                    <a:pt x="61" y="13"/>
                    <a:pt x="46" y="7"/>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7"/>
            <p:cNvSpPr>
              <a:spLocks/>
            </p:cNvSpPr>
            <p:nvPr/>
          </p:nvSpPr>
          <p:spPr bwMode="auto">
            <a:xfrm>
              <a:off x="1797265" y="5567574"/>
              <a:ext cx="106510" cy="107469"/>
            </a:xfrm>
            <a:custGeom>
              <a:avLst/>
              <a:gdLst>
                <a:gd name="T0" fmla="*/ 45 w 68"/>
                <a:gd name="T1" fmla="*/ 6 h 68"/>
                <a:gd name="T2" fmla="*/ 6 w 68"/>
                <a:gd name="T3" fmla="*/ 22 h 68"/>
                <a:gd name="T4" fmla="*/ 22 w 68"/>
                <a:gd name="T5" fmla="*/ 62 h 68"/>
                <a:gd name="T6" fmla="*/ 61 w 68"/>
                <a:gd name="T7" fmla="*/ 46 h 68"/>
                <a:gd name="T8" fmla="*/ 45 w 68"/>
                <a:gd name="T9" fmla="*/ 6 h 68"/>
              </a:gdLst>
              <a:ahLst/>
              <a:cxnLst>
                <a:cxn ang="0">
                  <a:pos x="T0" y="T1"/>
                </a:cxn>
                <a:cxn ang="0">
                  <a:pos x="T2" y="T3"/>
                </a:cxn>
                <a:cxn ang="0">
                  <a:pos x="T4" y="T5"/>
                </a:cxn>
                <a:cxn ang="0">
                  <a:pos x="T6" y="T7"/>
                </a:cxn>
                <a:cxn ang="0">
                  <a:pos x="T8" y="T9"/>
                </a:cxn>
              </a:cxnLst>
              <a:rect l="0" t="0" r="r" b="b"/>
              <a:pathLst>
                <a:path w="68" h="68">
                  <a:moveTo>
                    <a:pt x="45" y="6"/>
                  </a:moveTo>
                  <a:cubicBezTo>
                    <a:pt x="30" y="0"/>
                    <a:pt x="12" y="7"/>
                    <a:pt x="6" y="22"/>
                  </a:cubicBezTo>
                  <a:cubicBezTo>
                    <a:pt x="0" y="38"/>
                    <a:pt x="7" y="55"/>
                    <a:pt x="22" y="62"/>
                  </a:cubicBezTo>
                  <a:cubicBezTo>
                    <a:pt x="37" y="68"/>
                    <a:pt x="55" y="61"/>
                    <a:pt x="61" y="46"/>
                  </a:cubicBezTo>
                  <a:cubicBezTo>
                    <a:pt x="68" y="30"/>
                    <a:pt x="61" y="13"/>
                    <a:pt x="45" y="6"/>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auto">
            <a:xfrm>
              <a:off x="4503191" y="4457377"/>
              <a:ext cx="106510" cy="108429"/>
            </a:xfrm>
            <a:custGeom>
              <a:avLst/>
              <a:gdLst>
                <a:gd name="T0" fmla="*/ 45 w 68"/>
                <a:gd name="T1" fmla="*/ 7 h 69"/>
                <a:gd name="T2" fmla="*/ 6 w 68"/>
                <a:gd name="T3" fmla="*/ 23 h 69"/>
                <a:gd name="T4" fmla="*/ 22 w 68"/>
                <a:gd name="T5" fmla="*/ 62 h 69"/>
                <a:gd name="T6" fmla="*/ 62 w 68"/>
                <a:gd name="T7" fmla="*/ 46 h 69"/>
                <a:gd name="T8" fmla="*/ 45 w 68"/>
                <a:gd name="T9" fmla="*/ 7 h 69"/>
              </a:gdLst>
              <a:ahLst/>
              <a:cxnLst>
                <a:cxn ang="0">
                  <a:pos x="T0" y="T1"/>
                </a:cxn>
                <a:cxn ang="0">
                  <a:pos x="T2" y="T3"/>
                </a:cxn>
                <a:cxn ang="0">
                  <a:pos x="T4" y="T5"/>
                </a:cxn>
                <a:cxn ang="0">
                  <a:pos x="T6" y="T7"/>
                </a:cxn>
                <a:cxn ang="0">
                  <a:pos x="T8" y="T9"/>
                </a:cxn>
              </a:cxnLst>
              <a:rect l="0" t="0" r="r" b="b"/>
              <a:pathLst>
                <a:path w="68" h="69">
                  <a:moveTo>
                    <a:pt x="45" y="7"/>
                  </a:moveTo>
                  <a:cubicBezTo>
                    <a:pt x="30" y="0"/>
                    <a:pt x="13" y="8"/>
                    <a:pt x="6" y="23"/>
                  </a:cubicBezTo>
                  <a:cubicBezTo>
                    <a:pt x="0" y="38"/>
                    <a:pt x="7" y="56"/>
                    <a:pt x="22" y="62"/>
                  </a:cubicBezTo>
                  <a:cubicBezTo>
                    <a:pt x="38" y="69"/>
                    <a:pt x="55" y="61"/>
                    <a:pt x="62" y="46"/>
                  </a:cubicBezTo>
                  <a:cubicBezTo>
                    <a:pt x="68" y="31"/>
                    <a:pt x="61" y="13"/>
                    <a:pt x="45" y="7"/>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9"/>
            <p:cNvSpPr>
              <a:spLocks/>
            </p:cNvSpPr>
            <p:nvPr/>
          </p:nvSpPr>
          <p:spPr bwMode="auto">
            <a:xfrm>
              <a:off x="687067" y="2860688"/>
              <a:ext cx="106510" cy="106510"/>
            </a:xfrm>
            <a:custGeom>
              <a:avLst/>
              <a:gdLst>
                <a:gd name="T0" fmla="*/ 46 w 68"/>
                <a:gd name="T1" fmla="*/ 6 h 68"/>
                <a:gd name="T2" fmla="*/ 6 w 68"/>
                <a:gd name="T3" fmla="*/ 22 h 68"/>
                <a:gd name="T4" fmla="*/ 23 w 68"/>
                <a:gd name="T5" fmla="*/ 62 h 68"/>
                <a:gd name="T6" fmla="*/ 62 w 68"/>
                <a:gd name="T7" fmla="*/ 45 h 68"/>
                <a:gd name="T8" fmla="*/ 46 w 68"/>
                <a:gd name="T9" fmla="*/ 6 h 68"/>
              </a:gdLst>
              <a:ahLst/>
              <a:cxnLst>
                <a:cxn ang="0">
                  <a:pos x="T0" y="T1"/>
                </a:cxn>
                <a:cxn ang="0">
                  <a:pos x="T2" y="T3"/>
                </a:cxn>
                <a:cxn ang="0">
                  <a:pos x="T4" y="T5"/>
                </a:cxn>
                <a:cxn ang="0">
                  <a:pos x="T6" y="T7"/>
                </a:cxn>
                <a:cxn ang="0">
                  <a:pos x="T8" y="T9"/>
                </a:cxn>
              </a:cxnLst>
              <a:rect l="0" t="0" r="r" b="b"/>
              <a:pathLst>
                <a:path w="68" h="68">
                  <a:moveTo>
                    <a:pt x="46" y="6"/>
                  </a:moveTo>
                  <a:cubicBezTo>
                    <a:pt x="30" y="0"/>
                    <a:pt x="13" y="7"/>
                    <a:pt x="6" y="22"/>
                  </a:cubicBezTo>
                  <a:cubicBezTo>
                    <a:pt x="0" y="38"/>
                    <a:pt x="7" y="55"/>
                    <a:pt x="23" y="62"/>
                  </a:cubicBezTo>
                  <a:cubicBezTo>
                    <a:pt x="38" y="68"/>
                    <a:pt x="55" y="61"/>
                    <a:pt x="62" y="45"/>
                  </a:cubicBezTo>
                  <a:cubicBezTo>
                    <a:pt x="68" y="30"/>
                    <a:pt x="61" y="13"/>
                    <a:pt x="46" y="6"/>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0"/>
            <p:cNvSpPr>
              <a:spLocks/>
            </p:cNvSpPr>
            <p:nvPr/>
          </p:nvSpPr>
          <p:spPr bwMode="auto">
            <a:xfrm>
              <a:off x="4509908" y="2875081"/>
              <a:ext cx="106510" cy="106510"/>
            </a:xfrm>
            <a:custGeom>
              <a:avLst/>
              <a:gdLst>
                <a:gd name="T0" fmla="*/ 22 w 68"/>
                <a:gd name="T1" fmla="*/ 6 h 68"/>
                <a:gd name="T2" fmla="*/ 6 w 68"/>
                <a:gd name="T3" fmla="*/ 45 h 68"/>
                <a:gd name="T4" fmla="*/ 45 w 68"/>
                <a:gd name="T5" fmla="*/ 62 h 68"/>
                <a:gd name="T6" fmla="*/ 61 w 68"/>
                <a:gd name="T7" fmla="*/ 22 h 68"/>
                <a:gd name="T8" fmla="*/ 22 w 68"/>
                <a:gd name="T9" fmla="*/ 6 h 68"/>
              </a:gdLst>
              <a:ahLst/>
              <a:cxnLst>
                <a:cxn ang="0">
                  <a:pos x="T0" y="T1"/>
                </a:cxn>
                <a:cxn ang="0">
                  <a:pos x="T2" y="T3"/>
                </a:cxn>
                <a:cxn ang="0">
                  <a:pos x="T4" y="T5"/>
                </a:cxn>
                <a:cxn ang="0">
                  <a:pos x="T6" y="T7"/>
                </a:cxn>
                <a:cxn ang="0">
                  <a:pos x="T8" y="T9"/>
                </a:cxn>
              </a:cxnLst>
              <a:rect l="0" t="0" r="r" b="b"/>
              <a:pathLst>
                <a:path w="68" h="68">
                  <a:moveTo>
                    <a:pt x="22" y="6"/>
                  </a:moveTo>
                  <a:cubicBezTo>
                    <a:pt x="7" y="12"/>
                    <a:pt x="0" y="30"/>
                    <a:pt x="6" y="45"/>
                  </a:cubicBezTo>
                  <a:cubicBezTo>
                    <a:pt x="12" y="61"/>
                    <a:pt x="30" y="68"/>
                    <a:pt x="45" y="62"/>
                  </a:cubicBezTo>
                  <a:cubicBezTo>
                    <a:pt x="60" y="55"/>
                    <a:pt x="68" y="38"/>
                    <a:pt x="61" y="22"/>
                  </a:cubicBezTo>
                  <a:cubicBezTo>
                    <a:pt x="55" y="7"/>
                    <a:pt x="38" y="0"/>
                    <a:pt x="22" y="6"/>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p:cNvSpPr>
              <a:spLocks/>
            </p:cNvSpPr>
            <p:nvPr/>
          </p:nvSpPr>
          <p:spPr bwMode="auto">
            <a:xfrm>
              <a:off x="680351" y="4443943"/>
              <a:ext cx="106510" cy="107469"/>
            </a:xfrm>
            <a:custGeom>
              <a:avLst/>
              <a:gdLst>
                <a:gd name="T0" fmla="*/ 23 w 68"/>
                <a:gd name="T1" fmla="*/ 7 h 69"/>
                <a:gd name="T2" fmla="*/ 7 w 68"/>
                <a:gd name="T3" fmla="*/ 46 h 69"/>
                <a:gd name="T4" fmla="*/ 46 w 68"/>
                <a:gd name="T5" fmla="*/ 62 h 69"/>
                <a:gd name="T6" fmla="*/ 62 w 68"/>
                <a:gd name="T7" fmla="*/ 23 h 69"/>
                <a:gd name="T8" fmla="*/ 23 w 68"/>
                <a:gd name="T9" fmla="*/ 7 h 69"/>
              </a:gdLst>
              <a:ahLst/>
              <a:cxnLst>
                <a:cxn ang="0">
                  <a:pos x="T0" y="T1"/>
                </a:cxn>
                <a:cxn ang="0">
                  <a:pos x="T2" y="T3"/>
                </a:cxn>
                <a:cxn ang="0">
                  <a:pos x="T4" y="T5"/>
                </a:cxn>
                <a:cxn ang="0">
                  <a:pos x="T6" y="T7"/>
                </a:cxn>
                <a:cxn ang="0">
                  <a:pos x="T8" y="T9"/>
                </a:cxn>
              </a:cxnLst>
              <a:rect l="0" t="0" r="r" b="b"/>
              <a:pathLst>
                <a:path w="68" h="69">
                  <a:moveTo>
                    <a:pt x="23" y="7"/>
                  </a:moveTo>
                  <a:cubicBezTo>
                    <a:pt x="8" y="13"/>
                    <a:pt x="0" y="31"/>
                    <a:pt x="7" y="46"/>
                  </a:cubicBezTo>
                  <a:cubicBezTo>
                    <a:pt x="13" y="61"/>
                    <a:pt x="30" y="69"/>
                    <a:pt x="46" y="62"/>
                  </a:cubicBezTo>
                  <a:cubicBezTo>
                    <a:pt x="61" y="56"/>
                    <a:pt x="68" y="38"/>
                    <a:pt x="62" y="23"/>
                  </a:cubicBezTo>
                  <a:cubicBezTo>
                    <a:pt x="56" y="8"/>
                    <a:pt x="38" y="0"/>
                    <a:pt x="23" y="7"/>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2"/>
            <p:cNvSpPr>
              <a:spLocks/>
            </p:cNvSpPr>
            <p:nvPr/>
          </p:nvSpPr>
          <p:spPr bwMode="auto">
            <a:xfrm>
              <a:off x="3378601" y="5574291"/>
              <a:ext cx="107469" cy="106510"/>
            </a:xfrm>
            <a:custGeom>
              <a:avLst/>
              <a:gdLst>
                <a:gd name="T0" fmla="*/ 23 w 68"/>
                <a:gd name="T1" fmla="*/ 6 h 68"/>
                <a:gd name="T2" fmla="*/ 7 w 68"/>
                <a:gd name="T3" fmla="*/ 45 h 68"/>
                <a:gd name="T4" fmla="*/ 46 w 68"/>
                <a:gd name="T5" fmla="*/ 61 h 68"/>
                <a:gd name="T6" fmla="*/ 62 w 68"/>
                <a:gd name="T7" fmla="*/ 22 h 68"/>
                <a:gd name="T8" fmla="*/ 23 w 68"/>
                <a:gd name="T9" fmla="*/ 6 h 68"/>
              </a:gdLst>
              <a:ahLst/>
              <a:cxnLst>
                <a:cxn ang="0">
                  <a:pos x="T0" y="T1"/>
                </a:cxn>
                <a:cxn ang="0">
                  <a:pos x="T2" y="T3"/>
                </a:cxn>
                <a:cxn ang="0">
                  <a:pos x="T4" y="T5"/>
                </a:cxn>
                <a:cxn ang="0">
                  <a:pos x="T6" y="T7"/>
                </a:cxn>
                <a:cxn ang="0">
                  <a:pos x="T8" y="T9"/>
                </a:cxn>
              </a:cxnLst>
              <a:rect l="0" t="0" r="r" b="b"/>
              <a:pathLst>
                <a:path w="68" h="68">
                  <a:moveTo>
                    <a:pt x="23" y="6"/>
                  </a:moveTo>
                  <a:cubicBezTo>
                    <a:pt x="8" y="12"/>
                    <a:pt x="0" y="30"/>
                    <a:pt x="7" y="45"/>
                  </a:cubicBezTo>
                  <a:cubicBezTo>
                    <a:pt x="13" y="60"/>
                    <a:pt x="30" y="68"/>
                    <a:pt x="46" y="61"/>
                  </a:cubicBezTo>
                  <a:cubicBezTo>
                    <a:pt x="61" y="55"/>
                    <a:pt x="68" y="38"/>
                    <a:pt x="62" y="22"/>
                  </a:cubicBezTo>
                  <a:cubicBezTo>
                    <a:pt x="56" y="7"/>
                    <a:pt x="38" y="0"/>
                    <a:pt x="23" y="6"/>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3"/>
            <p:cNvSpPr>
              <a:spLocks/>
            </p:cNvSpPr>
            <p:nvPr/>
          </p:nvSpPr>
          <p:spPr bwMode="auto">
            <a:xfrm>
              <a:off x="1810699" y="1745693"/>
              <a:ext cx="106510" cy="106510"/>
            </a:xfrm>
            <a:custGeom>
              <a:avLst/>
              <a:gdLst>
                <a:gd name="T0" fmla="*/ 45 w 68"/>
                <a:gd name="T1" fmla="*/ 61 h 68"/>
                <a:gd name="T2" fmla="*/ 61 w 68"/>
                <a:gd name="T3" fmla="*/ 22 h 68"/>
                <a:gd name="T4" fmla="*/ 22 w 68"/>
                <a:gd name="T5" fmla="*/ 6 h 68"/>
                <a:gd name="T6" fmla="*/ 6 w 68"/>
                <a:gd name="T7" fmla="*/ 45 h 68"/>
                <a:gd name="T8" fmla="*/ 45 w 68"/>
                <a:gd name="T9" fmla="*/ 61 h 68"/>
              </a:gdLst>
              <a:ahLst/>
              <a:cxnLst>
                <a:cxn ang="0">
                  <a:pos x="T0" y="T1"/>
                </a:cxn>
                <a:cxn ang="0">
                  <a:pos x="T2" y="T3"/>
                </a:cxn>
                <a:cxn ang="0">
                  <a:pos x="T4" y="T5"/>
                </a:cxn>
                <a:cxn ang="0">
                  <a:pos x="T6" y="T7"/>
                </a:cxn>
                <a:cxn ang="0">
                  <a:pos x="T8" y="T9"/>
                </a:cxn>
              </a:cxnLst>
              <a:rect l="0" t="0" r="r" b="b"/>
              <a:pathLst>
                <a:path w="68" h="68">
                  <a:moveTo>
                    <a:pt x="45" y="61"/>
                  </a:moveTo>
                  <a:cubicBezTo>
                    <a:pt x="60" y="55"/>
                    <a:pt x="68" y="38"/>
                    <a:pt x="61" y="22"/>
                  </a:cubicBezTo>
                  <a:cubicBezTo>
                    <a:pt x="55" y="7"/>
                    <a:pt x="38" y="0"/>
                    <a:pt x="22" y="6"/>
                  </a:cubicBezTo>
                  <a:cubicBezTo>
                    <a:pt x="7" y="12"/>
                    <a:pt x="0" y="30"/>
                    <a:pt x="6" y="45"/>
                  </a:cubicBezTo>
                  <a:cubicBezTo>
                    <a:pt x="12" y="60"/>
                    <a:pt x="30" y="68"/>
                    <a:pt x="45" y="61"/>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0" name="Group 39"/>
          <p:cNvGrpSpPr/>
          <p:nvPr/>
        </p:nvGrpSpPr>
        <p:grpSpPr>
          <a:xfrm>
            <a:off x="1969024" y="3035326"/>
            <a:ext cx="1358721" cy="1359680"/>
            <a:chOff x="1969024" y="3035326"/>
            <a:chExt cx="1358721" cy="1359680"/>
          </a:xfrm>
        </p:grpSpPr>
        <p:sp>
          <p:nvSpPr>
            <p:cNvPr id="38" name="Oval 15"/>
            <p:cNvSpPr>
              <a:spLocks noChangeArrowheads="1"/>
            </p:cNvSpPr>
            <p:nvPr/>
          </p:nvSpPr>
          <p:spPr bwMode="auto">
            <a:xfrm>
              <a:off x="1969024" y="3035326"/>
              <a:ext cx="1358721" cy="1359680"/>
            </a:xfrm>
            <a:prstGeom prst="ellipse">
              <a:avLst/>
            </a:pr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algn="ctr"/>
              <a:endParaRPr lang="en-US" sz="1200" dirty="0">
                <a:solidFill>
                  <a:srgbClr val="F6F6F6"/>
                </a:solidFill>
                <a:latin typeface="Source Sans Pro" panose="020B0503030403020204" pitchFamily="34" charset="0"/>
              </a:endParaRPr>
            </a:p>
          </p:txBody>
        </p:sp>
        <p:sp>
          <p:nvSpPr>
            <p:cNvPr id="39" name="TextBox 38"/>
            <p:cNvSpPr txBox="1"/>
            <p:nvPr/>
          </p:nvSpPr>
          <p:spPr>
            <a:xfrm>
              <a:off x="2225059" y="3387682"/>
              <a:ext cx="846707" cy="646331"/>
            </a:xfrm>
            <a:prstGeom prst="rect">
              <a:avLst/>
            </a:prstGeom>
            <a:noFill/>
          </p:spPr>
          <p:txBody>
            <a:bodyPr wrap="none" rtlCol="0">
              <a:spAutoFit/>
            </a:bodyPr>
            <a:lstStyle/>
            <a:p>
              <a:pPr algn="ctr"/>
              <a:r>
                <a:rPr lang="en-US" dirty="0">
                  <a:solidFill>
                    <a:schemeClr val="bg1"/>
                  </a:solidFill>
                  <a:latin typeface="Source Sans Pro" panose="020B0503030403020204" pitchFamily="34" charset="0"/>
                </a:rPr>
                <a:t>Happy</a:t>
              </a:r>
            </a:p>
            <a:p>
              <a:pPr algn="ctr"/>
              <a:r>
                <a:rPr lang="en-US" dirty="0" smtClean="0">
                  <a:solidFill>
                    <a:schemeClr val="bg1"/>
                  </a:solidFill>
                  <a:latin typeface="Source Sans Pro" panose="020B0503030403020204" pitchFamily="34" charset="0"/>
                </a:rPr>
                <a:t>Clients</a:t>
              </a:r>
              <a:endParaRPr lang="en-US" dirty="0">
                <a:solidFill>
                  <a:schemeClr val="bg1"/>
                </a:solidFill>
                <a:latin typeface="Source Sans Pro" panose="020B0503030403020204" pitchFamily="34" charset="0"/>
              </a:endParaRPr>
            </a:p>
          </p:txBody>
        </p:sp>
      </p:grpSp>
      <p:pic>
        <p:nvPicPr>
          <p:cNvPr id="26" name="图片占位符 2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50" r="16650"/>
          <a:stretch>
            <a:fillRect/>
          </a:stretch>
        </p:blipFill>
        <p:spPr/>
      </p:pic>
      <p:pic>
        <p:nvPicPr>
          <p:cNvPr id="25" name="图片占位符 24"/>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6592" r="16592"/>
          <a:stretch>
            <a:fillRect/>
          </a:stretch>
        </p:blipFill>
        <p:spPr/>
      </p:pic>
      <p:pic>
        <p:nvPicPr>
          <p:cNvPr id="24" name="图片占位符 23"/>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16650" b="16650"/>
          <a:stretch>
            <a:fillRect/>
          </a:stretch>
        </p:blipFill>
        <p:spPr/>
      </p:pic>
      <p:pic>
        <p:nvPicPr>
          <p:cNvPr id="23" name="图片占位符 22"/>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2500" r="12500"/>
          <a:stretch>
            <a:fillRect/>
          </a:stretch>
        </p:blipFill>
        <p:spPr/>
      </p:pic>
      <p:pic>
        <p:nvPicPr>
          <p:cNvPr id="14" name="图片占位符 13"/>
          <p:cNvPicPr>
            <a:picLocks noGrp="1" noChangeAspect="1"/>
          </p:cNvPicPr>
          <p:nvPr>
            <p:ph type="pic" sz="quarter" idx="14"/>
          </p:nvPr>
        </p:nvPicPr>
        <p:blipFill>
          <a:blip r:embed="rId7" cstate="print">
            <a:extLst>
              <a:ext uri="{28A0092B-C50C-407E-A947-70E740481C1C}">
                <a14:useLocalDpi xmlns:a14="http://schemas.microsoft.com/office/drawing/2010/main" val="0"/>
              </a:ext>
            </a:extLst>
          </a:blip>
          <a:srcRect l="15086" r="15086"/>
          <a:stretch>
            <a:fillRect/>
          </a:stretch>
        </p:blipFill>
        <p:spPr/>
      </p:pic>
      <p:pic>
        <p:nvPicPr>
          <p:cNvPr id="13" name="图片占位符 12"/>
          <p:cNvPicPr>
            <a:picLocks noGrp="1" noChangeAspect="1"/>
          </p:cNvPicPr>
          <p:nvPr>
            <p:ph type="pic" sz="quarter" idx="15"/>
          </p:nvPr>
        </p:nvPicPr>
        <p:blipFill>
          <a:blip r:embed="rId8" cstate="print">
            <a:extLst>
              <a:ext uri="{28A0092B-C50C-407E-A947-70E740481C1C}">
                <a14:useLocalDpi xmlns:a14="http://schemas.microsoft.com/office/drawing/2010/main" val="0"/>
              </a:ext>
            </a:extLst>
          </a:blip>
          <a:srcRect l="16650" r="16650"/>
          <a:stretch>
            <a:fillRect/>
          </a:stretch>
        </p:blipFill>
        <p:spPr/>
      </p:pic>
      <p:sp>
        <p:nvSpPr>
          <p:cNvPr id="35" name="TextBox 34"/>
          <p:cNvSpPr txBox="1"/>
          <p:nvPr/>
        </p:nvSpPr>
        <p:spPr>
          <a:xfrm>
            <a:off x="6009160" y="2448731"/>
            <a:ext cx="5055919" cy="424732"/>
          </a:xfrm>
          <a:prstGeom prst="rect">
            <a:avLst/>
          </a:prstGeom>
          <a:noFill/>
        </p:spPr>
        <p:txBody>
          <a:bodyPr wrap="square" rtlCol="0">
            <a:spAutoFit/>
          </a:bodyPr>
          <a:lstStyle/>
          <a:p>
            <a:pPr>
              <a:lnSpc>
                <a:spcPct val="90000"/>
              </a:lnSpc>
            </a:pPr>
            <a:r>
              <a:rPr lang="zh-CN" altLang="en-US" sz="2400" dirty="0" smtClean="0">
                <a:solidFill>
                  <a:srgbClr val="434A54"/>
                </a:solidFill>
                <a:latin typeface="Source Sans Pro" panose="020B0503030403020204" pitchFamily="34" charset="0"/>
              </a:rPr>
              <a:t>文字标题内容</a:t>
            </a:r>
            <a:endParaRPr lang="en-US" sz="2400" dirty="0">
              <a:solidFill>
                <a:srgbClr val="434A54"/>
              </a:solidFill>
              <a:latin typeface="Source Sans Pro" panose="020B0503030403020204" pitchFamily="34" charset="0"/>
            </a:endParaRPr>
          </a:p>
        </p:txBody>
      </p:sp>
      <p:sp>
        <p:nvSpPr>
          <p:cNvPr id="36" name="TextBox 35"/>
          <p:cNvSpPr txBox="1"/>
          <p:nvPr/>
        </p:nvSpPr>
        <p:spPr>
          <a:xfrm>
            <a:off x="6009160" y="3160327"/>
            <a:ext cx="4314306" cy="307777"/>
          </a:xfrm>
          <a:prstGeom prst="rect">
            <a:avLst/>
          </a:prstGeom>
          <a:noFill/>
        </p:spPr>
        <p:txBody>
          <a:bodyPr wrap="square" rtlCol="0">
            <a:spAutoFit/>
          </a:bodyPr>
          <a:lstStyle/>
          <a:p>
            <a:r>
              <a:rPr lang="zh-CN" altLang="en-US" sz="1400" dirty="0" smtClean="0">
                <a:solidFill>
                  <a:schemeClr val="accent1"/>
                </a:solidFill>
                <a:latin typeface="Source Sans Pro ExtraLight" panose="020B0303030403020204" pitchFamily="34" charset="0"/>
              </a:rPr>
              <a:t>文字副标题内容 </a:t>
            </a:r>
            <a:endParaRPr lang="en-US" sz="1400" dirty="0">
              <a:solidFill>
                <a:schemeClr val="accent1"/>
              </a:solidFill>
              <a:latin typeface="Source Sans Pro ExtraLight" panose="020B0303030403020204" pitchFamily="34" charset="0"/>
            </a:endParaRPr>
          </a:p>
        </p:txBody>
      </p:sp>
      <p:sp>
        <p:nvSpPr>
          <p:cNvPr id="37" name="TextBox 36"/>
          <p:cNvSpPr txBox="1"/>
          <p:nvPr/>
        </p:nvSpPr>
        <p:spPr>
          <a:xfrm>
            <a:off x="6009160" y="3614041"/>
            <a:ext cx="2884123" cy="284950"/>
          </a:xfrm>
          <a:prstGeom prst="rect">
            <a:avLst/>
          </a:prstGeom>
          <a:noFill/>
        </p:spPr>
        <p:txBody>
          <a:bodyPr wrap="none" rtlCol="0">
            <a:spAutoFit/>
          </a:bodyPr>
          <a:lstStyle/>
          <a:p>
            <a:pPr>
              <a:lnSpc>
                <a:spcPct val="130000"/>
              </a:lnSpc>
            </a:pPr>
            <a:r>
              <a:rPr lang="en-US" sz="1050" dirty="0" smtClean="0">
                <a:solidFill>
                  <a:srgbClr val="656D78"/>
                </a:solidFill>
                <a:latin typeface="Source Sans Pro Light" panose="020B0403030403020204" pitchFamily="34" charset="0"/>
              </a:rPr>
              <a:t>Synth chartreuse XOXO, tacos </a:t>
            </a:r>
            <a:r>
              <a:rPr lang="en-US" sz="1050" dirty="0" err="1" smtClean="0">
                <a:solidFill>
                  <a:srgbClr val="656D78"/>
                </a:solidFill>
                <a:latin typeface="Source Sans Pro Light" panose="020B0403030403020204" pitchFamily="34" charset="0"/>
              </a:rPr>
              <a:t>brooklyn</a:t>
            </a:r>
            <a:r>
              <a:rPr lang="en-US" sz="1050" dirty="0" smtClean="0">
                <a:solidFill>
                  <a:srgbClr val="656D78"/>
                </a:solidFill>
                <a:latin typeface="Source Sans Pro Light" panose="020B0403030403020204" pitchFamily="34" charset="0"/>
              </a:rPr>
              <a:t> VHS plaid.</a:t>
            </a:r>
            <a:endParaRPr lang="en-US" sz="1050" dirty="0">
              <a:solidFill>
                <a:srgbClr val="656D78"/>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46" name="Rectangle 45"/>
          <p:cNvSpPr/>
          <p:nvPr/>
        </p:nvSpPr>
        <p:spPr>
          <a:xfrm>
            <a:off x="6009162" y="3853456"/>
            <a:ext cx="4864539" cy="1200329"/>
          </a:xfrm>
          <a:prstGeom prst="rect">
            <a:avLst/>
          </a:prstGeom>
        </p:spPr>
        <p:txBody>
          <a:bodyPr wrap="square">
            <a:spAutoFit/>
          </a:bodyPr>
          <a:lstStyle/>
          <a:p>
            <a:r>
              <a:rPr lang="zh-CN" altLang="en-US" sz="1200" dirty="0">
                <a:solidFill>
                  <a:schemeClr val="bg1">
                    <a:lumMod val="50000"/>
                  </a:schemeClr>
                </a:solidFill>
              </a:rPr>
              <a:t>此处填写文字内容此处填写文字内容此处填写文字内容此处填写文字内容</a:t>
            </a:r>
            <a:r>
              <a:rPr lang="zh-CN" altLang="en-US" sz="1200" dirty="0" smtClean="0">
                <a:solidFill>
                  <a:schemeClr val="bg1">
                    <a:lumMod val="50000"/>
                  </a:schemeClr>
                </a:solidFill>
              </a:rPr>
              <a:t>此处</a:t>
            </a:r>
            <a:r>
              <a:rPr lang="zh-CN" altLang="en-US" sz="1200" dirty="0">
                <a:solidFill>
                  <a:schemeClr val="bg1">
                    <a:lumMod val="50000"/>
                  </a:schemeClr>
                </a:solidFill>
              </a:rPr>
              <a:t>此处填写文字内容此处填写文字内容此处填写文字内容此处填写文字内容此处</a:t>
            </a:r>
            <a:endParaRPr lang="id-ID" altLang="zh-CN" sz="1200" dirty="0">
              <a:solidFill>
                <a:schemeClr val="bg1">
                  <a:lumMod val="50000"/>
                </a:schemeClr>
              </a:solidFill>
            </a:endParaRPr>
          </a:p>
          <a:p>
            <a:r>
              <a:rPr lang="zh-CN" altLang="en-US" sz="1200" dirty="0">
                <a:solidFill>
                  <a:schemeClr val="bg1">
                    <a:lumMod val="50000"/>
                  </a:schemeClr>
                </a:solidFill>
              </a:rPr>
              <a:t>此处填写文字内容此处填写文字内容此处填写文字内容此处填写文字内容此处</a:t>
            </a:r>
            <a:endParaRPr lang="id-ID" altLang="zh-CN" sz="1200" dirty="0">
              <a:solidFill>
                <a:schemeClr val="bg1">
                  <a:lumMod val="50000"/>
                </a:schemeClr>
              </a:solidFill>
            </a:endParaRPr>
          </a:p>
          <a:p>
            <a:endParaRPr lang="id-ID" altLang="zh-CN" sz="1200" dirty="0">
              <a:solidFill>
                <a:schemeClr val="bg1">
                  <a:lumMod val="50000"/>
                </a:schemeClr>
              </a:solidFill>
            </a:endParaRPr>
          </a:p>
        </p:txBody>
      </p:sp>
      <p:grpSp>
        <p:nvGrpSpPr>
          <p:cNvPr id="29" name="组合 28"/>
          <p:cNvGrpSpPr/>
          <p:nvPr/>
        </p:nvGrpSpPr>
        <p:grpSpPr>
          <a:xfrm>
            <a:off x="3915930" y="346684"/>
            <a:ext cx="4377070" cy="927931"/>
            <a:chOff x="3915930" y="346684"/>
            <a:chExt cx="4377070" cy="927931"/>
          </a:xfrm>
        </p:grpSpPr>
        <p:sp>
          <p:nvSpPr>
            <p:cNvPr id="30"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31"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spTree>
    <p:extLst>
      <p:ext uri="{BB962C8B-B14F-4D97-AF65-F5344CB8AC3E}">
        <p14:creationId xmlns:p14="http://schemas.microsoft.com/office/powerpoint/2010/main" val="114497910"/>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1524000" y="2567765"/>
            <a:ext cx="1828800" cy="1828800"/>
          </a:xfrm>
          <a:prstGeom prst="arc">
            <a:avLst>
              <a:gd name="adj1" fmla="val 10763432"/>
              <a:gd name="adj2" fmla="val 0"/>
            </a:avLst>
          </a:prstGeom>
          <a:noFill/>
          <a:ln w="63500" cap="rnd">
            <a:solidFill>
              <a:schemeClr val="tx2"/>
            </a:solidFill>
            <a:headEnd type="oval"/>
          </a:ln>
          <a:effectLst>
            <a:outerShdw blurRad="2286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c 4"/>
          <p:cNvSpPr/>
          <p:nvPr/>
        </p:nvSpPr>
        <p:spPr>
          <a:xfrm>
            <a:off x="3352800" y="2567765"/>
            <a:ext cx="1828800" cy="1828800"/>
          </a:xfrm>
          <a:prstGeom prst="arc">
            <a:avLst>
              <a:gd name="adj1" fmla="val 10922726"/>
              <a:gd name="adj2" fmla="val 0"/>
            </a:avLst>
          </a:prstGeom>
          <a:noFill/>
          <a:ln w="63500" cap="rnd">
            <a:solidFill>
              <a:schemeClr val="tx2"/>
            </a:solidFill>
          </a:ln>
          <a:effectLst>
            <a:outerShdw blurRad="2286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c 5"/>
          <p:cNvSpPr/>
          <p:nvPr/>
        </p:nvSpPr>
        <p:spPr>
          <a:xfrm>
            <a:off x="5181600" y="2567765"/>
            <a:ext cx="1828800" cy="1828800"/>
          </a:xfrm>
          <a:prstGeom prst="arc">
            <a:avLst>
              <a:gd name="adj1" fmla="val 10881839"/>
              <a:gd name="adj2" fmla="val 0"/>
            </a:avLst>
          </a:prstGeom>
          <a:noFill/>
          <a:ln w="63500" cap="rnd">
            <a:solidFill>
              <a:schemeClr val="tx2"/>
            </a:solidFill>
          </a:ln>
          <a:effectLst>
            <a:outerShdw blurRad="2286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p:cNvSpPr/>
          <p:nvPr/>
        </p:nvSpPr>
        <p:spPr>
          <a:xfrm>
            <a:off x="7010400" y="2567765"/>
            <a:ext cx="1828800" cy="1828800"/>
          </a:xfrm>
          <a:prstGeom prst="arc">
            <a:avLst>
              <a:gd name="adj1" fmla="val 10839970"/>
              <a:gd name="adj2" fmla="val 0"/>
            </a:avLst>
          </a:prstGeom>
          <a:noFill/>
          <a:ln w="63500" cap="rnd">
            <a:solidFill>
              <a:schemeClr val="tx2"/>
            </a:solidFill>
          </a:ln>
          <a:effectLst>
            <a:outerShdw blurRad="2286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7"/>
          <p:cNvSpPr/>
          <p:nvPr/>
        </p:nvSpPr>
        <p:spPr>
          <a:xfrm>
            <a:off x="8839200" y="2567765"/>
            <a:ext cx="1828800" cy="1828800"/>
          </a:xfrm>
          <a:prstGeom prst="arc">
            <a:avLst>
              <a:gd name="adj1" fmla="val 10800000"/>
              <a:gd name="adj2" fmla="val 0"/>
            </a:avLst>
          </a:prstGeom>
          <a:noFill/>
          <a:ln w="63500" cap="rnd">
            <a:solidFill>
              <a:schemeClr val="tx2"/>
            </a:solidFill>
            <a:tailEnd type="triangle"/>
          </a:ln>
          <a:effectLst>
            <a:outerShdw blurRad="2286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98526" y="4314313"/>
            <a:ext cx="1879748" cy="600164"/>
          </a:xfrm>
          <a:prstGeom prst="rect">
            <a:avLst/>
          </a:prstGeom>
        </p:spPr>
        <p:txBody>
          <a:bodyPr wrap="square">
            <a:spAutoFit/>
          </a:bodyPr>
          <a:lstStyle/>
          <a:p>
            <a:pPr algn="ctr"/>
            <a:r>
              <a:rPr lang="zh-CN" altLang="en-US" sz="1100" dirty="0">
                <a:solidFill>
                  <a:schemeClr val="bg1">
                    <a:lumMod val="50000"/>
                  </a:schemeClr>
                </a:solidFill>
              </a:rPr>
              <a:t>此处填写文字内容此处填写文字内容此处填写文字内容此处填写文字内容此处</a:t>
            </a:r>
            <a:endParaRPr lang="id-ID" altLang="zh-CN" sz="1100" dirty="0">
              <a:solidFill>
                <a:schemeClr val="bg1">
                  <a:lumMod val="50000"/>
                </a:schemeClr>
              </a:solidFill>
            </a:endParaRPr>
          </a:p>
        </p:txBody>
      </p:sp>
      <p:sp>
        <p:nvSpPr>
          <p:cNvPr id="10" name="Oval 9"/>
          <p:cNvSpPr/>
          <p:nvPr/>
        </p:nvSpPr>
        <p:spPr>
          <a:xfrm>
            <a:off x="1981200" y="2971800"/>
            <a:ext cx="914400" cy="9144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bg1"/>
                </a:solidFill>
                <a:latin typeface="Simple-Line-Icons" panose="02000503000000000000" pitchFamily="2" charset="2"/>
              </a:rPr>
              <a:t></a:t>
            </a:r>
            <a:endParaRPr lang="en-US" dirty="0">
              <a:solidFill>
                <a:schemeClr val="bg1"/>
              </a:solidFill>
            </a:endParaRPr>
          </a:p>
        </p:txBody>
      </p:sp>
      <p:sp>
        <p:nvSpPr>
          <p:cNvPr id="11" name="Oval 10"/>
          <p:cNvSpPr/>
          <p:nvPr/>
        </p:nvSpPr>
        <p:spPr>
          <a:xfrm>
            <a:off x="3810000" y="2971800"/>
            <a:ext cx="914400" cy="9144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schemeClr val="bg1"/>
                </a:solidFill>
                <a:latin typeface="Simple-Line-Icons" panose="02000503000000000000" pitchFamily="2" charset="2"/>
              </a:rPr>
              <a:t></a:t>
            </a:r>
            <a:endParaRPr lang="en-US" dirty="0"/>
          </a:p>
        </p:txBody>
      </p:sp>
      <p:sp>
        <p:nvSpPr>
          <p:cNvPr id="12" name="Oval 11"/>
          <p:cNvSpPr/>
          <p:nvPr/>
        </p:nvSpPr>
        <p:spPr>
          <a:xfrm>
            <a:off x="5638800" y="2971800"/>
            <a:ext cx="914400" cy="91440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a:solidFill>
                  <a:schemeClr val="bg1"/>
                </a:solidFill>
                <a:latin typeface="Simple-Line-Icons" panose="02000503000000000000" pitchFamily="2" charset="2"/>
              </a:rPr>
              <a:t></a:t>
            </a:r>
            <a:endParaRPr lang="en-US" dirty="0">
              <a:solidFill>
                <a:schemeClr val="bg1"/>
              </a:solidFill>
            </a:endParaRPr>
          </a:p>
        </p:txBody>
      </p:sp>
      <p:sp>
        <p:nvSpPr>
          <p:cNvPr id="13" name="Oval 12"/>
          <p:cNvSpPr/>
          <p:nvPr/>
        </p:nvSpPr>
        <p:spPr>
          <a:xfrm>
            <a:off x="7467600" y="2971800"/>
            <a:ext cx="914400" cy="9144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a:solidFill>
                  <a:schemeClr val="bg1"/>
                </a:solidFill>
                <a:latin typeface="Simple-Line-Icons" panose="02000503000000000000" pitchFamily="2" charset="2"/>
              </a:rPr>
              <a:t></a:t>
            </a:r>
            <a:endParaRPr lang="en-US"/>
          </a:p>
        </p:txBody>
      </p:sp>
      <p:sp>
        <p:nvSpPr>
          <p:cNvPr id="14" name="Oval 13"/>
          <p:cNvSpPr/>
          <p:nvPr/>
        </p:nvSpPr>
        <p:spPr>
          <a:xfrm>
            <a:off x="9296400" y="2971800"/>
            <a:ext cx="914400" cy="9144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solidFill>
                  <a:schemeClr val="bg1"/>
                </a:solidFill>
                <a:latin typeface="Simple-Line-Icons" panose="02000503000000000000" pitchFamily="2" charset="2"/>
              </a:rPr>
              <a:t></a:t>
            </a:r>
            <a:endParaRPr lang="en-US" dirty="0"/>
          </a:p>
        </p:txBody>
      </p:sp>
      <p:sp>
        <p:nvSpPr>
          <p:cNvPr id="15" name="Rectangle 14"/>
          <p:cNvSpPr/>
          <p:nvPr/>
        </p:nvSpPr>
        <p:spPr>
          <a:xfrm>
            <a:off x="3327326" y="4314313"/>
            <a:ext cx="1879748" cy="600164"/>
          </a:xfrm>
          <a:prstGeom prst="rect">
            <a:avLst/>
          </a:prstGeom>
        </p:spPr>
        <p:txBody>
          <a:bodyPr wrap="square">
            <a:spAutoFit/>
          </a:bodyPr>
          <a:lstStyle/>
          <a:p>
            <a:pPr algn="ctr"/>
            <a:r>
              <a:rPr lang="zh-CN" altLang="en-US" sz="1100" dirty="0">
                <a:solidFill>
                  <a:schemeClr val="bg1">
                    <a:lumMod val="50000"/>
                  </a:schemeClr>
                </a:solidFill>
              </a:rPr>
              <a:t>此处填写文字内容此处填写文字内容此处填写文字内容此处填写文字内容此处</a:t>
            </a:r>
            <a:endParaRPr lang="id-ID" altLang="zh-CN" sz="1100" dirty="0">
              <a:solidFill>
                <a:schemeClr val="bg1">
                  <a:lumMod val="50000"/>
                </a:schemeClr>
              </a:solidFill>
            </a:endParaRPr>
          </a:p>
        </p:txBody>
      </p:sp>
      <p:sp>
        <p:nvSpPr>
          <p:cNvPr id="16" name="Rectangle 15"/>
          <p:cNvSpPr/>
          <p:nvPr/>
        </p:nvSpPr>
        <p:spPr>
          <a:xfrm>
            <a:off x="5156126" y="4314313"/>
            <a:ext cx="1879748" cy="600164"/>
          </a:xfrm>
          <a:prstGeom prst="rect">
            <a:avLst/>
          </a:prstGeom>
        </p:spPr>
        <p:txBody>
          <a:bodyPr wrap="square">
            <a:spAutoFit/>
          </a:bodyPr>
          <a:lstStyle/>
          <a:p>
            <a:pPr algn="ctr"/>
            <a:r>
              <a:rPr lang="zh-CN" altLang="en-US" sz="1100" dirty="0">
                <a:solidFill>
                  <a:schemeClr val="bg1">
                    <a:lumMod val="50000"/>
                  </a:schemeClr>
                </a:solidFill>
              </a:rPr>
              <a:t>此处填写文字内容此处填写文字内容此处填写文字内容此处填写文字内容此处</a:t>
            </a:r>
            <a:endParaRPr lang="id-ID" altLang="zh-CN" sz="1100" dirty="0">
              <a:solidFill>
                <a:schemeClr val="bg1">
                  <a:lumMod val="50000"/>
                </a:schemeClr>
              </a:solidFill>
            </a:endParaRPr>
          </a:p>
        </p:txBody>
      </p:sp>
      <p:sp>
        <p:nvSpPr>
          <p:cNvPr id="17" name="Rectangle 16"/>
          <p:cNvSpPr/>
          <p:nvPr/>
        </p:nvSpPr>
        <p:spPr>
          <a:xfrm>
            <a:off x="6984926" y="4314313"/>
            <a:ext cx="1879748" cy="600164"/>
          </a:xfrm>
          <a:prstGeom prst="rect">
            <a:avLst/>
          </a:prstGeom>
        </p:spPr>
        <p:txBody>
          <a:bodyPr wrap="square">
            <a:spAutoFit/>
          </a:bodyPr>
          <a:lstStyle/>
          <a:p>
            <a:pPr algn="ctr"/>
            <a:r>
              <a:rPr lang="zh-CN" altLang="en-US" sz="1100" dirty="0">
                <a:solidFill>
                  <a:schemeClr val="bg1">
                    <a:lumMod val="50000"/>
                  </a:schemeClr>
                </a:solidFill>
              </a:rPr>
              <a:t>此处填写文字内容此处填写文字内容此处填写文字内容此处填写文字内容此处</a:t>
            </a:r>
            <a:endParaRPr lang="id-ID" altLang="zh-CN" sz="1100" dirty="0">
              <a:solidFill>
                <a:schemeClr val="bg1">
                  <a:lumMod val="50000"/>
                </a:schemeClr>
              </a:solidFill>
            </a:endParaRPr>
          </a:p>
        </p:txBody>
      </p:sp>
      <p:sp>
        <p:nvSpPr>
          <p:cNvPr id="18" name="Rectangle 17"/>
          <p:cNvSpPr/>
          <p:nvPr/>
        </p:nvSpPr>
        <p:spPr>
          <a:xfrm>
            <a:off x="8813726" y="4314313"/>
            <a:ext cx="1879748" cy="600164"/>
          </a:xfrm>
          <a:prstGeom prst="rect">
            <a:avLst/>
          </a:prstGeom>
        </p:spPr>
        <p:txBody>
          <a:bodyPr wrap="square">
            <a:spAutoFit/>
          </a:bodyPr>
          <a:lstStyle/>
          <a:p>
            <a:pPr algn="ctr"/>
            <a:r>
              <a:rPr lang="zh-CN" altLang="en-US" sz="1100" dirty="0">
                <a:solidFill>
                  <a:schemeClr val="bg1">
                    <a:lumMod val="50000"/>
                  </a:schemeClr>
                </a:solidFill>
              </a:rPr>
              <a:t>此处填写文字内容此处填写文字内容此处填写文字内容此处填写文字内容此处</a:t>
            </a:r>
            <a:endParaRPr lang="id-ID" altLang="zh-CN" sz="1100" dirty="0">
              <a:solidFill>
                <a:schemeClr val="bg1">
                  <a:lumMod val="50000"/>
                </a:schemeClr>
              </a:solidFill>
            </a:endParaRPr>
          </a:p>
        </p:txBody>
      </p:sp>
      <p:sp>
        <p:nvSpPr>
          <p:cNvPr id="24" name="TextBox 23"/>
          <p:cNvSpPr txBox="1"/>
          <p:nvPr/>
        </p:nvSpPr>
        <p:spPr>
          <a:xfrm>
            <a:off x="2102409" y="1984377"/>
            <a:ext cx="671979" cy="369332"/>
          </a:xfrm>
          <a:prstGeom prst="rect">
            <a:avLst/>
          </a:prstGeom>
          <a:noFill/>
        </p:spPr>
        <p:txBody>
          <a:bodyPr wrap="none" rtlCol="0">
            <a:spAutoFit/>
          </a:bodyPr>
          <a:lstStyle/>
          <a:p>
            <a:pPr algn="ctr"/>
            <a:r>
              <a:rPr lang="en-US" b="1" dirty="0" smtClean="0">
                <a:solidFill>
                  <a:srgbClr val="656D78"/>
                </a:solidFill>
                <a:latin typeface="Source Sans Pro" panose="020B0503030403020204" pitchFamily="34" charset="0"/>
                <a:ea typeface="Roboto Condensed Light" panose="02000000000000000000" pitchFamily="2" charset="0"/>
              </a:rPr>
              <a:t>2011</a:t>
            </a:r>
            <a:endParaRPr lang="en-US" b="1" dirty="0">
              <a:solidFill>
                <a:srgbClr val="656D78"/>
              </a:solidFill>
              <a:latin typeface="Source Sans Pro" panose="020B0503030403020204" pitchFamily="34" charset="0"/>
              <a:ea typeface="Roboto Condensed Light" panose="02000000000000000000" pitchFamily="2" charset="0"/>
            </a:endParaRPr>
          </a:p>
        </p:txBody>
      </p:sp>
      <p:sp>
        <p:nvSpPr>
          <p:cNvPr id="25" name="TextBox 24"/>
          <p:cNvSpPr txBox="1"/>
          <p:nvPr/>
        </p:nvSpPr>
        <p:spPr>
          <a:xfrm>
            <a:off x="3931209" y="1984377"/>
            <a:ext cx="671979" cy="369332"/>
          </a:xfrm>
          <a:prstGeom prst="rect">
            <a:avLst/>
          </a:prstGeom>
          <a:noFill/>
        </p:spPr>
        <p:txBody>
          <a:bodyPr wrap="none" rtlCol="0">
            <a:spAutoFit/>
          </a:bodyPr>
          <a:lstStyle/>
          <a:p>
            <a:pPr algn="ctr"/>
            <a:r>
              <a:rPr lang="en-US" b="1" dirty="0" smtClean="0">
                <a:solidFill>
                  <a:srgbClr val="656D78"/>
                </a:solidFill>
                <a:latin typeface="Source Sans Pro" panose="020B0503030403020204" pitchFamily="34" charset="0"/>
                <a:ea typeface="Roboto Condensed Light" panose="02000000000000000000" pitchFamily="2" charset="0"/>
              </a:rPr>
              <a:t>2012</a:t>
            </a:r>
            <a:endParaRPr lang="en-US" b="1" dirty="0">
              <a:solidFill>
                <a:srgbClr val="656D78"/>
              </a:solidFill>
              <a:latin typeface="Source Sans Pro" panose="020B0503030403020204" pitchFamily="34" charset="0"/>
              <a:ea typeface="Roboto Condensed Light" panose="02000000000000000000" pitchFamily="2" charset="0"/>
            </a:endParaRPr>
          </a:p>
        </p:txBody>
      </p:sp>
      <p:sp>
        <p:nvSpPr>
          <p:cNvPr id="26" name="TextBox 25"/>
          <p:cNvSpPr txBox="1"/>
          <p:nvPr/>
        </p:nvSpPr>
        <p:spPr>
          <a:xfrm>
            <a:off x="5760009" y="1984377"/>
            <a:ext cx="671979" cy="369332"/>
          </a:xfrm>
          <a:prstGeom prst="rect">
            <a:avLst/>
          </a:prstGeom>
          <a:noFill/>
        </p:spPr>
        <p:txBody>
          <a:bodyPr wrap="none" rtlCol="0">
            <a:spAutoFit/>
          </a:bodyPr>
          <a:lstStyle/>
          <a:p>
            <a:pPr algn="ctr"/>
            <a:r>
              <a:rPr lang="en-US" b="1" dirty="0" smtClean="0">
                <a:solidFill>
                  <a:srgbClr val="656D78"/>
                </a:solidFill>
                <a:latin typeface="Source Sans Pro" panose="020B0503030403020204" pitchFamily="34" charset="0"/>
                <a:ea typeface="Roboto Condensed Light" panose="02000000000000000000" pitchFamily="2" charset="0"/>
              </a:rPr>
              <a:t>2013</a:t>
            </a:r>
            <a:endParaRPr lang="en-US" b="1" dirty="0">
              <a:solidFill>
                <a:srgbClr val="656D78"/>
              </a:solidFill>
              <a:latin typeface="Source Sans Pro" panose="020B0503030403020204" pitchFamily="34" charset="0"/>
              <a:ea typeface="Roboto Condensed Light" panose="02000000000000000000" pitchFamily="2" charset="0"/>
            </a:endParaRPr>
          </a:p>
        </p:txBody>
      </p:sp>
      <p:sp>
        <p:nvSpPr>
          <p:cNvPr id="27" name="TextBox 26"/>
          <p:cNvSpPr txBox="1"/>
          <p:nvPr/>
        </p:nvSpPr>
        <p:spPr>
          <a:xfrm>
            <a:off x="7588809" y="1996416"/>
            <a:ext cx="671979" cy="369332"/>
          </a:xfrm>
          <a:prstGeom prst="rect">
            <a:avLst/>
          </a:prstGeom>
          <a:noFill/>
        </p:spPr>
        <p:txBody>
          <a:bodyPr wrap="none" rtlCol="0">
            <a:spAutoFit/>
          </a:bodyPr>
          <a:lstStyle/>
          <a:p>
            <a:pPr algn="ctr"/>
            <a:r>
              <a:rPr lang="en-US" b="1" dirty="0" smtClean="0">
                <a:solidFill>
                  <a:srgbClr val="656D78"/>
                </a:solidFill>
                <a:latin typeface="Source Sans Pro" panose="020B0503030403020204" pitchFamily="34" charset="0"/>
                <a:ea typeface="Roboto Condensed Light" panose="02000000000000000000" pitchFamily="2" charset="0"/>
              </a:rPr>
              <a:t>2014</a:t>
            </a:r>
            <a:endParaRPr lang="en-US" b="1" dirty="0">
              <a:solidFill>
                <a:srgbClr val="656D78"/>
              </a:solidFill>
              <a:latin typeface="Source Sans Pro" panose="020B0503030403020204" pitchFamily="34" charset="0"/>
              <a:ea typeface="Roboto Condensed Light" panose="02000000000000000000" pitchFamily="2" charset="0"/>
            </a:endParaRPr>
          </a:p>
        </p:txBody>
      </p:sp>
      <p:sp>
        <p:nvSpPr>
          <p:cNvPr id="28" name="TextBox 27"/>
          <p:cNvSpPr txBox="1"/>
          <p:nvPr/>
        </p:nvSpPr>
        <p:spPr>
          <a:xfrm>
            <a:off x="9417609" y="1996416"/>
            <a:ext cx="671979" cy="369332"/>
          </a:xfrm>
          <a:prstGeom prst="rect">
            <a:avLst/>
          </a:prstGeom>
          <a:noFill/>
        </p:spPr>
        <p:txBody>
          <a:bodyPr wrap="none" rtlCol="0">
            <a:spAutoFit/>
          </a:bodyPr>
          <a:lstStyle/>
          <a:p>
            <a:pPr algn="ctr"/>
            <a:r>
              <a:rPr lang="en-US" b="1" dirty="0" smtClean="0">
                <a:solidFill>
                  <a:srgbClr val="656D78"/>
                </a:solidFill>
                <a:latin typeface="Source Sans Pro" panose="020B0503030403020204" pitchFamily="34" charset="0"/>
                <a:ea typeface="Roboto Condensed Light" panose="02000000000000000000" pitchFamily="2" charset="0"/>
              </a:rPr>
              <a:t>2015</a:t>
            </a:r>
            <a:endParaRPr lang="en-US" b="1" dirty="0">
              <a:solidFill>
                <a:srgbClr val="656D78"/>
              </a:solidFill>
              <a:latin typeface="Source Sans Pro" panose="020B0503030403020204" pitchFamily="34" charset="0"/>
              <a:ea typeface="Roboto Condensed Light" panose="02000000000000000000" pitchFamily="2" charset="0"/>
            </a:endParaRPr>
          </a:p>
        </p:txBody>
      </p:sp>
      <p:grpSp>
        <p:nvGrpSpPr>
          <p:cNvPr id="29" name="组合 28"/>
          <p:cNvGrpSpPr/>
          <p:nvPr/>
        </p:nvGrpSpPr>
        <p:grpSpPr>
          <a:xfrm>
            <a:off x="3915930" y="346684"/>
            <a:ext cx="4377070" cy="927931"/>
            <a:chOff x="3915930" y="346684"/>
            <a:chExt cx="4377070" cy="927931"/>
          </a:xfrm>
        </p:grpSpPr>
        <p:sp>
          <p:nvSpPr>
            <p:cNvPr id="30"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31"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spTree>
    <p:extLst>
      <p:ext uri="{BB962C8B-B14F-4D97-AF65-F5344CB8AC3E}">
        <p14:creationId xmlns:p14="http://schemas.microsoft.com/office/powerpoint/2010/main" val="1260799902"/>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down)">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inVertical)">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fltVal val="0"/>
                                          </p:val>
                                        </p:tav>
                                        <p:tav tm="100000">
                                          <p:val>
                                            <p:strVal val="#ppt_w"/>
                                          </p:val>
                                        </p:tav>
                                      </p:tavLst>
                                    </p:anim>
                                    <p:anim calcmode="lin" valueType="num">
                                      <p:cBhvr>
                                        <p:cTn id="67" dur="500" fill="hold"/>
                                        <p:tgtEl>
                                          <p:spTgt spid="12"/>
                                        </p:tgtEl>
                                        <p:attrNameLst>
                                          <p:attrName>ppt_h</p:attrName>
                                        </p:attrNameLst>
                                      </p:cBhvr>
                                      <p:tavLst>
                                        <p:tav tm="0">
                                          <p:val>
                                            <p:fltVal val="0"/>
                                          </p:val>
                                        </p:tav>
                                        <p:tav tm="100000">
                                          <p:val>
                                            <p:strVal val="#ppt_h"/>
                                          </p:val>
                                        </p:tav>
                                      </p:tavLst>
                                    </p:anim>
                                    <p:animEffect transition="in" filter="fade">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barn(inVertical)">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500" fill="hold"/>
                                        <p:tgtEl>
                                          <p:spTgt spid="13"/>
                                        </p:tgtEl>
                                        <p:attrNameLst>
                                          <p:attrName>ppt_w</p:attrName>
                                        </p:attrNameLst>
                                      </p:cBhvr>
                                      <p:tavLst>
                                        <p:tav tm="0">
                                          <p:val>
                                            <p:fltVal val="0"/>
                                          </p:val>
                                        </p:tav>
                                        <p:tav tm="100000">
                                          <p:val>
                                            <p:strVal val="#ppt_w"/>
                                          </p:val>
                                        </p:tav>
                                      </p:tavLst>
                                    </p:anim>
                                    <p:anim calcmode="lin" valueType="num">
                                      <p:cBhvr>
                                        <p:cTn id="84" dur="500" fill="hold"/>
                                        <p:tgtEl>
                                          <p:spTgt spid="13"/>
                                        </p:tgtEl>
                                        <p:attrNameLst>
                                          <p:attrName>ppt_h</p:attrName>
                                        </p:attrNameLst>
                                      </p:cBhvr>
                                      <p:tavLst>
                                        <p:tav tm="0">
                                          <p:val>
                                            <p:fltVal val="0"/>
                                          </p:val>
                                        </p:tav>
                                        <p:tav tm="100000">
                                          <p:val>
                                            <p:strVal val="#ppt_h"/>
                                          </p:val>
                                        </p:tav>
                                      </p:tavLst>
                                    </p:anim>
                                    <p:animEffect transition="in" filter="fade">
                                      <p:cBhvr>
                                        <p:cTn id="85" dur="5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down)">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barn(inVertical)">
                                      <p:cBhvr>
                                        <p:cTn id="95" dur="500"/>
                                        <p:tgtEl>
                                          <p:spTgt spid="17"/>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down)">
                                      <p:cBhvr>
                                        <p:cTn id="107" dur="5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barn(inVertical)">
                                      <p:cBhvr>
                                        <p:cTn id="1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animBg="1"/>
      <p:bldP spid="12" grpId="0" animBg="1"/>
      <p:bldP spid="13" grpId="0" animBg="1"/>
      <p:bldP spid="14" grpId="0" animBg="1"/>
      <p:bldP spid="15" grpId="0"/>
      <p:bldP spid="16" grpId="0"/>
      <p:bldP spid="17" grpId="0"/>
      <p:bldP spid="18"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占位符 28"/>
          <p:cNvPicPr>
            <a:picLocks noGrp="1" noChangeAspect="1"/>
          </p:cNvPicPr>
          <p:nvPr>
            <p:ph type="pic" sz="quarter" idx="31"/>
          </p:nvPr>
        </p:nvPicPr>
        <p:blipFill>
          <a:blip r:embed="rId2" cstate="print">
            <a:extLst>
              <a:ext uri="{28A0092B-C50C-407E-A947-70E740481C1C}">
                <a14:useLocalDpi xmlns:a14="http://schemas.microsoft.com/office/drawing/2010/main" val="0"/>
              </a:ext>
            </a:extLst>
          </a:blip>
          <a:srcRect t="7079" b="7079"/>
          <a:stretch>
            <a:fillRect/>
          </a:stretch>
        </p:blipFill>
        <p:spPr/>
      </p:pic>
      <p:pic>
        <p:nvPicPr>
          <p:cNvPr id="28" name="图片占位符 27"/>
          <p:cNvPicPr>
            <a:picLocks noGrp="1" noChangeAspect="1"/>
          </p:cNvPicPr>
          <p:nvPr>
            <p:ph type="pic" sz="quarter" idx="30"/>
          </p:nvPr>
        </p:nvPicPr>
        <p:blipFill>
          <a:blip r:embed="rId3" cstate="print">
            <a:extLst>
              <a:ext uri="{28A0092B-C50C-407E-A947-70E740481C1C}">
                <a14:useLocalDpi xmlns:a14="http://schemas.microsoft.com/office/drawing/2010/main" val="0"/>
              </a:ext>
            </a:extLst>
          </a:blip>
          <a:srcRect t="6350" b="6350"/>
          <a:stretch>
            <a:fillRect/>
          </a:stretch>
        </p:blipFill>
        <p:spPr/>
      </p:pic>
      <p:pic>
        <p:nvPicPr>
          <p:cNvPr id="17" name="图片占位符 16"/>
          <p:cNvPicPr>
            <a:picLocks noGrp="1" noChangeAspect="1"/>
          </p:cNvPicPr>
          <p:nvPr>
            <p:ph type="pic" sz="quarter" idx="28"/>
          </p:nvPr>
        </p:nvPicPr>
        <p:blipFill>
          <a:blip r:embed="rId4" cstate="print">
            <a:extLst>
              <a:ext uri="{28A0092B-C50C-407E-A947-70E740481C1C}">
                <a14:useLocalDpi xmlns:a14="http://schemas.microsoft.com/office/drawing/2010/main" val="0"/>
              </a:ext>
            </a:extLst>
          </a:blip>
          <a:srcRect t="5453" b="5453"/>
          <a:stretch>
            <a:fillRect/>
          </a:stretch>
        </p:blipFill>
        <p:spPr/>
      </p:pic>
      <p:pic>
        <p:nvPicPr>
          <p:cNvPr id="23" name="图片占位符 22"/>
          <p:cNvPicPr>
            <a:picLocks noGrp="1" noChangeAspect="1"/>
          </p:cNvPicPr>
          <p:nvPr>
            <p:ph type="pic" sz="quarter" idx="29"/>
          </p:nvPr>
        </p:nvPicPr>
        <p:blipFill>
          <a:blip r:embed="rId5" cstate="print">
            <a:extLst>
              <a:ext uri="{28A0092B-C50C-407E-A947-70E740481C1C}">
                <a14:useLocalDpi xmlns:a14="http://schemas.microsoft.com/office/drawing/2010/main" val="0"/>
              </a:ext>
            </a:extLst>
          </a:blip>
          <a:srcRect t="20321" b="20321"/>
          <a:stretch>
            <a:fillRect/>
          </a:stretch>
        </p:blipFill>
        <p:spPr/>
      </p:pic>
      <p:pic>
        <p:nvPicPr>
          <p:cNvPr id="32" name="图片占位符 31"/>
          <p:cNvPicPr>
            <a:picLocks noGrp="1" noChangeAspect="1"/>
          </p:cNvPicPr>
          <p:nvPr>
            <p:ph type="pic" sz="quarter" idx="32"/>
          </p:nvPr>
        </p:nvPicPr>
        <p:blipFill>
          <a:blip r:embed="rId6" cstate="print">
            <a:extLst>
              <a:ext uri="{28A0092B-C50C-407E-A947-70E740481C1C}">
                <a14:useLocalDpi xmlns:a14="http://schemas.microsoft.com/office/drawing/2010/main" val="0"/>
              </a:ext>
            </a:extLst>
          </a:blip>
          <a:srcRect t="1351" b="1351"/>
          <a:stretch>
            <a:fillRect/>
          </a:stretch>
        </p:blipFill>
        <p:spPr/>
      </p:pic>
      <p:pic>
        <p:nvPicPr>
          <p:cNvPr id="18" name="图片占位符 17"/>
          <p:cNvPicPr>
            <a:picLocks noGrp="1" noChangeAspect="1"/>
          </p:cNvPicPr>
          <p:nvPr>
            <p:ph type="pic" sz="quarter" idx="33"/>
          </p:nvPr>
        </p:nvPicPr>
        <p:blipFill>
          <a:blip r:embed="rId7" cstate="print">
            <a:extLst>
              <a:ext uri="{28A0092B-C50C-407E-A947-70E740481C1C}">
                <a14:useLocalDpi xmlns:a14="http://schemas.microsoft.com/office/drawing/2010/main" val="0"/>
              </a:ext>
            </a:extLst>
          </a:blip>
          <a:srcRect t="668" b="668"/>
          <a:stretch>
            <a:fillRect/>
          </a:stretch>
        </p:blipFill>
        <p:spPr/>
      </p:pic>
      <p:pic>
        <p:nvPicPr>
          <p:cNvPr id="24" name="图片占位符 23"/>
          <p:cNvPicPr>
            <a:picLocks noGrp="1" noChangeAspect="1"/>
          </p:cNvPicPr>
          <p:nvPr>
            <p:ph type="pic" sz="quarter" idx="34"/>
          </p:nvPr>
        </p:nvPicPr>
        <p:blipFill>
          <a:blip r:embed="rId8" cstate="print">
            <a:extLst>
              <a:ext uri="{28A0092B-C50C-407E-A947-70E740481C1C}">
                <a14:useLocalDpi xmlns:a14="http://schemas.microsoft.com/office/drawing/2010/main" val="0"/>
              </a:ext>
            </a:extLst>
          </a:blip>
          <a:srcRect t="5453" b="5453"/>
          <a:stretch>
            <a:fillRect/>
          </a:stretch>
        </p:blipFill>
        <p:spPr/>
      </p:pic>
      <p:pic>
        <p:nvPicPr>
          <p:cNvPr id="27" name="图片占位符 26"/>
          <p:cNvPicPr>
            <a:picLocks noGrp="1" noChangeAspect="1"/>
          </p:cNvPicPr>
          <p:nvPr>
            <p:ph type="pic" sz="quarter" idx="35"/>
          </p:nvPr>
        </p:nvPicPr>
        <p:blipFill>
          <a:blip r:embed="rId9" cstate="print">
            <a:extLst>
              <a:ext uri="{28A0092B-C50C-407E-A947-70E740481C1C}">
                <a14:useLocalDpi xmlns:a14="http://schemas.microsoft.com/office/drawing/2010/main" val="0"/>
              </a:ext>
            </a:extLst>
          </a:blip>
          <a:srcRect t="7428" b="7428"/>
          <a:stretch>
            <a:fillRect/>
          </a:stretch>
        </p:blipFill>
        <p:spPr/>
      </p:pic>
      <p:pic>
        <p:nvPicPr>
          <p:cNvPr id="30" name="图片占位符 29"/>
          <p:cNvPicPr>
            <a:picLocks noGrp="1" noChangeAspect="1"/>
          </p:cNvPicPr>
          <p:nvPr>
            <p:ph type="pic" sz="quarter" idx="36"/>
          </p:nvPr>
        </p:nvPicPr>
        <p:blipFill>
          <a:blip r:embed="rId10" cstate="print">
            <a:extLst>
              <a:ext uri="{28A0092B-C50C-407E-A947-70E740481C1C}">
                <a14:useLocalDpi xmlns:a14="http://schemas.microsoft.com/office/drawing/2010/main" val="0"/>
              </a:ext>
            </a:extLst>
          </a:blip>
          <a:srcRect t="10410" b="10410"/>
          <a:stretch>
            <a:fillRect/>
          </a:stretch>
        </p:blipFill>
        <p:spPr/>
      </p:pic>
      <p:pic>
        <p:nvPicPr>
          <p:cNvPr id="33" name="图片占位符 32"/>
          <p:cNvPicPr>
            <a:picLocks noGrp="1" noChangeAspect="1"/>
          </p:cNvPicPr>
          <p:nvPr>
            <p:ph type="pic" sz="quarter" idx="37"/>
          </p:nvPr>
        </p:nvPicPr>
        <p:blipFill>
          <a:blip r:embed="rId11" cstate="print">
            <a:extLst>
              <a:ext uri="{28A0092B-C50C-407E-A947-70E740481C1C}">
                <a14:useLocalDpi xmlns:a14="http://schemas.microsoft.com/office/drawing/2010/main" val="0"/>
              </a:ext>
            </a:extLst>
          </a:blip>
          <a:srcRect t="5432" b="5432"/>
          <a:stretch>
            <a:fillRect/>
          </a:stretch>
        </p:blipFill>
        <p:spPr/>
      </p:pic>
      <p:pic>
        <p:nvPicPr>
          <p:cNvPr id="25" name="图片占位符 24"/>
          <p:cNvPicPr>
            <a:picLocks noGrp="1" noChangeAspect="1"/>
          </p:cNvPicPr>
          <p:nvPr>
            <p:ph type="pic" sz="quarter" idx="39"/>
          </p:nvPr>
        </p:nvPicPr>
        <p:blipFill>
          <a:blip r:embed="rId12">
            <a:extLst>
              <a:ext uri="{28A0092B-C50C-407E-A947-70E740481C1C}">
                <a14:useLocalDpi xmlns:a14="http://schemas.microsoft.com/office/drawing/2010/main" val="0"/>
              </a:ext>
            </a:extLst>
          </a:blip>
          <a:srcRect t="5529" b="5529"/>
          <a:stretch>
            <a:fillRect/>
          </a:stretch>
        </p:blipFill>
        <p:spPr/>
      </p:pic>
      <p:pic>
        <p:nvPicPr>
          <p:cNvPr id="26" name="图片占位符 25"/>
          <p:cNvPicPr>
            <a:picLocks noGrp="1" noChangeAspect="1"/>
          </p:cNvPicPr>
          <p:nvPr>
            <p:ph type="pic" sz="quarter" idx="40"/>
          </p:nvPr>
        </p:nvPicPr>
        <p:blipFill>
          <a:blip r:embed="rId13" cstate="print">
            <a:extLst>
              <a:ext uri="{28A0092B-C50C-407E-A947-70E740481C1C}">
                <a14:useLocalDpi xmlns:a14="http://schemas.microsoft.com/office/drawing/2010/main" val="0"/>
              </a:ext>
            </a:extLst>
          </a:blip>
          <a:srcRect t="5513" b="5513"/>
          <a:stretch>
            <a:fillRect/>
          </a:stretch>
        </p:blipFill>
        <p:spPr/>
      </p:pic>
      <p:pic>
        <p:nvPicPr>
          <p:cNvPr id="31" name="图片占位符 30"/>
          <p:cNvPicPr>
            <a:picLocks noGrp="1" noChangeAspect="1"/>
          </p:cNvPicPr>
          <p:nvPr>
            <p:ph type="pic" sz="quarter" idx="41"/>
          </p:nvPr>
        </p:nvPicPr>
        <p:blipFill>
          <a:blip r:embed="rId14" cstate="print">
            <a:extLst>
              <a:ext uri="{28A0092B-C50C-407E-A947-70E740481C1C}">
                <a14:useLocalDpi xmlns:a14="http://schemas.microsoft.com/office/drawing/2010/main" val="0"/>
              </a:ext>
            </a:extLst>
          </a:blip>
          <a:srcRect t="15909" b="15909"/>
          <a:stretch>
            <a:fillRect/>
          </a:stretch>
        </p:blipFill>
        <p:spPr/>
      </p:pic>
      <p:pic>
        <p:nvPicPr>
          <p:cNvPr id="36" name="图片占位符 35"/>
          <p:cNvPicPr>
            <a:picLocks noGrp="1" noChangeAspect="1"/>
          </p:cNvPicPr>
          <p:nvPr>
            <p:ph type="pic" sz="quarter" idx="42"/>
          </p:nvPr>
        </p:nvPicPr>
        <p:blipFill>
          <a:blip r:embed="rId15" cstate="print">
            <a:extLst>
              <a:ext uri="{28A0092B-C50C-407E-A947-70E740481C1C}">
                <a14:useLocalDpi xmlns:a14="http://schemas.microsoft.com/office/drawing/2010/main" val="0"/>
              </a:ext>
            </a:extLst>
          </a:blip>
          <a:srcRect t="5499" b="5499"/>
          <a:stretch>
            <a:fillRect/>
          </a:stretch>
        </p:blipFill>
        <p:spPr/>
      </p:pic>
      <p:pic>
        <p:nvPicPr>
          <p:cNvPr id="22" name="图片占位符 21"/>
          <p:cNvPicPr>
            <a:picLocks noGrp="1" noChangeAspect="1"/>
          </p:cNvPicPr>
          <p:nvPr>
            <p:ph type="pic" sz="quarter" idx="43"/>
          </p:nvPr>
        </p:nvPicPr>
        <p:blipFill>
          <a:blip r:embed="rId8" cstate="print">
            <a:extLst>
              <a:ext uri="{28A0092B-C50C-407E-A947-70E740481C1C}">
                <a14:useLocalDpi xmlns:a14="http://schemas.microsoft.com/office/drawing/2010/main" val="0"/>
              </a:ext>
            </a:extLst>
          </a:blip>
          <a:srcRect t="5453" b="5453"/>
          <a:stretch>
            <a:fillRect/>
          </a:stretch>
        </p:blipFill>
        <p:spPr/>
      </p:pic>
      <p:grpSp>
        <p:nvGrpSpPr>
          <p:cNvPr id="19" name="组合 18"/>
          <p:cNvGrpSpPr/>
          <p:nvPr/>
        </p:nvGrpSpPr>
        <p:grpSpPr>
          <a:xfrm>
            <a:off x="3915930" y="5102062"/>
            <a:ext cx="4377070" cy="927931"/>
            <a:chOff x="3915930" y="346684"/>
            <a:chExt cx="4377070" cy="927931"/>
          </a:xfrm>
        </p:grpSpPr>
        <p:sp>
          <p:nvSpPr>
            <p:cNvPr id="20"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21"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spTree>
    <p:extLst>
      <p:ext uri="{BB962C8B-B14F-4D97-AF65-F5344CB8AC3E}">
        <p14:creationId xmlns:p14="http://schemas.microsoft.com/office/powerpoint/2010/main" val="2817717195"/>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2455876" y="2061940"/>
            <a:ext cx="2388878" cy="2388878"/>
            <a:chOff x="2455876" y="2061940"/>
            <a:chExt cx="2388878" cy="2388878"/>
          </a:xfrm>
        </p:grpSpPr>
        <p:sp>
          <p:nvSpPr>
            <p:cNvPr id="7" name="Shape 583"/>
            <p:cNvSpPr/>
            <p:nvPr/>
          </p:nvSpPr>
          <p:spPr>
            <a:xfrm>
              <a:off x="2455876" y="2061940"/>
              <a:ext cx="2388878" cy="2388878"/>
            </a:xfrm>
            <a:prstGeom prst="rect">
              <a:avLst/>
            </a:prstGeom>
            <a:ln>
              <a:noFill/>
            </a:ln>
          </p:spPr>
          <p:style>
            <a:lnRef idx="1">
              <a:schemeClr val="accent1"/>
            </a:lnRef>
            <a:fillRef idx="3">
              <a:schemeClr val="accent1"/>
            </a:fillRef>
            <a:effectRef idx="2">
              <a:schemeClr val="accent1"/>
            </a:effectRef>
            <a:fontRef idx="minor">
              <a:schemeClr val="lt1"/>
            </a:fontRef>
          </p:style>
          <p:txBody>
            <a:bodyPr lIns="25395" tIns="25395" rIns="25395" bIns="25395" anchor="ct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3000"/>
            </a:p>
          </p:txBody>
        </p:sp>
        <p:sp>
          <p:nvSpPr>
            <p:cNvPr id="35" name="Rectangle 34"/>
            <p:cNvSpPr/>
            <p:nvPr/>
          </p:nvSpPr>
          <p:spPr>
            <a:xfrm>
              <a:off x="2577878" y="2125755"/>
              <a:ext cx="439544" cy="369332"/>
            </a:xfrm>
            <a:prstGeom prst="rect">
              <a:avLst/>
            </a:prstGeom>
          </p:spPr>
          <p:txBody>
            <a:bodyPr wrap="none">
              <a:spAutoFit/>
            </a:bodyPr>
            <a:lstStyle/>
            <a:p>
              <a:r>
                <a:rPr lang="en-US" dirty="0">
                  <a:solidFill>
                    <a:schemeClr val="bg1"/>
                  </a:solidFill>
                  <a:latin typeface="FontAwesome" pitchFamily="2" charset="0"/>
                </a:rPr>
                <a:t> </a:t>
              </a:r>
              <a:endParaRPr lang="en-US" dirty="0">
                <a:solidFill>
                  <a:schemeClr val="bg1"/>
                </a:solidFill>
              </a:endParaRPr>
            </a:p>
          </p:txBody>
        </p:sp>
        <p:sp>
          <p:nvSpPr>
            <p:cNvPr id="45" name="Rectangle 44"/>
            <p:cNvSpPr/>
            <p:nvPr/>
          </p:nvSpPr>
          <p:spPr>
            <a:xfrm>
              <a:off x="2584393" y="3354506"/>
              <a:ext cx="2128157" cy="646331"/>
            </a:xfrm>
            <a:prstGeom prst="rect">
              <a:avLst/>
            </a:prstGeom>
          </p:spPr>
          <p:txBody>
            <a:bodyPr wrap="square">
              <a:spAutoFit/>
            </a:bodyPr>
            <a:lstStyle/>
            <a:p>
              <a:r>
                <a:rPr lang="zh-CN" altLang="en-US" sz="1200" dirty="0">
                  <a:solidFill>
                    <a:schemeClr val="bg1"/>
                  </a:solidFill>
                </a:rPr>
                <a:t>此处填写文字内容此处填写文字内容此处填写文字内容此处填写文字内容此处</a:t>
              </a:r>
              <a:endParaRPr lang="id-ID" altLang="zh-CN" sz="1200" dirty="0">
                <a:solidFill>
                  <a:schemeClr val="bg1"/>
                </a:solidFill>
              </a:endParaRPr>
            </a:p>
          </p:txBody>
        </p:sp>
        <p:grpSp>
          <p:nvGrpSpPr>
            <p:cNvPr id="52" name="Group 51"/>
            <p:cNvGrpSpPr/>
            <p:nvPr/>
          </p:nvGrpSpPr>
          <p:grpSpPr>
            <a:xfrm>
              <a:off x="2576035" y="2760402"/>
              <a:ext cx="1847165" cy="477593"/>
              <a:chOff x="2577878" y="2585502"/>
              <a:chExt cx="1847165" cy="477593"/>
            </a:xfrm>
          </p:grpSpPr>
          <p:sp>
            <p:nvSpPr>
              <p:cNvPr id="50" name="TextBox 49"/>
              <p:cNvSpPr txBox="1"/>
              <p:nvPr/>
            </p:nvSpPr>
            <p:spPr>
              <a:xfrm>
                <a:off x="2577878" y="2585502"/>
                <a:ext cx="902811" cy="307777"/>
              </a:xfrm>
              <a:prstGeom prst="rect">
                <a:avLst/>
              </a:prstGeom>
              <a:noFill/>
            </p:spPr>
            <p:txBody>
              <a:bodyPr wrap="none" rtlCol="0">
                <a:spAutoFit/>
              </a:bodyPr>
              <a:lstStyle/>
              <a:p>
                <a:r>
                  <a:rPr lang="zh-CN" altLang="en-US" sz="1400" b="1" dirty="0" smtClean="0">
                    <a:solidFill>
                      <a:schemeClr val="bg1"/>
                    </a:solidFill>
                    <a:latin typeface="Source Sans Pro" panose="020B0503030403020204" pitchFamily="34" charset="0"/>
                  </a:rPr>
                  <a:t>文字内容</a:t>
                </a:r>
                <a:endParaRPr lang="en-US" sz="1400" b="1" dirty="0">
                  <a:solidFill>
                    <a:schemeClr val="bg1"/>
                  </a:solidFill>
                  <a:latin typeface="Source Sans Pro" panose="020B0503030403020204" pitchFamily="34" charset="0"/>
                </a:endParaRPr>
              </a:p>
            </p:txBody>
          </p:sp>
          <p:sp>
            <p:nvSpPr>
              <p:cNvPr id="51" name="Rectangle 50"/>
              <p:cNvSpPr/>
              <p:nvPr/>
            </p:nvSpPr>
            <p:spPr>
              <a:xfrm>
                <a:off x="2578072" y="2786673"/>
                <a:ext cx="1846971" cy="276422"/>
              </a:xfrm>
              <a:prstGeom prst="rect">
                <a:avLst/>
              </a:prstGeom>
            </p:spPr>
            <p:txBody>
              <a:bodyPr wrap="square">
                <a:spAutoFit/>
              </a:bodyPr>
              <a:lstStyle/>
              <a:p>
                <a:pPr>
                  <a:lnSpc>
                    <a:spcPct val="130000"/>
                  </a:lnSpc>
                </a:pPr>
                <a:r>
                  <a:rPr lang="zh-CN" altLang="en-US" sz="1000"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文字内容</a:t>
                </a:r>
                <a:endParaRPr lang="en-US" sz="10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p:txBody>
          </p:sp>
        </p:grpSp>
      </p:grpSp>
      <p:grpSp>
        <p:nvGrpSpPr>
          <p:cNvPr id="66" name="Group 65"/>
          <p:cNvGrpSpPr/>
          <p:nvPr/>
        </p:nvGrpSpPr>
        <p:grpSpPr>
          <a:xfrm>
            <a:off x="7353299" y="2061940"/>
            <a:ext cx="2388878" cy="2388878"/>
            <a:chOff x="7353299" y="2061940"/>
            <a:chExt cx="2388878" cy="2388878"/>
          </a:xfrm>
        </p:grpSpPr>
        <p:sp>
          <p:nvSpPr>
            <p:cNvPr id="9" name="Shape 587"/>
            <p:cNvSpPr/>
            <p:nvPr/>
          </p:nvSpPr>
          <p:spPr>
            <a:xfrm>
              <a:off x="7353299" y="2061940"/>
              <a:ext cx="2388878" cy="2388878"/>
            </a:xfrm>
            <a:prstGeom prst="rect">
              <a:avLst/>
            </a:prstGeom>
            <a:ln/>
          </p:spPr>
          <p:style>
            <a:lnRef idx="1">
              <a:schemeClr val="accent2"/>
            </a:lnRef>
            <a:fillRef idx="3">
              <a:schemeClr val="accent2"/>
            </a:fillRef>
            <a:effectRef idx="2">
              <a:schemeClr val="accent2"/>
            </a:effectRef>
            <a:fontRef idx="minor">
              <a:schemeClr val="lt1"/>
            </a:fontRef>
          </p:style>
          <p:txBody>
            <a:bodyPr lIns="25395" tIns="25395" rIns="25395" bIns="25395" anchor="ct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3000"/>
            </a:p>
          </p:txBody>
        </p:sp>
        <p:sp>
          <p:nvSpPr>
            <p:cNvPr id="40" name="Rectangle 39"/>
            <p:cNvSpPr/>
            <p:nvPr/>
          </p:nvSpPr>
          <p:spPr>
            <a:xfrm>
              <a:off x="7411186" y="2125755"/>
              <a:ext cx="439544" cy="369332"/>
            </a:xfrm>
            <a:prstGeom prst="rect">
              <a:avLst/>
            </a:prstGeom>
          </p:spPr>
          <p:txBody>
            <a:bodyPr wrap="none">
              <a:spAutoFit/>
            </a:bodyPr>
            <a:lstStyle/>
            <a:p>
              <a:r>
                <a:rPr lang="en-US" dirty="0">
                  <a:solidFill>
                    <a:schemeClr val="bg1"/>
                  </a:solidFill>
                  <a:latin typeface="FontAwesome" pitchFamily="2" charset="0"/>
                </a:rPr>
                <a:t> </a:t>
              </a:r>
              <a:endParaRPr lang="en-US" dirty="0">
                <a:solidFill>
                  <a:schemeClr val="bg1"/>
                </a:solidFill>
              </a:endParaRPr>
            </a:p>
          </p:txBody>
        </p:sp>
        <p:sp>
          <p:nvSpPr>
            <p:cNvPr id="49" name="Rectangle 48"/>
            <p:cNvSpPr/>
            <p:nvPr/>
          </p:nvSpPr>
          <p:spPr>
            <a:xfrm>
              <a:off x="7411186" y="3354505"/>
              <a:ext cx="2128157" cy="646331"/>
            </a:xfrm>
            <a:prstGeom prst="rect">
              <a:avLst/>
            </a:prstGeom>
          </p:spPr>
          <p:txBody>
            <a:bodyPr wrap="square">
              <a:spAutoFit/>
            </a:bodyPr>
            <a:lstStyle/>
            <a:p>
              <a:r>
                <a:rPr lang="zh-CN" altLang="en-US" sz="1200" dirty="0">
                  <a:solidFill>
                    <a:schemeClr val="bg1"/>
                  </a:solidFill>
                </a:rPr>
                <a:t>此处填写文字内容此处填写文字内容此处填写文字内容此处填写文字内容此处</a:t>
              </a:r>
              <a:endParaRPr lang="id-ID" altLang="zh-CN" sz="1200" dirty="0">
                <a:solidFill>
                  <a:schemeClr val="bg1"/>
                </a:solidFill>
              </a:endParaRPr>
            </a:p>
          </p:txBody>
        </p:sp>
        <p:grpSp>
          <p:nvGrpSpPr>
            <p:cNvPr id="53" name="Group 52"/>
            <p:cNvGrpSpPr/>
            <p:nvPr/>
          </p:nvGrpSpPr>
          <p:grpSpPr>
            <a:xfrm>
              <a:off x="7411186" y="2760402"/>
              <a:ext cx="1847165" cy="477593"/>
              <a:chOff x="2577878" y="2585502"/>
              <a:chExt cx="1847165" cy="477593"/>
            </a:xfrm>
          </p:grpSpPr>
          <p:sp>
            <p:nvSpPr>
              <p:cNvPr id="54" name="TextBox 53"/>
              <p:cNvSpPr txBox="1"/>
              <p:nvPr/>
            </p:nvSpPr>
            <p:spPr>
              <a:xfrm>
                <a:off x="2577878" y="2585502"/>
                <a:ext cx="902811" cy="307777"/>
              </a:xfrm>
              <a:prstGeom prst="rect">
                <a:avLst/>
              </a:prstGeom>
              <a:noFill/>
            </p:spPr>
            <p:txBody>
              <a:bodyPr wrap="none" rtlCol="0">
                <a:spAutoFit/>
              </a:bodyPr>
              <a:lstStyle/>
              <a:p>
                <a:r>
                  <a:rPr lang="zh-CN" altLang="en-US" sz="1400" b="1" dirty="0" smtClean="0">
                    <a:solidFill>
                      <a:schemeClr val="bg1"/>
                    </a:solidFill>
                    <a:latin typeface="Source Sans Pro" panose="020B0503030403020204" pitchFamily="34" charset="0"/>
                  </a:rPr>
                  <a:t>文字内容</a:t>
                </a:r>
                <a:endParaRPr lang="en-US" sz="1400" b="1" dirty="0">
                  <a:solidFill>
                    <a:schemeClr val="bg1"/>
                  </a:solidFill>
                  <a:latin typeface="Source Sans Pro" panose="020B0503030403020204" pitchFamily="34" charset="0"/>
                </a:endParaRPr>
              </a:p>
            </p:txBody>
          </p:sp>
          <p:sp>
            <p:nvSpPr>
              <p:cNvPr id="55" name="Rectangle 54"/>
              <p:cNvSpPr/>
              <p:nvPr/>
            </p:nvSpPr>
            <p:spPr>
              <a:xfrm>
                <a:off x="2578072" y="2786673"/>
                <a:ext cx="1846971" cy="276422"/>
              </a:xfrm>
              <a:prstGeom prst="rect">
                <a:avLst/>
              </a:prstGeom>
            </p:spPr>
            <p:txBody>
              <a:bodyPr wrap="square">
                <a:spAutoFit/>
              </a:bodyPr>
              <a:lstStyle/>
              <a:p>
                <a:pPr>
                  <a:lnSpc>
                    <a:spcPct val="130000"/>
                  </a:lnSpc>
                </a:pPr>
                <a:r>
                  <a:rPr lang="zh-CN" altLang="en-US" sz="1000"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文字内容</a:t>
                </a:r>
                <a:endParaRPr lang="en-US" sz="10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p:txBody>
          </p:sp>
        </p:grpSp>
      </p:grpSp>
      <p:grpSp>
        <p:nvGrpSpPr>
          <p:cNvPr id="69" name="Group 68"/>
          <p:cNvGrpSpPr/>
          <p:nvPr/>
        </p:nvGrpSpPr>
        <p:grpSpPr>
          <a:xfrm>
            <a:off x="9801982" y="4510334"/>
            <a:ext cx="2388878" cy="2347666"/>
            <a:chOff x="9801982" y="4510334"/>
            <a:chExt cx="2388878" cy="2347666"/>
          </a:xfrm>
        </p:grpSpPr>
        <p:sp>
          <p:nvSpPr>
            <p:cNvPr id="11" name="Shape 591"/>
            <p:cNvSpPr/>
            <p:nvPr/>
          </p:nvSpPr>
          <p:spPr>
            <a:xfrm rot="10800000">
              <a:off x="9801982" y="4510334"/>
              <a:ext cx="2388878" cy="2347666"/>
            </a:xfrm>
            <a:prstGeom prst="rect">
              <a:avLst/>
            </a:prstGeom>
            <a:ln/>
          </p:spPr>
          <p:style>
            <a:lnRef idx="1">
              <a:schemeClr val="accent5"/>
            </a:lnRef>
            <a:fillRef idx="3">
              <a:schemeClr val="accent5"/>
            </a:fillRef>
            <a:effectRef idx="2">
              <a:schemeClr val="accent5"/>
            </a:effectRef>
            <a:fontRef idx="minor">
              <a:schemeClr val="lt1"/>
            </a:fontRef>
          </p:style>
          <p:txBody>
            <a:bodyPr lIns="25395" tIns="25395" rIns="25395" bIns="25395" anchor="ct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3000"/>
            </a:p>
          </p:txBody>
        </p:sp>
        <p:sp>
          <p:nvSpPr>
            <p:cNvPr id="42" name="Rectangle 41"/>
            <p:cNvSpPr/>
            <p:nvPr/>
          </p:nvSpPr>
          <p:spPr>
            <a:xfrm>
              <a:off x="9896594" y="4577615"/>
              <a:ext cx="439544" cy="369332"/>
            </a:xfrm>
            <a:prstGeom prst="rect">
              <a:avLst/>
            </a:prstGeom>
          </p:spPr>
          <p:txBody>
            <a:bodyPr wrap="none">
              <a:spAutoFit/>
            </a:bodyPr>
            <a:lstStyle/>
            <a:p>
              <a:r>
                <a:rPr lang="en-US" dirty="0">
                  <a:solidFill>
                    <a:schemeClr val="bg1"/>
                  </a:solidFill>
                  <a:latin typeface="FontAwesome" pitchFamily="2" charset="0"/>
                </a:rPr>
                <a:t> </a:t>
              </a:r>
              <a:endParaRPr lang="en-US" dirty="0">
                <a:solidFill>
                  <a:schemeClr val="bg1"/>
                </a:solidFill>
              </a:endParaRPr>
            </a:p>
          </p:txBody>
        </p:sp>
        <p:sp>
          <p:nvSpPr>
            <p:cNvPr id="48" name="Rectangle 47"/>
            <p:cNvSpPr/>
            <p:nvPr/>
          </p:nvSpPr>
          <p:spPr>
            <a:xfrm>
              <a:off x="9896594" y="5763512"/>
              <a:ext cx="2128157" cy="646331"/>
            </a:xfrm>
            <a:prstGeom prst="rect">
              <a:avLst/>
            </a:prstGeom>
          </p:spPr>
          <p:txBody>
            <a:bodyPr wrap="square">
              <a:spAutoFit/>
            </a:bodyPr>
            <a:lstStyle/>
            <a:p>
              <a:r>
                <a:rPr lang="zh-CN" altLang="en-US" sz="1200" dirty="0">
                  <a:solidFill>
                    <a:schemeClr val="bg1"/>
                  </a:solidFill>
                </a:rPr>
                <a:t>此处填写文字内容此处填写文字内容此处填写文字内容此处填写文字内容此处</a:t>
              </a:r>
              <a:endParaRPr lang="id-ID" altLang="zh-CN" sz="1200" dirty="0">
                <a:solidFill>
                  <a:schemeClr val="bg1"/>
                </a:solidFill>
              </a:endParaRPr>
            </a:p>
          </p:txBody>
        </p:sp>
        <p:grpSp>
          <p:nvGrpSpPr>
            <p:cNvPr id="56" name="Group 55"/>
            <p:cNvGrpSpPr/>
            <p:nvPr/>
          </p:nvGrpSpPr>
          <p:grpSpPr>
            <a:xfrm>
              <a:off x="9896594" y="5210438"/>
              <a:ext cx="1847165" cy="477593"/>
              <a:chOff x="2577878" y="2585502"/>
              <a:chExt cx="1847165" cy="477593"/>
            </a:xfrm>
          </p:grpSpPr>
          <p:sp>
            <p:nvSpPr>
              <p:cNvPr id="57" name="TextBox 56"/>
              <p:cNvSpPr txBox="1"/>
              <p:nvPr/>
            </p:nvSpPr>
            <p:spPr>
              <a:xfrm>
                <a:off x="2577878" y="2585502"/>
                <a:ext cx="902811" cy="307777"/>
              </a:xfrm>
              <a:prstGeom prst="rect">
                <a:avLst/>
              </a:prstGeom>
              <a:noFill/>
            </p:spPr>
            <p:txBody>
              <a:bodyPr wrap="none" rtlCol="0">
                <a:spAutoFit/>
              </a:bodyPr>
              <a:lstStyle/>
              <a:p>
                <a:r>
                  <a:rPr lang="zh-CN" altLang="en-US" sz="1400" b="1" dirty="0" smtClean="0">
                    <a:solidFill>
                      <a:schemeClr val="bg1"/>
                    </a:solidFill>
                    <a:latin typeface="Source Sans Pro" panose="020B0503030403020204" pitchFamily="34" charset="0"/>
                  </a:rPr>
                  <a:t>文字内容</a:t>
                </a:r>
                <a:endParaRPr lang="en-US" sz="1400" b="1" dirty="0">
                  <a:solidFill>
                    <a:schemeClr val="bg1"/>
                  </a:solidFill>
                  <a:latin typeface="Source Sans Pro" panose="020B0503030403020204" pitchFamily="34" charset="0"/>
                </a:endParaRPr>
              </a:p>
            </p:txBody>
          </p:sp>
          <p:sp>
            <p:nvSpPr>
              <p:cNvPr id="58" name="Rectangle 57"/>
              <p:cNvSpPr/>
              <p:nvPr/>
            </p:nvSpPr>
            <p:spPr>
              <a:xfrm>
                <a:off x="2578072" y="2786673"/>
                <a:ext cx="1846971" cy="276422"/>
              </a:xfrm>
              <a:prstGeom prst="rect">
                <a:avLst/>
              </a:prstGeom>
            </p:spPr>
            <p:txBody>
              <a:bodyPr wrap="square">
                <a:spAutoFit/>
              </a:bodyPr>
              <a:lstStyle/>
              <a:p>
                <a:pPr>
                  <a:lnSpc>
                    <a:spcPct val="130000"/>
                  </a:lnSpc>
                </a:pPr>
                <a:r>
                  <a:rPr lang="zh-CN" altLang="en-US" sz="1000"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文字内容</a:t>
                </a:r>
                <a:endParaRPr lang="en-US" sz="10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p:txBody>
          </p:sp>
        </p:grpSp>
      </p:grpSp>
      <p:grpSp>
        <p:nvGrpSpPr>
          <p:cNvPr id="68" name="Group 67"/>
          <p:cNvGrpSpPr/>
          <p:nvPr/>
        </p:nvGrpSpPr>
        <p:grpSpPr>
          <a:xfrm>
            <a:off x="4904558" y="4510334"/>
            <a:ext cx="2388878" cy="2347666"/>
            <a:chOff x="4904558" y="4510334"/>
            <a:chExt cx="2388878" cy="2347666"/>
          </a:xfrm>
        </p:grpSpPr>
        <p:sp>
          <p:nvSpPr>
            <p:cNvPr id="10" name="Shape 589"/>
            <p:cNvSpPr/>
            <p:nvPr/>
          </p:nvSpPr>
          <p:spPr>
            <a:xfrm rot="10800000">
              <a:off x="4904558" y="4510334"/>
              <a:ext cx="2388878" cy="2347666"/>
            </a:xfrm>
            <a:prstGeom prst="rect">
              <a:avLst/>
            </a:prstGeom>
            <a:ln/>
          </p:spPr>
          <p:style>
            <a:lnRef idx="1">
              <a:schemeClr val="accent4"/>
            </a:lnRef>
            <a:fillRef idx="3">
              <a:schemeClr val="accent4"/>
            </a:fillRef>
            <a:effectRef idx="2">
              <a:schemeClr val="accent4"/>
            </a:effectRef>
            <a:fontRef idx="minor">
              <a:schemeClr val="lt1"/>
            </a:fontRef>
          </p:style>
          <p:txBody>
            <a:bodyPr lIns="25395" tIns="25395" rIns="25395" bIns="25395" anchor="ct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3000"/>
            </a:p>
          </p:txBody>
        </p:sp>
        <p:sp>
          <p:nvSpPr>
            <p:cNvPr id="38" name="Rectangle 37"/>
            <p:cNvSpPr/>
            <p:nvPr/>
          </p:nvSpPr>
          <p:spPr>
            <a:xfrm>
              <a:off x="6837950" y="4577615"/>
              <a:ext cx="439544" cy="369332"/>
            </a:xfrm>
            <a:prstGeom prst="rect">
              <a:avLst/>
            </a:prstGeom>
          </p:spPr>
          <p:txBody>
            <a:bodyPr wrap="none">
              <a:spAutoFit/>
            </a:bodyPr>
            <a:lstStyle/>
            <a:p>
              <a:r>
                <a:rPr lang="en-US" dirty="0">
                  <a:solidFill>
                    <a:schemeClr val="bg1"/>
                  </a:solidFill>
                  <a:latin typeface="FontAwesome" pitchFamily="2" charset="0"/>
                </a:rPr>
                <a:t> </a:t>
              </a:r>
              <a:endParaRPr lang="en-US" dirty="0">
                <a:solidFill>
                  <a:schemeClr val="bg1"/>
                </a:solidFill>
              </a:endParaRPr>
            </a:p>
          </p:txBody>
        </p:sp>
        <p:sp>
          <p:nvSpPr>
            <p:cNvPr id="47" name="Rectangle 46"/>
            <p:cNvSpPr/>
            <p:nvPr/>
          </p:nvSpPr>
          <p:spPr>
            <a:xfrm>
              <a:off x="5149337" y="5719354"/>
              <a:ext cx="2128157" cy="646331"/>
            </a:xfrm>
            <a:prstGeom prst="rect">
              <a:avLst/>
            </a:prstGeom>
          </p:spPr>
          <p:txBody>
            <a:bodyPr wrap="square">
              <a:spAutoFit/>
            </a:bodyPr>
            <a:lstStyle/>
            <a:p>
              <a:r>
                <a:rPr lang="zh-CN" altLang="en-US" sz="1200" dirty="0">
                  <a:solidFill>
                    <a:schemeClr val="bg1"/>
                  </a:solidFill>
                </a:rPr>
                <a:t>此处填写文字内容此处填写文字内容此处填写文字内容此处填写文字内容此处</a:t>
              </a:r>
              <a:endParaRPr lang="id-ID" altLang="zh-CN" sz="1200" dirty="0">
                <a:solidFill>
                  <a:schemeClr val="bg1"/>
                </a:solidFill>
              </a:endParaRPr>
            </a:p>
          </p:txBody>
        </p:sp>
        <p:grpSp>
          <p:nvGrpSpPr>
            <p:cNvPr id="59" name="Group 58"/>
            <p:cNvGrpSpPr/>
            <p:nvPr/>
          </p:nvGrpSpPr>
          <p:grpSpPr>
            <a:xfrm>
              <a:off x="5149337" y="5166280"/>
              <a:ext cx="1847165" cy="477593"/>
              <a:chOff x="2577878" y="2585502"/>
              <a:chExt cx="1847165" cy="477593"/>
            </a:xfrm>
          </p:grpSpPr>
          <p:sp>
            <p:nvSpPr>
              <p:cNvPr id="60" name="TextBox 59"/>
              <p:cNvSpPr txBox="1"/>
              <p:nvPr/>
            </p:nvSpPr>
            <p:spPr>
              <a:xfrm>
                <a:off x="2577878" y="2585502"/>
                <a:ext cx="902811" cy="307777"/>
              </a:xfrm>
              <a:prstGeom prst="rect">
                <a:avLst/>
              </a:prstGeom>
              <a:noFill/>
            </p:spPr>
            <p:txBody>
              <a:bodyPr wrap="none" rtlCol="0">
                <a:spAutoFit/>
              </a:bodyPr>
              <a:lstStyle/>
              <a:p>
                <a:r>
                  <a:rPr lang="zh-CN" altLang="en-US" sz="1400" b="1" dirty="0" smtClean="0">
                    <a:solidFill>
                      <a:schemeClr val="bg1"/>
                    </a:solidFill>
                    <a:latin typeface="Source Sans Pro" panose="020B0503030403020204" pitchFamily="34" charset="0"/>
                  </a:rPr>
                  <a:t>文字内容</a:t>
                </a:r>
                <a:endParaRPr lang="en-US" sz="1400" b="1" dirty="0">
                  <a:solidFill>
                    <a:schemeClr val="bg1"/>
                  </a:solidFill>
                  <a:latin typeface="Source Sans Pro" panose="020B0503030403020204" pitchFamily="34" charset="0"/>
                </a:endParaRPr>
              </a:p>
            </p:txBody>
          </p:sp>
          <p:sp>
            <p:nvSpPr>
              <p:cNvPr id="61" name="Rectangle 60"/>
              <p:cNvSpPr/>
              <p:nvPr/>
            </p:nvSpPr>
            <p:spPr>
              <a:xfrm>
                <a:off x="2578072" y="2786673"/>
                <a:ext cx="1846971" cy="276422"/>
              </a:xfrm>
              <a:prstGeom prst="rect">
                <a:avLst/>
              </a:prstGeom>
            </p:spPr>
            <p:txBody>
              <a:bodyPr wrap="square">
                <a:spAutoFit/>
              </a:bodyPr>
              <a:lstStyle/>
              <a:p>
                <a:pPr>
                  <a:lnSpc>
                    <a:spcPct val="130000"/>
                  </a:lnSpc>
                </a:pPr>
                <a:r>
                  <a:rPr lang="zh-CN" altLang="en-US" sz="1000"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文字内容</a:t>
                </a:r>
                <a:endParaRPr lang="en-US" sz="10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p:txBody>
          </p:sp>
        </p:grpSp>
      </p:grpSp>
      <p:grpSp>
        <p:nvGrpSpPr>
          <p:cNvPr id="67" name="Group 66"/>
          <p:cNvGrpSpPr/>
          <p:nvPr/>
        </p:nvGrpSpPr>
        <p:grpSpPr>
          <a:xfrm>
            <a:off x="1141" y="4510334"/>
            <a:ext cx="2388878" cy="2347666"/>
            <a:chOff x="1141" y="4510334"/>
            <a:chExt cx="2388878" cy="2347666"/>
          </a:xfrm>
        </p:grpSpPr>
        <p:sp>
          <p:nvSpPr>
            <p:cNvPr id="8" name="Shape 585"/>
            <p:cNvSpPr/>
            <p:nvPr/>
          </p:nvSpPr>
          <p:spPr>
            <a:xfrm rot="10800000">
              <a:off x="1141" y="4510334"/>
              <a:ext cx="2388878" cy="2347666"/>
            </a:xfrm>
            <a:prstGeom prst="rect">
              <a:avLst/>
            </a:prstGeom>
            <a:ln/>
          </p:spPr>
          <p:style>
            <a:lnRef idx="1">
              <a:schemeClr val="accent3"/>
            </a:lnRef>
            <a:fillRef idx="3">
              <a:schemeClr val="accent3"/>
            </a:fillRef>
            <a:effectRef idx="2">
              <a:schemeClr val="accent3"/>
            </a:effectRef>
            <a:fontRef idx="minor">
              <a:schemeClr val="lt1"/>
            </a:fontRef>
          </p:style>
          <p:txBody>
            <a:bodyPr lIns="25395" tIns="25395" rIns="25395" bIns="25395" anchor="ct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3000"/>
            </a:p>
          </p:txBody>
        </p:sp>
        <p:sp>
          <p:nvSpPr>
            <p:cNvPr id="37" name="Rectangle 36"/>
            <p:cNvSpPr/>
            <p:nvPr/>
          </p:nvSpPr>
          <p:spPr>
            <a:xfrm>
              <a:off x="1933064" y="4577615"/>
              <a:ext cx="439544" cy="369332"/>
            </a:xfrm>
            <a:prstGeom prst="rect">
              <a:avLst/>
            </a:prstGeom>
          </p:spPr>
          <p:txBody>
            <a:bodyPr wrap="none">
              <a:spAutoFit/>
            </a:bodyPr>
            <a:lstStyle/>
            <a:p>
              <a:r>
                <a:rPr lang="en-US" dirty="0">
                  <a:solidFill>
                    <a:schemeClr val="bg1"/>
                  </a:solidFill>
                  <a:latin typeface="FontAwesome" pitchFamily="2" charset="0"/>
                </a:rPr>
                <a:t> </a:t>
              </a:r>
              <a:endParaRPr lang="en-US" dirty="0">
                <a:solidFill>
                  <a:schemeClr val="bg1"/>
                </a:solidFill>
              </a:endParaRPr>
            </a:p>
          </p:txBody>
        </p:sp>
        <p:sp>
          <p:nvSpPr>
            <p:cNvPr id="46" name="Rectangle 45"/>
            <p:cNvSpPr/>
            <p:nvPr/>
          </p:nvSpPr>
          <p:spPr>
            <a:xfrm>
              <a:off x="243147" y="5719355"/>
              <a:ext cx="2128157" cy="646331"/>
            </a:xfrm>
            <a:prstGeom prst="rect">
              <a:avLst/>
            </a:prstGeom>
          </p:spPr>
          <p:txBody>
            <a:bodyPr wrap="square">
              <a:spAutoFit/>
            </a:bodyPr>
            <a:lstStyle/>
            <a:p>
              <a:r>
                <a:rPr lang="zh-CN" altLang="en-US" sz="1200" dirty="0">
                  <a:solidFill>
                    <a:schemeClr val="bg1"/>
                  </a:solidFill>
                </a:rPr>
                <a:t>此处填写文字内容此处填写文字内容此处填写文字内容此处填写文字内容此处</a:t>
              </a:r>
              <a:endParaRPr lang="id-ID" altLang="zh-CN" sz="1200" dirty="0">
                <a:solidFill>
                  <a:schemeClr val="bg1"/>
                </a:solidFill>
              </a:endParaRPr>
            </a:p>
          </p:txBody>
        </p:sp>
        <p:grpSp>
          <p:nvGrpSpPr>
            <p:cNvPr id="62" name="Group 61"/>
            <p:cNvGrpSpPr/>
            <p:nvPr/>
          </p:nvGrpSpPr>
          <p:grpSpPr>
            <a:xfrm>
              <a:off x="243147" y="5166280"/>
              <a:ext cx="1847165" cy="477593"/>
              <a:chOff x="2577878" y="2585502"/>
              <a:chExt cx="1847165" cy="477593"/>
            </a:xfrm>
          </p:grpSpPr>
          <p:sp>
            <p:nvSpPr>
              <p:cNvPr id="63" name="TextBox 62"/>
              <p:cNvSpPr txBox="1"/>
              <p:nvPr/>
            </p:nvSpPr>
            <p:spPr>
              <a:xfrm>
                <a:off x="2577878" y="2585502"/>
                <a:ext cx="902811" cy="307777"/>
              </a:xfrm>
              <a:prstGeom prst="rect">
                <a:avLst/>
              </a:prstGeom>
              <a:noFill/>
            </p:spPr>
            <p:txBody>
              <a:bodyPr wrap="none" rtlCol="0">
                <a:spAutoFit/>
              </a:bodyPr>
              <a:lstStyle/>
              <a:p>
                <a:r>
                  <a:rPr lang="zh-CN" altLang="en-US" sz="1400" b="1" dirty="0" smtClean="0">
                    <a:solidFill>
                      <a:schemeClr val="bg1"/>
                    </a:solidFill>
                    <a:latin typeface="Source Sans Pro" panose="020B0503030403020204" pitchFamily="34" charset="0"/>
                  </a:rPr>
                  <a:t>文字内容</a:t>
                </a:r>
                <a:endParaRPr lang="en-US" sz="1400" b="1" dirty="0">
                  <a:solidFill>
                    <a:schemeClr val="bg1"/>
                  </a:solidFill>
                  <a:latin typeface="Source Sans Pro" panose="020B0503030403020204" pitchFamily="34" charset="0"/>
                </a:endParaRPr>
              </a:p>
            </p:txBody>
          </p:sp>
          <p:sp>
            <p:nvSpPr>
              <p:cNvPr id="64" name="Rectangle 63"/>
              <p:cNvSpPr/>
              <p:nvPr/>
            </p:nvSpPr>
            <p:spPr>
              <a:xfrm>
                <a:off x="2578072" y="2786673"/>
                <a:ext cx="1846971" cy="276422"/>
              </a:xfrm>
              <a:prstGeom prst="rect">
                <a:avLst/>
              </a:prstGeom>
            </p:spPr>
            <p:txBody>
              <a:bodyPr wrap="square">
                <a:spAutoFit/>
              </a:bodyPr>
              <a:lstStyle/>
              <a:p>
                <a:pPr>
                  <a:lnSpc>
                    <a:spcPct val="130000"/>
                  </a:lnSpc>
                </a:pPr>
                <a:r>
                  <a:rPr lang="zh-CN" altLang="en-US" sz="1000" dirty="0" smtClean="0">
                    <a:solidFill>
                      <a:schemeClr val="bg1"/>
                    </a:solidFill>
                    <a:latin typeface="Source Sans Pro Light" panose="020B0403030403020204" pitchFamily="34" charset="0"/>
                    <a:ea typeface="Open Sans" panose="020B0606030504020204" pitchFamily="34" charset="0"/>
                    <a:cs typeface="Open Sans" panose="020B0606030504020204" pitchFamily="34" charset="0"/>
                  </a:rPr>
                  <a:t>文字内容</a:t>
                </a:r>
                <a:endParaRPr lang="en-US" sz="1000" dirty="0">
                  <a:solidFill>
                    <a:schemeClr val="bg1"/>
                  </a:solidFill>
                  <a:latin typeface="Source Sans Pro Light" panose="020B0403030403020204" pitchFamily="34" charset="0"/>
                  <a:ea typeface="Open Sans" panose="020B0606030504020204" pitchFamily="34" charset="0"/>
                  <a:cs typeface="Open Sans" panose="020B0606030504020204" pitchFamily="34" charset="0"/>
                </a:endParaRPr>
              </a:p>
            </p:txBody>
          </p:sp>
        </p:grpSp>
      </p:grpSp>
      <p:pic>
        <p:nvPicPr>
          <p:cNvPr id="2" name="图片占位符 1"/>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l="16592" r="16592"/>
          <a:stretch>
            <a:fillRect/>
          </a:stretch>
        </p:blipFill>
        <p:spPr/>
      </p:pic>
      <p:pic>
        <p:nvPicPr>
          <p:cNvPr id="4" name="图片占位符 3"/>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rcRect t="16650" b="16650"/>
          <a:stretch>
            <a:fillRect/>
          </a:stretch>
        </p:blipFill>
        <p:spPr/>
      </p:pic>
      <p:pic>
        <p:nvPicPr>
          <p:cNvPr id="3" name="图片占位符 2"/>
          <p:cNvPicPr>
            <a:picLocks noGrp="1" noChangeAspect="1"/>
          </p:cNvPicPr>
          <p:nvPr>
            <p:ph type="pic" sz="quarter" idx="26"/>
          </p:nvPr>
        </p:nvPicPr>
        <p:blipFill>
          <a:blip r:embed="rId4" cstate="print">
            <a:extLst>
              <a:ext uri="{28A0092B-C50C-407E-A947-70E740481C1C}">
                <a14:useLocalDpi xmlns:a14="http://schemas.microsoft.com/office/drawing/2010/main" val="0"/>
              </a:ext>
            </a:extLst>
          </a:blip>
          <a:srcRect l="16110" r="16110"/>
          <a:stretch>
            <a:fillRect/>
          </a:stretch>
        </p:blipFill>
        <p:spPr/>
      </p:pic>
      <p:pic>
        <p:nvPicPr>
          <p:cNvPr id="5" name="图片占位符 4"/>
          <p:cNvPicPr>
            <a:picLocks noGrp="1" noChangeAspect="1"/>
          </p:cNvPicPr>
          <p:nvPr>
            <p:ph type="pic" sz="quarter" idx="25"/>
          </p:nvPr>
        </p:nvPicPr>
        <p:blipFill>
          <a:blip r:embed="rId5" cstate="print">
            <a:extLst>
              <a:ext uri="{28A0092B-C50C-407E-A947-70E740481C1C}">
                <a14:useLocalDpi xmlns:a14="http://schemas.microsoft.com/office/drawing/2010/main" val="0"/>
              </a:ext>
            </a:extLst>
          </a:blip>
          <a:srcRect l="16064" r="16064"/>
          <a:stretch>
            <a:fillRect/>
          </a:stretch>
        </p:blipFill>
        <p:spPr/>
      </p:pic>
      <p:pic>
        <p:nvPicPr>
          <p:cNvPr id="6" name="图片占位符 5"/>
          <p:cNvPicPr>
            <a:picLocks noGrp="1" noChangeAspect="1"/>
          </p:cNvPicPr>
          <p:nvPr>
            <p:ph type="pic" sz="quarter" idx="24"/>
          </p:nvPr>
        </p:nvPicPr>
        <p:blipFill>
          <a:blip r:embed="rId6" cstate="print">
            <a:extLst>
              <a:ext uri="{28A0092B-C50C-407E-A947-70E740481C1C}">
                <a14:useLocalDpi xmlns:a14="http://schemas.microsoft.com/office/drawing/2010/main" val="0"/>
              </a:ext>
            </a:extLst>
          </a:blip>
          <a:srcRect l="6450" r="6450"/>
          <a:stretch>
            <a:fillRect/>
          </a:stretch>
        </p:blipFill>
        <p:spPr/>
      </p:pic>
      <p:grpSp>
        <p:nvGrpSpPr>
          <p:cNvPr id="44" name="组合 43"/>
          <p:cNvGrpSpPr/>
          <p:nvPr/>
        </p:nvGrpSpPr>
        <p:grpSpPr>
          <a:xfrm>
            <a:off x="3915930" y="346684"/>
            <a:ext cx="4377070" cy="927931"/>
            <a:chOff x="3915930" y="346684"/>
            <a:chExt cx="4377070" cy="927931"/>
          </a:xfrm>
        </p:grpSpPr>
        <p:sp>
          <p:nvSpPr>
            <p:cNvPr id="72"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73"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spTree>
    <p:extLst>
      <p:ext uri="{BB962C8B-B14F-4D97-AF65-F5344CB8AC3E}">
        <p14:creationId xmlns:p14="http://schemas.microsoft.com/office/powerpoint/2010/main" val="1142967567"/>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1+#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500" fill="hold"/>
                                        <p:tgtEl>
                                          <p:spTgt spid="66"/>
                                        </p:tgtEl>
                                        <p:attrNameLst>
                                          <p:attrName>ppt_x</p:attrName>
                                        </p:attrNameLst>
                                      </p:cBhvr>
                                      <p:tavLst>
                                        <p:tav tm="0">
                                          <p:val>
                                            <p:strVal val="1+#ppt_w/2"/>
                                          </p:val>
                                        </p:tav>
                                        <p:tav tm="100000">
                                          <p:val>
                                            <p:strVal val="#ppt_x"/>
                                          </p:val>
                                        </p:tav>
                                      </p:tavLst>
                                    </p:anim>
                                    <p:anim calcmode="lin" valueType="num">
                                      <p:cBhvr additive="base">
                                        <p:cTn id="14"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ppt_x"/>
                                          </p:val>
                                        </p:tav>
                                        <p:tav tm="100000">
                                          <p:val>
                                            <p:strVal val="#ppt_x"/>
                                          </p:val>
                                        </p:tav>
                                      </p:tavLst>
                                    </p:anim>
                                    <p:anim calcmode="lin" valueType="num">
                                      <p:cBhvr additive="base">
                                        <p:cTn id="20"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additive="base">
                                        <p:cTn id="25" dur="500" fill="hold"/>
                                        <p:tgtEl>
                                          <p:spTgt spid="68"/>
                                        </p:tgtEl>
                                        <p:attrNameLst>
                                          <p:attrName>ppt_x</p:attrName>
                                        </p:attrNameLst>
                                      </p:cBhvr>
                                      <p:tavLst>
                                        <p:tav tm="0">
                                          <p:val>
                                            <p:strVal val="0-#ppt_w/2"/>
                                          </p:val>
                                        </p:tav>
                                        <p:tav tm="100000">
                                          <p:val>
                                            <p:strVal val="#ppt_x"/>
                                          </p:val>
                                        </p:tav>
                                      </p:tavLst>
                                    </p:anim>
                                    <p:anim calcmode="lin" valueType="num">
                                      <p:cBhvr additive="base">
                                        <p:cTn id="26"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0-#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Oval 148"/>
          <p:cNvSpPr>
            <a:spLocks noChangeAspect="1"/>
          </p:cNvSpPr>
          <p:nvPr/>
        </p:nvSpPr>
        <p:spPr>
          <a:xfrm>
            <a:off x="651340" y="5114150"/>
            <a:ext cx="548640" cy="54864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AU" sz="2400" dirty="0">
                <a:solidFill>
                  <a:schemeClr val="bg1"/>
                </a:solidFill>
                <a:latin typeface="FontAwesome" pitchFamily="2" charset="0"/>
              </a:rPr>
              <a:t></a:t>
            </a:r>
            <a:endParaRPr lang="en-US" sz="2400" dirty="0">
              <a:solidFill>
                <a:schemeClr val="bg1"/>
              </a:solidFill>
              <a:latin typeface="FontAwesome" pitchFamily="2" charset="0"/>
            </a:endParaRPr>
          </a:p>
        </p:txBody>
      </p:sp>
      <p:sp>
        <p:nvSpPr>
          <p:cNvPr id="150" name="TextBox 149"/>
          <p:cNvSpPr txBox="1"/>
          <p:nvPr/>
        </p:nvSpPr>
        <p:spPr>
          <a:xfrm>
            <a:off x="1324576" y="5088735"/>
            <a:ext cx="1010213" cy="400110"/>
          </a:xfrm>
          <a:prstGeom prst="rect">
            <a:avLst/>
          </a:prstGeom>
          <a:noFill/>
        </p:spPr>
        <p:txBody>
          <a:bodyPr wrap="none" rtlCol="0">
            <a:spAutoFit/>
          </a:bodyPr>
          <a:lstStyle/>
          <a:p>
            <a:r>
              <a:rPr lang="en-US" sz="2000" b="1" dirty="0" smtClean="0">
                <a:solidFill>
                  <a:srgbClr val="434A54"/>
                </a:solidFill>
                <a:latin typeface="Source Sans Pro" panose="020B0503030403020204" pitchFamily="34" charset="0"/>
                <a:ea typeface="Open Sans" panose="020B0606030504020204" pitchFamily="34" charset="0"/>
                <a:cs typeface="Open Sans" panose="020B0606030504020204" pitchFamily="34" charset="0"/>
              </a:rPr>
              <a:t>2.888 K</a:t>
            </a:r>
            <a:endParaRPr lang="en-US" sz="2000" b="1" dirty="0">
              <a:solidFill>
                <a:srgbClr val="434A54"/>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151" name="Oval 150"/>
          <p:cNvSpPr>
            <a:spLocks noChangeAspect="1"/>
          </p:cNvSpPr>
          <p:nvPr/>
        </p:nvSpPr>
        <p:spPr>
          <a:xfrm>
            <a:off x="2597658" y="5136926"/>
            <a:ext cx="548640" cy="54864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2400" dirty="0">
                <a:solidFill>
                  <a:schemeClr val="bg1"/>
                </a:solidFill>
                <a:latin typeface="FontAwesome" pitchFamily="2" charset="0"/>
              </a:rPr>
              <a:t></a:t>
            </a:r>
            <a:endParaRPr lang="en-US" sz="2400" dirty="0">
              <a:solidFill>
                <a:schemeClr val="bg1"/>
              </a:solidFill>
              <a:latin typeface="FontAwesome" pitchFamily="2" charset="0"/>
            </a:endParaRPr>
          </a:p>
        </p:txBody>
      </p:sp>
      <p:sp>
        <p:nvSpPr>
          <p:cNvPr id="152" name="TextBox 151"/>
          <p:cNvSpPr txBox="1"/>
          <p:nvPr/>
        </p:nvSpPr>
        <p:spPr>
          <a:xfrm>
            <a:off x="3270894" y="5111511"/>
            <a:ext cx="1010213" cy="400110"/>
          </a:xfrm>
          <a:prstGeom prst="rect">
            <a:avLst/>
          </a:prstGeom>
          <a:noFill/>
        </p:spPr>
        <p:txBody>
          <a:bodyPr wrap="none" rtlCol="0">
            <a:spAutoFit/>
          </a:bodyPr>
          <a:lstStyle/>
          <a:p>
            <a:r>
              <a:rPr lang="en-US" sz="2000" b="1" dirty="0">
                <a:solidFill>
                  <a:srgbClr val="434A54"/>
                </a:solidFill>
                <a:latin typeface="Source Sans Pro" panose="020B0503030403020204" pitchFamily="34" charset="0"/>
                <a:ea typeface="Open Sans" panose="020B0606030504020204" pitchFamily="34" charset="0"/>
                <a:cs typeface="Open Sans" panose="020B0606030504020204" pitchFamily="34" charset="0"/>
              </a:rPr>
              <a:t>1</a:t>
            </a:r>
            <a:r>
              <a:rPr lang="en-US" sz="2000" b="1" dirty="0" smtClean="0">
                <a:solidFill>
                  <a:srgbClr val="434A54"/>
                </a:solidFill>
                <a:latin typeface="Source Sans Pro" panose="020B0503030403020204" pitchFamily="34" charset="0"/>
                <a:ea typeface="Open Sans" panose="020B0606030504020204" pitchFamily="34" charset="0"/>
                <a:cs typeface="Open Sans" panose="020B0606030504020204" pitchFamily="34" charset="0"/>
              </a:rPr>
              <a:t>.074 K</a:t>
            </a:r>
            <a:endParaRPr lang="en-US" sz="2000" b="1" dirty="0">
              <a:solidFill>
                <a:srgbClr val="434A54"/>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153" name="Rectangle 152"/>
          <p:cNvSpPr/>
          <p:nvPr/>
        </p:nvSpPr>
        <p:spPr>
          <a:xfrm>
            <a:off x="1426249" y="5470889"/>
            <a:ext cx="512961" cy="153888"/>
          </a:xfrm>
          <a:prstGeom prst="rect">
            <a:avLst/>
          </a:prstGeom>
        </p:spPr>
        <p:txBody>
          <a:bodyPr wrap="none" lIns="0" tIns="0" rIns="0" bIns="0">
            <a:spAutoFit/>
          </a:bodyPr>
          <a:lstStyle/>
          <a:p>
            <a:r>
              <a:rPr lang="zh-CN" altLang="en-US" sz="1000" dirty="0" smtClean="0">
                <a:solidFill>
                  <a:srgbClr val="434A54"/>
                </a:solidFill>
                <a:latin typeface="Source Sans Pro" panose="020B0503030403020204" pitchFamily="34" charset="0"/>
                <a:ea typeface="Open Sans" panose="020B0606030504020204" pitchFamily="34" charset="0"/>
                <a:cs typeface="Open Sans" panose="020B0606030504020204" pitchFamily="34" charset="0"/>
              </a:rPr>
              <a:t>文字内容</a:t>
            </a:r>
            <a:endParaRPr lang="en-US" sz="1000" dirty="0">
              <a:solidFill>
                <a:srgbClr val="434A54"/>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154" name="Rectangle 153"/>
          <p:cNvSpPr/>
          <p:nvPr/>
        </p:nvSpPr>
        <p:spPr>
          <a:xfrm>
            <a:off x="3372567" y="5483045"/>
            <a:ext cx="512961" cy="153888"/>
          </a:xfrm>
          <a:prstGeom prst="rect">
            <a:avLst/>
          </a:prstGeom>
        </p:spPr>
        <p:txBody>
          <a:bodyPr wrap="none" lIns="0" tIns="0" rIns="0" bIns="0">
            <a:spAutoFit/>
          </a:bodyPr>
          <a:lstStyle/>
          <a:p>
            <a:r>
              <a:rPr lang="zh-CN" altLang="en-US" sz="1000" dirty="0" smtClean="0">
                <a:solidFill>
                  <a:srgbClr val="434A54"/>
                </a:solidFill>
                <a:latin typeface="Source Sans Pro" panose="020B0503030403020204" pitchFamily="34" charset="0"/>
                <a:ea typeface="Open Sans" panose="020B0606030504020204" pitchFamily="34" charset="0"/>
                <a:cs typeface="Open Sans" panose="020B0606030504020204" pitchFamily="34" charset="0"/>
              </a:rPr>
              <a:t>文字内容</a:t>
            </a:r>
            <a:endParaRPr lang="en-US" sz="1000" dirty="0">
              <a:solidFill>
                <a:srgbClr val="434A54"/>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155" name="TextBox 154"/>
          <p:cNvSpPr txBox="1"/>
          <p:nvPr/>
        </p:nvSpPr>
        <p:spPr>
          <a:xfrm>
            <a:off x="525089" y="1857305"/>
            <a:ext cx="4988807" cy="480131"/>
          </a:xfrm>
          <a:prstGeom prst="rect">
            <a:avLst/>
          </a:prstGeom>
          <a:noFill/>
        </p:spPr>
        <p:txBody>
          <a:bodyPr wrap="square" rtlCol="0">
            <a:spAutoFit/>
          </a:bodyPr>
          <a:lstStyle/>
          <a:p>
            <a:pPr>
              <a:lnSpc>
                <a:spcPct val="90000"/>
              </a:lnSpc>
            </a:pPr>
            <a:r>
              <a:rPr lang="zh-CN" altLang="en-US" sz="2800" dirty="0" smtClean="0">
                <a:solidFill>
                  <a:srgbClr val="434A54"/>
                </a:solidFill>
                <a:latin typeface="Source Sans Pro" panose="020B0503030403020204" pitchFamily="34" charset="0"/>
              </a:rPr>
              <a:t>文字标题内容</a:t>
            </a:r>
            <a:endParaRPr lang="en-US" sz="2800" dirty="0">
              <a:solidFill>
                <a:srgbClr val="434A54"/>
              </a:solidFill>
              <a:latin typeface="Source Sans Pro" panose="020B0503030403020204" pitchFamily="34" charset="0"/>
            </a:endParaRPr>
          </a:p>
        </p:txBody>
      </p:sp>
      <p:sp>
        <p:nvSpPr>
          <p:cNvPr id="156" name="Rectangle 155"/>
          <p:cNvSpPr/>
          <p:nvPr/>
        </p:nvSpPr>
        <p:spPr>
          <a:xfrm>
            <a:off x="525091" y="2817413"/>
            <a:ext cx="4864539" cy="1200329"/>
          </a:xfrm>
          <a:prstGeom prst="rect">
            <a:avLst/>
          </a:prstGeom>
        </p:spPr>
        <p:txBody>
          <a:bodyPr wrap="square">
            <a:spAutoFit/>
          </a:bodyPr>
          <a:lstStyle/>
          <a:p>
            <a:r>
              <a:rPr lang="zh-CN" altLang="en-US" sz="1200" dirty="0"/>
              <a:t>此处填写文字内容此处填写文字内容此处填写文字内容此处填写文字内容</a:t>
            </a:r>
            <a:r>
              <a:rPr lang="zh-CN" altLang="en-US" sz="1200" dirty="0" smtClean="0"/>
              <a:t>此处</a:t>
            </a:r>
            <a:r>
              <a:rPr lang="zh-CN" altLang="en-US" sz="1200" dirty="0"/>
              <a:t>此处填写文字内容此处填写文字内容此处填写文字内容此处填写文字内容此处</a:t>
            </a:r>
            <a:endParaRPr lang="id-ID" altLang="zh-CN" sz="1200" dirty="0"/>
          </a:p>
          <a:p>
            <a:r>
              <a:rPr lang="zh-CN" altLang="en-US" sz="1200" dirty="0"/>
              <a:t>此处填写文字内容此处填写文字内容此处填写文字内容此处填写文字内容此处</a:t>
            </a:r>
            <a:endParaRPr lang="id-ID" altLang="zh-CN" sz="1200" dirty="0"/>
          </a:p>
          <a:p>
            <a:endParaRPr lang="id-ID" altLang="zh-CN" sz="1200" dirty="0"/>
          </a:p>
        </p:txBody>
      </p:sp>
      <p:sp>
        <p:nvSpPr>
          <p:cNvPr id="165" name="Rounded Rectangle 164"/>
          <p:cNvSpPr/>
          <p:nvPr/>
        </p:nvSpPr>
        <p:spPr>
          <a:xfrm>
            <a:off x="609821" y="4200977"/>
            <a:ext cx="3892234" cy="717929"/>
          </a:xfrm>
          <a:prstGeom prst="roundRect">
            <a:avLst>
              <a:gd name="adj" fmla="val 50000"/>
            </a:avLst>
          </a:prstGeom>
          <a:solidFill>
            <a:schemeClr val="accent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zh-CN" altLang="en-US" sz="1100" dirty="0">
                <a:solidFill>
                  <a:schemeClr val="bg1"/>
                </a:solidFill>
              </a:rPr>
              <a:t>此处填写文字内容此处填写文字内容此处填写文字内容此处填写文字内容此处</a:t>
            </a:r>
            <a:endParaRPr lang="id-ID" altLang="zh-CN" sz="1100" dirty="0">
              <a:solidFill>
                <a:schemeClr val="bg1"/>
              </a:solidFill>
            </a:endParaRPr>
          </a:p>
        </p:txBody>
      </p:sp>
      <p:grpSp>
        <p:nvGrpSpPr>
          <p:cNvPr id="166" name="Group 165"/>
          <p:cNvGrpSpPr/>
          <p:nvPr/>
        </p:nvGrpSpPr>
        <p:grpSpPr>
          <a:xfrm>
            <a:off x="7834646" y="3043429"/>
            <a:ext cx="608996" cy="591606"/>
            <a:chOff x="4427538" y="3192463"/>
            <a:chExt cx="823913" cy="825500"/>
          </a:xfrm>
          <a:solidFill>
            <a:schemeClr val="accent3"/>
          </a:solidFill>
          <a:effectLst>
            <a:outerShdw blurRad="228600" dist="50800" dir="2700000" algn="tl" rotWithShape="0">
              <a:prstClr val="black">
                <a:alpha val="40000"/>
              </a:prstClr>
            </a:outerShdw>
          </a:effectLst>
        </p:grpSpPr>
        <p:sp>
          <p:nvSpPr>
            <p:cNvPr id="167" name="Oval 23"/>
            <p:cNvSpPr>
              <a:spLocks noChangeArrowheads="1"/>
            </p:cNvSpPr>
            <p:nvPr/>
          </p:nvSpPr>
          <p:spPr bwMode="auto">
            <a:xfrm>
              <a:off x="4813301" y="3825875"/>
              <a:ext cx="57150" cy="57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8" name="Rectangle 24"/>
            <p:cNvSpPr>
              <a:spLocks noChangeArrowheads="1"/>
            </p:cNvSpPr>
            <p:nvPr/>
          </p:nvSpPr>
          <p:spPr bwMode="auto">
            <a:xfrm>
              <a:off x="4784726" y="3352800"/>
              <a:ext cx="1158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9"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0" name="Oval 26"/>
            <p:cNvSpPr>
              <a:spLocks noChangeArrowheads="1"/>
            </p:cNvSpPr>
            <p:nvPr/>
          </p:nvSpPr>
          <p:spPr bwMode="auto">
            <a:xfrm>
              <a:off x="4926013" y="3351213"/>
              <a:ext cx="22225"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1" name="Rectangle 27"/>
            <p:cNvSpPr>
              <a:spLocks noChangeArrowheads="1"/>
            </p:cNvSpPr>
            <p:nvPr/>
          </p:nvSpPr>
          <p:spPr bwMode="auto">
            <a:xfrm>
              <a:off x="4710113" y="3397250"/>
              <a:ext cx="265113" cy="400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72" name="Group 171"/>
          <p:cNvGrpSpPr/>
          <p:nvPr/>
        </p:nvGrpSpPr>
        <p:grpSpPr>
          <a:xfrm>
            <a:off x="7786537" y="4559986"/>
            <a:ext cx="756845" cy="736094"/>
            <a:chOff x="4362451" y="5308600"/>
            <a:chExt cx="1023938" cy="1027113"/>
          </a:xfrm>
          <a:solidFill>
            <a:schemeClr val="accent5"/>
          </a:solidFill>
          <a:effectLst>
            <a:outerShdw blurRad="228600" dist="50800" dir="2700000" algn="tl" rotWithShape="0">
              <a:prstClr val="black">
                <a:alpha val="40000"/>
              </a:prstClr>
            </a:outerShdw>
          </a:effectLst>
        </p:grpSpPr>
        <p:sp>
          <p:nvSpPr>
            <p:cNvPr id="173" name="Freeform 29"/>
            <p:cNvSpPr>
              <a:spLocks noEditPoints="1"/>
            </p:cNvSpPr>
            <p:nvPr/>
          </p:nvSpPr>
          <p:spPr bwMode="auto">
            <a:xfrm>
              <a:off x="4362451" y="5308600"/>
              <a:ext cx="1023938" cy="1027113"/>
            </a:xfrm>
            <a:custGeom>
              <a:avLst/>
              <a:gdLst>
                <a:gd name="T0" fmla="*/ 178 w 356"/>
                <a:gd name="T1" fmla="*/ 0 h 357"/>
                <a:gd name="T2" fmla="*/ 0 w 356"/>
                <a:gd name="T3" fmla="*/ 179 h 357"/>
                <a:gd name="T4" fmla="*/ 178 w 356"/>
                <a:gd name="T5" fmla="*/ 357 h 357"/>
                <a:gd name="T6" fmla="*/ 356 w 356"/>
                <a:gd name="T7" fmla="*/ 179 h 357"/>
                <a:gd name="T8" fmla="*/ 178 w 356"/>
                <a:gd name="T9" fmla="*/ 0 h 357"/>
                <a:gd name="T10" fmla="*/ 276 w 356"/>
                <a:gd name="T11" fmla="*/ 268 h 357"/>
                <a:gd name="T12" fmla="*/ 80 w 356"/>
                <a:gd name="T13" fmla="*/ 268 h 357"/>
                <a:gd name="T14" fmla="*/ 80 w 356"/>
                <a:gd name="T15" fmla="*/ 190 h 357"/>
                <a:gd name="T16" fmla="*/ 148 w 356"/>
                <a:gd name="T17" fmla="*/ 190 h 357"/>
                <a:gd name="T18" fmla="*/ 148 w 356"/>
                <a:gd name="T19" fmla="*/ 210 h 357"/>
                <a:gd name="T20" fmla="*/ 148 w 356"/>
                <a:gd name="T21" fmla="*/ 224 h 357"/>
                <a:gd name="T22" fmla="*/ 208 w 356"/>
                <a:gd name="T23" fmla="*/ 224 h 357"/>
                <a:gd name="T24" fmla="*/ 208 w 356"/>
                <a:gd name="T25" fmla="*/ 224 h 357"/>
                <a:gd name="T26" fmla="*/ 208 w 356"/>
                <a:gd name="T27" fmla="*/ 210 h 357"/>
                <a:gd name="T28" fmla="*/ 208 w 356"/>
                <a:gd name="T29" fmla="*/ 190 h 357"/>
                <a:gd name="T30" fmla="*/ 276 w 356"/>
                <a:gd name="T31" fmla="*/ 190 h 357"/>
                <a:gd name="T32" fmla="*/ 276 w 356"/>
                <a:gd name="T33" fmla="*/ 268 h 357"/>
                <a:gd name="T34" fmla="*/ 276 w 356"/>
                <a:gd name="T35" fmla="*/ 176 h 357"/>
                <a:gd name="T36" fmla="*/ 194 w 356"/>
                <a:gd name="T37" fmla="*/ 176 h 357"/>
                <a:gd name="T38" fmla="*/ 194 w 356"/>
                <a:gd name="T39" fmla="*/ 176 h 357"/>
                <a:gd name="T40" fmla="*/ 194 w 356"/>
                <a:gd name="T41" fmla="*/ 176 h 357"/>
                <a:gd name="T42" fmla="*/ 194 w 356"/>
                <a:gd name="T43" fmla="*/ 210 h 357"/>
                <a:gd name="T44" fmla="*/ 162 w 356"/>
                <a:gd name="T45" fmla="*/ 210 h 357"/>
                <a:gd name="T46" fmla="*/ 162 w 356"/>
                <a:gd name="T47" fmla="*/ 176 h 357"/>
                <a:gd name="T48" fmla="*/ 162 w 356"/>
                <a:gd name="T49" fmla="*/ 176 h 357"/>
                <a:gd name="T50" fmla="*/ 80 w 356"/>
                <a:gd name="T51" fmla="*/ 176 h 357"/>
                <a:gd name="T52" fmla="*/ 80 w 356"/>
                <a:gd name="T53" fmla="*/ 121 h 357"/>
                <a:gd name="T54" fmla="*/ 139 w 356"/>
                <a:gd name="T55" fmla="*/ 121 h 357"/>
                <a:gd name="T56" fmla="*/ 139 w 356"/>
                <a:gd name="T57" fmla="*/ 121 h 357"/>
                <a:gd name="T58" fmla="*/ 139 w 356"/>
                <a:gd name="T59" fmla="*/ 83 h 357"/>
                <a:gd name="T60" fmla="*/ 217 w 356"/>
                <a:gd name="T61" fmla="*/ 83 h 357"/>
                <a:gd name="T62" fmla="*/ 217 w 356"/>
                <a:gd name="T63" fmla="*/ 121 h 357"/>
                <a:gd name="T64" fmla="*/ 217 w 356"/>
                <a:gd name="T65" fmla="*/ 121 h 357"/>
                <a:gd name="T66" fmla="*/ 276 w 356"/>
                <a:gd name="T67" fmla="*/ 121 h 357"/>
                <a:gd name="T68" fmla="*/ 276 w 356"/>
                <a:gd name="T69" fmla="*/ 17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6" h="357">
                  <a:moveTo>
                    <a:pt x="178" y="0"/>
                  </a:moveTo>
                  <a:cubicBezTo>
                    <a:pt x="79" y="0"/>
                    <a:pt x="0" y="80"/>
                    <a:pt x="0" y="179"/>
                  </a:cubicBezTo>
                  <a:cubicBezTo>
                    <a:pt x="0" y="277"/>
                    <a:pt x="79" y="357"/>
                    <a:pt x="178" y="357"/>
                  </a:cubicBezTo>
                  <a:cubicBezTo>
                    <a:pt x="277" y="357"/>
                    <a:pt x="356" y="277"/>
                    <a:pt x="356" y="179"/>
                  </a:cubicBezTo>
                  <a:cubicBezTo>
                    <a:pt x="356" y="80"/>
                    <a:pt x="277" y="0"/>
                    <a:pt x="178" y="0"/>
                  </a:cubicBezTo>
                  <a:close/>
                  <a:moveTo>
                    <a:pt x="276" y="268"/>
                  </a:moveTo>
                  <a:cubicBezTo>
                    <a:pt x="80" y="268"/>
                    <a:pt x="80" y="268"/>
                    <a:pt x="80" y="268"/>
                  </a:cubicBezTo>
                  <a:cubicBezTo>
                    <a:pt x="80" y="190"/>
                    <a:pt x="80" y="190"/>
                    <a:pt x="80" y="190"/>
                  </a:cubicBezTo>
                  <a:cubicBezTo>
                    <a:pt x="148" y="190"/>
                    <a:pt x="148" y="190"/>
                    <a:pt x="148" y="190"/>
                  </a:cubicBezTo>
                  <a:cubicBezTo>
                    <a:pt x="148" y="210"/>
                    <a:pt x="148" y="210"/>
                    <a:pt x="148" y="210"/>
                  </a:cubicBezTo>
                  <a:cubicBezTo>
                    <a:pt x="148" y="224"/>
                    <a:pt x="148" y="224"/>
                    <a:pt x="148" y="224"/>
                  </a:cubicBezTo>
                  <a:cubicBezTo>
                    <a:pt x="208" y="224"/>
                    <a:pt x="208" y="224"/>
                    <a:pt x="208" y="224"/>
                  </a:cubicBezTo>
                  <a:cubicBezTo>
                    <a:pt x="208" y="224"/>
                    <a:pt x="208" y="224"/>
                    <a:pt x="208" y="224"/>
                  </a:cubicBezTo>
                  <a:cubicBezTo>
                    <a:pt x="208" y="210"/>
                    <a:pt x="208" y="210"/>
                    <a:pt x="208" y="210"/>
                  </a:cubicBezTo>
                  <a:cubicBezTo>
                    <a:pt x="208" y="190"/>
                    <a:pt x="208" y="190"/>
                    <a:pt x="208" y="190"/>
                  </a:cubicBezTo>
                  <a:cubicBezTo>
                    <a:pt x="276" y="190"/>
                    <a:pt x="276" y="190"/>
                    <a:pt x="276" y="190"/>
                  </a:cubicBezTo>
                  <a:lnTo>
                    <a:pt x="276" y="268"/>
                  </a:lnTo>
                  <a:close/>
                  <a:moveTo>
                    <a:pt x="276" y="176"/>
                  </a:moveTo>
                  <a:cubicBezTo>
                    <a:pt x="194" y="176"/>
                    <a:pt x="194" y="176"/>
                    <a:pt x="194" y="176"/>
                  </a:cubicBezTo>
                  <a:cubicBezTo>
                    <a:pt x="194" y="176"/>
                    <a:pt x="194" y="176"/>
                    <a:pt x="194" y="176"/>
                  </a:cubicBezTo>
                  <a:cubicBezTo>
                    <a:pt x="194" y="176"/>
                    <a:pt x="194" y="176"/>
                    <a:pt x="194" y="176"/>
                  </a:cubicBezTo>
                  <a:cubicBezTo>
                    <a:pt x="194" y="210"/>
                    <a:pt x="194" y="210"/>
                    <a:pt x="194" y="210"/>
                  </a:cubicBezTo>
                  <a:cubicBezTo>
                    <a:pt x="162" y="210"/>
                    <a:pt x="162" y="210"/>
                    <a:pt x="162" y="210"/>
                  </a:cubicBezTo>
                  <a:cubicBezTo>
                    <a:pt x="162" y="176"/>
                    <a:pt x="162" y="176"/>
                    <a:pt x="162" y="176"/>
                  </a:cubicBezTo>
                  <a:cubicBezTo>
                    <a:pt x="162" y="176"/>
                    <a:pt x="162" y="176"/>
                    <a:pt x="162" y="176"/>
                  </a:cubicBezTo>
                  <a:cubicBezTo>
                    <a:pt x="80" y="176"/>
                    <a:pt x="80" y="176"/>
                    <a:pt x="80" y="176"/>
                  </a:cubicBezTo>
                  <a:cubicBezTo>
                    <a:pt x="80" y="121"/>
                    <a:pt x="80" y="121"/>
                    <a:pt x="80" y="121"/>
                  </a:cubicBezTo>
                  <a:cubicBezTo>
                    <a:pt x="139" y="121"/>
                    <a:pt x="139" y="121"/>
                    <a:pt x="139" y="121"/>
                  </a:cubicBezTo>
                  <a:cubicBezTo>
                    <a:pt x="139" y="121"/>
                    <a:pt x="139" y="121"/>
                    <a:pt x="139" y="121"/>
                  </a:cubicBezTo>
                  <a:cubicBezTo>
                    <a:pt x="139" y="83"/>
                    <a:pt x="139" y="83"/>
                    <a:pt x="139" y="83"/>
                  </a:cubicBezTo>
                  <a:cubicBezTo>
                    <a:pt x="217" y="83"/>
                    <a:pt x="217" y="83"/>
                    <a:pt x="217" y="83"/>
                  </a:cubicBezTo>
                  <a:cubicBezTo>
                    <a:pt x="217" y="121"/>
                    <a:pt x="217" y="121"/>
                    <a:pt x="217" y="121"/>
                  </a:cubicBezTo>
                  <a:cubicBezTo>
                    <a:pt x="217" y="121"/>
                    <a:pt x="217" y="121"/>
                    <a:pt x="217" y="121"/>
                  </a:cubicBezTo>
                  <a:cubicBezTo>
                    <a:pt x="276" y="121"/>
                    <a:pt x="276" y="121"/>
                    <a:pt x="276" y="121"/>
                  </a:cubicBezTo>
                  <a:lnTo>
                    <a:pt x="276"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4" name="Freeform 30"/>
            <p:cNvSpPr>
              <a:spLocks/>
            </p:cNvSpPr>
            <p:nvPr/>
          </p:nvSpPr>
          <p:spPr bwMode="auto">
            <a:xfrm>
              <a:off x="4822826" y="5618163"/>
              <a:ext cx="103188" cy="38100"/>
            </a:xfrm>
            <a:custGeom>
              <a:avLst/>
              <a:gdLst>
                <a:gd name="T0" fmla="*/ 0 w 65"/>
                <a:gd name="T1" fmla="*/ 0 h 24"/>
                <a:gd name="T2" fmla="*/ 0 w 65"/>
                <a:gd name="T3" fmla="*/ 24 h 24"/>
                <a:gd name="T4" fmla="*/ 0 w 65"/>
                <a:gd name="T5" fmla="*/ 24 h 24"/>
                <a:gd name="T6" fmla="*/ 65 w 65"/>
                <a:gd name="T7" fmla="*/ 24 h 24"/>
                <a:gd name="T8" fmla="*/ 65 w 65"/>
                <a:gd name="T9" fmla="*/ 24 h 24"/>
                <a:gd name="T10" fmla="*/ 65 w 65"/>
                <a:gd name="T11" fmla="*/ 0 h 24"/>
                <a:gd name="T12" fmla="*/ 0 w 6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5" h="24">
                  <a:moveTo>
                    <a:pt x="0" y="0"/>
                  </a:moveTo>
                  <a:lnTo>
                    <a:pt x="0" y="24"/>
                  </a:lnTo>
                  <a:lnTo>
                    <a:pt x="0" y="24"/>
                  </a:lnTo>
                  <a:lnTo>
                    <a:pt x="65" y="24"/>
                  </a:lnTo>
                  <a:lnTo>
                    <a:pt x="65" y="24"/>
                  </a:lnTo>
                  <a:lnTo>
                    <a:pt x="6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75" name="Freeform 31"/>
          <p:cNvSpPr>
            <a:spLocks noEditPoints="1"/>
          </p:cNvSpPr>
          <p:nvPr/>
        </p:nvSpPr>
        <p:spPr bwMode="auto">
          <a:xfrm>
            <a:off x="8948205" y="2647509"/>
            <a:ext cx="594915" cy="577953"/>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3"/>
          </a:solidFill>
          <a:ln>
            <a:noFill/>
          </a:ln>
          <a:effectLst>
            <a:outerShdw blurRad="228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grpSp>
        <p:nvGrpSpPr>
          <p:cNvPr id="176" name="Group 175"/>
          <p:cNvGrpSpPr/>
          <p:nvPr/>
        </p:nvGrpSpPr>
        <p:grpSpPr>
          <a:xfrm>
            <a:off x="9939729" y="4555435"/>
            <a:ext cx="748630" cy="725854"/>
            <a:chOff x="7275513" y="5302250"/>
            <a:chExt cx="1012825" cy="1012825"/>
          </a:xfrm>
          <a:solidFill>
            <a:schemeClr val="accent3"/>
          </a:solidFill>
          <a:effectLst>
            <a:outerShdw blurRad="228600" dist="50800" dir="2700000" algn="tl" rotWithShape="0">
              <a:prstClr val="black">
                <a:alpha val="40000"/>
              </a:prstClr>
            </a:outerShdw>
          </a:effectLst>
        </p:grpSpPr>
        <p:sp>
          <p:nvSpPr>
            <p:cNvPr id="177" name="Freeform 34"/>
            <p:cNvSpPr>
              <a:spLocks/>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8"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79" name="Freeform 36"/>
          <p:cNvSpPr>
            <a:spLocks noEditPoints="1"/>
          </p:cNvSpPr>
          <p:nvPr/>
        </p:nvSpPr>
        <p:spPr bwMode="auto">
          <a:xfrm>
            <a:off x="10707134" y="2272067"/>
            <a:ext cx="759191" cy="733818"/>
          </a:xfrm>
          <a:custGeom>
            <a:avLst/>
            <a:gdLst>
              <a:gd name="T0" fmla="*/ 178 w 357"/>
              <a:gd name="T1" fmla="*/ 0 h 356"/>
              <a:gd name="T2" fmla="*/ 0 w 357"/>
              <a:gd name="T3" fmla="*/ 178 h 356"/>
              <a:gd name="T4" fmla="*/ 178 w 357"/>
              <a:gd name="T5" fmla="*/ 356 h 356"/>
              <a:gd name="T6" fmla="*/ 357 w 357"/>
              <a:gd name="T7" fmla="*/ 178 h 356"/>
              <a:gd name="T8" fmla="*/ 178 w 357"/>
              <a:gd name="T9" fmla="*/ 0 h 356"/>
              <a:gd name="T10" fmla="*/ 220 w 357"/>
              <a:gd name="T11" fmla="*/ 77 h 356"/>
              <a:gd name="T12" fmla="*/ 258 w 357"/>
              <a:gd name="T13" fmla="*/ 77 h 356"/>
              <a:gd name="T14" fmla="*/ 258 w 357"/>
              <a:gd name="T15" fmla="*/ 125 h 356"/>
              <a:gd name="T16" fmla="*/ 220 w 357"/>
              <a:gd name="T17" fmla="*/ 94 h 356"/>
              <a:gd name="T18" fmla="*/ 220 w 357"/>
              <a:gd name="T19" fmla="*/ 77 h 356"/>
              <a:gd name="T20" fmla="*/ 258 w 357"/>
              <a:gd name="T21" fmla="*/ 200 h 356"/>
              <a:gd name="T22" fmla="*/ 258 w 357"/>
              <a:gd name="T23" fmla="*/ 272 h 356"/>
              <a:gd name="T24" fmla="*/ 208 w 357"/>
              <a:gd name="T25" fmla="*/ 272 h 356"/>
              <a:gd name="T26" fmla="*/ 208 w 357"/>
              <a:gd name="T27" fmla="*/ 185 h 356"/>
              <a:gd name="T28" fmla="*/ 149 w 357"/>
              <a:gd name="T29" fmla="*/ 185 h 356"/>
              <a:gd name="T30" fmla="*/ 149 w 357"/>
              <a:gd name="T31" fmla="*/ 272 h 356"/>
              <a:gd name="T32" fmla="*/ 98 w 357"/>
              <a:gd name="T33" fmla="*/ 272 h 356"/>
              <a:gd name="T34" fmla="*/ 98 w 357"/>
              <a:gd name="T35" fmla="*/ 184 h 356"/>
              <a:gd name="T36" fmla="*/ 178 w 357"/>
              <a:gd name="T37" fmla="*/ 118 h 356"/>
              <a:gd name="T38" fmla="*/ 220 w 357"/>
              <a:gd name="T39" fmla="*/ 152 h 356"/>
              <a:gd name="T40" fmla="*/ 258 w 357"/>
              <a:gd name="T41" fmla="*/ 184 h 356"/>
              <a:gd name="T42" fmla="*/ 258 w 357"/>
              <a:gd name="T43" fmla="*/ 200 h 356"/>
              <a:gd name="T44" fmla="*/ 276 w 357"/>
              <a:gd name="T45" fmla="*/ 190 h 356"/>
              <a:gd name="T46" fmla="*/ 258 w 357"/>
              <a:gd name="T47" fmla="*/ 175 h 356"/>
              <a:gd name="T48" fmla="*/ 220 w 357"/>
              <a:gd name="T49" fmla="*/ 144 h 356"/>
              <a:gd name="T50" fmla="*/ 178 w 357"/>
              <a:gd name="T51" fmla="*/ 110 h 356"/>
              <a:gd name="T52" fmla="*/ 98 w 357"/>
              <a:gd name="T53" fmla="*/ 175 h 356"/>
              <a:gd name="T54" fmla="*/ 81 w 357"/>
              <a:gd name="T55" fmla="*/ 190 h 356"/>
              <a:gd name="T56" fmla="*/ 60 w 357"/>
              <a:gd name="T57" fmla="*/ 165 h 356"/>
              <a:gd name="T58" fmla="*/ 178 w 357"/>
              <a:gd name="T59" fmla="*/ 69 h 356"/>
              <a:gd name="T60" fmla="*/ 220 w 357"/>
              <a:gd name="T61" fmla="*/ 102 h 356"/>
              <a:gd name="T62" fmla="*/ 258 w 357"/>
              <a:gd name="T63" fmla="*/ 134 h 356"/>
              <a:gd name="T64" fmla="*/ 296 w 357"/>
              <a:gd name="T65" fmla="*/ 165 h 356"/>
              <a:gd name="T66" fmla="*/ 276 w 357"/>
              <a:gd name="T67" fmla="*/ 19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356">
                <a:moveTo>
                  <a:pt x="178" y="0"/>
                </a:moveTo>
                <a:cubicBezTo>
                  <a:pt x="80" y="0"/>
                  <a:pt x="0" y="80"/>
                  <a:pt x="0" y="178"/>
                </a:cubicBezTo>
                <a:cubicBezTo>
                  <a:pt x="0" y="277"/>
                  <a:pt x="80" y="356"/>
                  <a:pt x="178" y="356"/>
                </a:cubicBezTo>
                <a:cubicBezTo>
                  <a:pt x="277" y="356"/>
                  <a:pt x="357" y="277"/>
                  <a:pt x="357" y="178"/>
                </a:cubicBezTo>
                <a:cubicBezTo>
                  <a:pt x="357" y="80"/>
                  <a:pt x="277" y="0"/>
                  <a:pt x="178" y="0"/>
                </a:cubicBezTo>
                <a:close/>
                <a:moveTo>
                  <a:pt x="220" y="77"/>
                </a:moveTo>
                <a:cubicBezTo>
                  <a:pt x="258" y="77"/>
                  <a:pt x="258" y="77"/>
                  <a:pt x="258" y="77"/>
                </a:cubicBezTo>
                <a:cubicBezTo>
                  <a:pt x="258" y="125"/>
                  <a:pt x="258" y="125"/>
                  <a:pt x="258" y="125"/>
                </a:cubicBezTo>
                <a:cubicBezTo>
                  <a:pt x="220" y="94"/>
                  <a:pt x="220" y="94"/>
                  <a:pt x="220" y="94"/>
                </a:cubicBezTo>
                <a:lnTo>
                  <a:pt x="220" y="77"/>
                </a:lnTo>
                <a:close/>
                <a:moveTo>
                  <a:pt x="258" y="200"/>
                </a:moveTo>
                <a:cubicBezTo>
                  <a:pt x="258" y="272"/>
                  <a:pt x="258" y="272"/>
                  <a:pt x="258" y="272"/>
                </a:cubicBezTo>
                <a:cubicBezTo>
                  <a:pt x="208" y="272"/>
                  <a:pt x="208" y="272"/>
                  <a:pt x="208" y="272"/>
                </a:cubicBezTo>
                <a:cubicBezTo>
                  <a:pt x="208" y="185"/>
                  <a:pt x="208" y="185"/>
                  <a:pt x="208" y="185"/>
                </a:cubicBezTo>
                <a:cubicBezTo>
                  <a:pt x="149" y="185"/>
                  <a:pt x="149" y="185"/>
                  <a:pt x="149" y="185"/>
                </a:cubicBezTo>
                <a:cubicBezTo>
                  <a:pt x="149" y="272"/>
                  <a:pt x="149" y="272"/>
                  <a:pt x="149" y="272"/>
                </a:cubicBezTo>
                <a:cubicBezTo>
                  <a:pt x="98" y="272"/>
                  <a:pt x="98" y="272"/>
                  <a:pt x="98" y="272"/>
                </a:cubicBezTo>
                <a:cubicBezTo>
                  <a:pt x="98" y="184"/>
                  <a:pt x="98" y="184"/>
                  <a:pt x="98" y="184"/>
                </a:cubicBezTo>
                <a:cubicBezTo>
                  <a:pt x="178" y="118"/>
                  <a:pt x="178" y="118"/>
                  <a:pt x="178" y="118"/>
                </a:cubicBezTo>
                <a:cubicBezTo>
                  <a:pt x="220" y="152"/>
                  <a:pt x="220" y="152"/>
                  <a:pt x="220" y="152"/>
                </a:cubicBezTo>
                <a:cubicBezTo>
                  <a:pt x="258" y="184"/>
                  <a:pt x="258" y="184"/>
                  <a:pt x="258" y="184"/>
                </a:cubicBezTo>
                <a:lnTo>
                  <a:pt x="258" y="200"/>
                </a:lnTo>
                <a:close/>
                <a:moveTo>
                  <a:pt x="276" y="190"/>
                </a:moveTo>
                <a:cubicBezTo>
                  <a:pt x="258" y="175"/>
                  <a:pt x="258" y="175"/>
                  <a:pt x="258" y="175"/>
                </a:cubicBezTo>
                <a:cubicBezTo>
                  <a:pt x="220" y="144"/>
                  <a:pt x="220" y="144"/>
                  <a:pt x="220" y="144"/>
                </a:cubicBezTo>
                <a:cubicBezTo>
                  <a:pt x="178" y="110"/>
                  <a:pt x="178" y="110"/>
                  <a:pt x="178" y="110"/>
                </a:cubicBezTo>
                <a:cubicBezTo>
                  <a:pt x="98" y="175"/>
                  <a:pt x="98" y="175"/>
                  <a:pt x="98" y="175"/>
                </a:cubicBezTo>
                <a:cubicBezTo>
                  <a:pt x="81" y="190"/>
                  <a:pt x="81" y="190"/>
                  <a:pt x="81" y="190"/>
                </a:cubicBezTo>
                <a:cubicBezTo>
                  <a:pt x="60" y="165"/>
                  <a:pt x="60" y="165"/>
                  <a:pt x="60" y="165"/>
                </a:cubicBezTo>
                <a:cubicBezTo>
                  <a:pt x="178" y="69"/>
                  <a:pt x="178" y="69"/>
                  <a:pt x="178" y="69"/>
                </a:cubicBezTo>
                <a:cubicBezTo>
                  <a:pt x="220" y="102"/>
                  <a:pt x="220" y="102"/>
                  <a:pt x="220" y="102"/>
                </a:cubicBezTo>
                <a:cubicBezTo>
                  <a:pt x="258" y="134"/>
                  <a:pt x="258" y="134"/>
                  <a:pt x="258" y="134"/>
                </a:cubicBezTo>
                <a:cubicBezTo>
                  <a:pt x="296" y="165"/>
                  <a:pt x="296" y="165"/>
                  <a:pt x="296" y="165"/>
                </a:cubicBezTo>
                <a:lnTo>
                  <a:pt x="276" y="190"/>
                </a:lnTo>
                <a:close/>
              </a:path>
            </a:pathLst>
          </a:custGeom>
          <a:solidFill>
            <a:schemeClr val="accent5"/>
          </a:solidFill>
          <a:ln>
            <a:noFill/>
          </a:ln>
          <a:effectLst>
            <a:outerShdw blurRad="228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grpSp>
        <p:nvGrpSpPr>
          <p:cNvPr id="180" name="Group 179"/>
          <p:cNvGrpSpPr/>
          <p:nvPr/>
        </p:nvGrpSpPr>
        <p:grpSpPr>
          <a:xfrm>
            <a:off x="9011568" y="3327855"/>
            <a:ext cx="505736" cy="493763"/>
            <a:chOff x="6019801" y="3589338"/>
            <a:chExt cx="684213" cy="688975"/>
          </a:xfrm>
          <a:solidFill>
            <a:schemeClr val="accent1"/>
          </a:solidFill>
          <a:effectLst>
            <a:outerShdw blurRad="228600" dist="50800" dir="2700000" algn="tl" rotWithShape="0">
              <a:prstClr val="black">
                <a:alpha val="40000"/>
              </a:prstClr>
            </a:outerShdw>
          </a:effectLst>
        </p:grpSpPr>
        <p:sp>
          <p:nvSpPr>
            <p:cNvPr id="181" name="Freeform 42"/>
            <p:cNvSpPr>
              <a:spLocks noEditPoints="1"/>
            </p:cNvSpPr>
            <p:nvPr/>
          </p:nvSpPr>
          <p:spPr bwMode="auto">
            <a:xfrm>
              <a:off x="6169026" y="3857625"/>
              <a:ext cx="236538" cy="234950"/>
            </a:xfrm>
            <a:custGeom>
              <a:avLst/>
              <a:gdLst>
                <a:gd name="T0" fmla="*/ 5 w 82"/>
                <a:gd name="T1" fmla="*/ 60 h 82"/>
                <a:gd name="T2" fmla="*/ 7 w 82"/>
                <a:gd name="T3" fmla="*/ 64 h 82"/>
                <a:gd name="T4" fmla="*/ 9 w 82"/>
                <a:gd name="T5" fmla="*/ 66 h 82"/>
                <a:gd name="T6" fmla="*/ 10 w 82"/>
                <a:gd name="T7" fmla="*/ 68 h 82"/>
                <a:gd name="T8" fmla="*/ 12 w 82"/>
                <a:gd name="T9" fmla="*/ 70 h 82"/>
                <a:gd name="T10" fmla="*/ 15 w 82"/>
                <a:gd name="T11" fmla="*/ 72 h 82"/>
                <a:gd name="T12" fmla="*/ 17 w 82"/>
                <a:gd name="T13" fmla="*/ 74 h 82"/>
                <a:gd name="T14" fmla="*/ 20 w 82"/>
                <a:gd name="T15" fmla="*/ 76 h 82"/>
                <a:gd name="T16" fmla="*/ 29 w 82"/>
                <a:gd name="T17" fmla="*/ 80 h 82"/>
                <a:gd name="T18" fmla="*/ 41 w 82"/>
                <a:gd name="T19" fmla="*/ 82 h 82"/>
                <a:gd name="T20" fmla="*/ 71 w 82"/>
                <a:gd name="T21" fmla="*/ 68 h 82"/>
                <a:gd name="T22" fmla="*/ 75 w 82"/>
                <a:gd name="T23" fmla="*/ 64 h 82"/>
                <a:gd name="T24" fmla="*/ 79 w 82"/>
                <a:gd name="T25" fmla="*/ 55 h 82"/>
                <a:gd name="T26" fmla="*/ 82 w 82"/>
                <a:gd name="T27" fmla="*/ 41 h 82"/>
                <a:gd name="T28" fmla="*/ 82 w 82"/>
                <a:gd name="T29" fmla="*/ 37 h 82"/>
                <a:gd name="T30" fmla="*/ 81 w 82"/>
                <a:gd name="T31" fmla="*/ 33 h 82"/>
                <a:gd name="T32" fmla="*/ 79 w 82"/>
                <a:gd name="T33" fmla="*/ 25 h 82"/>
                <a:gd name="T34" fmla="*/ 77 w 82"/>
                <a:gd name="T35" fmla="*/ 22 h 82"/>
                <a:gd name="T36" fmla="*/ 75 w 82"/>
                <a:gd name="T37" fmla="*/ 18 h 82"/>
                <a:gd name="T38" fmla="*/ 71 w 82"/>
                <a:gd name="T39" fmla="*/ 14 h 82"/>
                <a:gd name="T40" fmla="*/ 41 w 82"/>
                <a:gd name="T41" fmla="*/ 0 h 82"/>
                <a:gd name="T42" fmla="*/ 12 w 82"/>
                <a:gd name="T43" fmla="*/ 13 h 82"/>
                <a:gd name="T44" fmla="*/ 10 w 82"/>
                <a:gd name="T45" fmla="*/ 15 h 82"/>
                <a:gd name="T46" fmla="*/ 7 w 82"/>
                <a:gd name="T47" fmla="*/ 18 h 82"/>
                <a:gd name="T48" fmla="*/ 5 w 82"/>
                <a:gd name="T49" fmla="*/ 22 h 82"/>
                <a:gd name="T50" fmla="*/ 4 w 82"/>
                <a:gd name="T51" fmla="*/ 25 h 82"/>
                <a:gd name="T52" fmla="*/ 1 w 82"/>
                <a:gd name="T53" fmla="*/ 33 h 82"/>
                <a:gd name="T54" fmla="*/ 1 w 82"/>
                <a:gd name="T55" fmla="*/ 37 h 82"/>
                <a:gd name="T56" fmla="*/ 0 w 82"/>
                <a:gd name="T57" fmla="*/ 41 h 82"/>
                <a:gd name="T58" fmla="*/ 3 w 82"/>
                <a:gd name="T59" fmla="*/ 55 h 82"/>
                <a:gd name="T60" fmla="*/ 5 w 82"/>
                <a:gd name="T61" fmla="*/ 60 h 82"/>
                <a:gd name="T62" fmla="*/ 41 w 82"/>
                <a:gd name="T63" fmla="*/ 12 h 82"/>
                <a:gd name="T64" fmla="*/ 70 w 82"/>
                <a:gd name="T65" fmla="*/ 41 h 82"/>
                <a:gd name="T66" fmla="*/ 41 w 82"/>
                <a:gd name="T67" fmla="*/ 70 h 82"/>
                <a:gd name="T68" fmla="*/ 12 w 82"/>
                <a:gd name="T69" fmla="*/ 41 h 82"/>
                <a:gd name="T70" fmla="*/ 41 w 82"/>
                <a:gd name="T71" fmla="*/ 1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 h="82">
                  <a:moveTo>
                    <a:pt x="5" y="60"/>
                  </a:moveTo>
                  <a:cubicBezTo>
                    <a:pt x="6" y="62"/>
                    <a:pt x="7" y="63"/>
                    <a:pt x="7" y="64"/>
                  </a:cubicBezTo>
                  <a:cubicBezTo>
                    <a:pt x="8" y="64"/>
                    <a:pt x="8" y="65"/>
                    <a:pt x="9" y="66"/>
                  </a:cubicBezTo>
                  <a:cubicBezTo>
                    <a:pt x="9" y="66"/>
                    <a:pt x="10" y="67"/>
                    <a:pt x="10" y="68"/>
                  </a:cubicBezTo>
                  <a:cubicBezTo>
                    <a:pt x="11" y="68"/>
                    <a:pt x="12" y="69"/>
                    <a:pt x="12" y="70"/>
                  </a:cubicBezTo>
                  <a:cubicBezTo>
                    <a:pt x="13" y="71"/>
                    <a:pt x="14" y="72"/>
                    <a:pt x="15" y="72"/>
                  </a:cubicBezTo>
                  <a:cubicBezTo>
                    <a:pt x="16" y="73"/>
                    <a:pt x="16" y="73"/>
                    <a:pt x="17" y="74"/>
                  </a:cubicBezTo>
                  <a:cubicBezTo>
                    <a:pt x="18" y="74"/>
                    <a:pt x="19" y="75"/>
                    <a:pt x="20" y="76"/>
                  </a:cubicBezTo>
                  <a:cubicBezTo>
                    <a:pt x="23" y="78"/>
                    <a:pt x="26" y="79"/>
                    <a:pt x="29" y="80"/>
                  </a:cubicBezTo>
                  <a:cubicBezTo>
                    <a:pt x="33" y="81"/>
                    <a:pt x="37" y="82"/>
                    <a:pt x="41" y="82"/>
                  </a:cubicBezTo>
                  <a:cubicBezTo>
                    <a:pt x="53" y="82"/>
                    <a:pt x="64" y="77"/>
                    <a:pt x="71" y="68"/>
                  </a:cubicBezTo>
                  <a:cubicBezTo>
                    <a:pt x="73" y="67"/>
                    <a:pt x="74" y="65"/>
                    <a:pt x="75" y="64"/>
                  </a:cubicBezTo>
                  <a:cubicBezTo>
                    <a:pt x="77" y="61"/>
                    <a:pt x="78" y="58"/>
                    <a:pt x="79" y="55"/>
                  </a:cubicBezTo>
                  <a:cubicBezTo>
                    <a:pt x="81" y="51"/>
                    <a:pt x="82" y="46"/>
                    <a:pt x="82" y="41"/>
                  </a:cubicBezTo>
                  <a:cubicBezTo>
                    <a:pt x="82" y="40"/>
                    <a:pt x="82" y="38"/>
                    <a:pt x="82" y="37"/>
                  </a:cubicBezTo>
                  <a:cubicBezTo>
                    <a:pt x="81" y="36"/>
                    <a:pt x="81" y="34"/>
                    <a:pt x="81" y="33"/>
                  </a:cubicBezTo>
                  <a:cubicBezTo>
                    <a:pt x="80" y="30"/>
                    <a:pt x="80" y="28"/>
                    <a:pt x="79" y="25"/>
                  </a:cubicBezTo>
                  <a:cubicBezTo>
                    <a:pt x="78" y="24"/>
                    <a:pt x="78" y="23"/>
                    <a:pt x="77" y="22"/>
                  </a:cubicBezTo>
                  <a:cubicBezTo>
                    <a:pt x="76" y="20"/>
                    <a:pt x="76" y="19"/>
                    <a:pt x="75" y="18"/>
                  </a:cubicBezTo>
                  <a:cubicBezTo>
                    <a:pt x="74" y="17"/>
                    <a:pt x="73" y="15"/>
                    <a:pt x="71" y="14"/>
                  </a:cubicBezTo>
                  <a:cubicBezTo>
                    <a:pt x="64" y="5"/>
                    <a:pt x="53" y="0"/>
                    <a:pt x="41" y="0"/>
                  </a:cubicBezTo>
                  <a:cubicBezTo>
                    <a:pt x="30" y="0"/>
                    <a:pt x="19" y="5"/>
                    <a:pt x="12" y="13"/>
                  </a:cubicBezTo>
                  <a:cubicBezTo>
                    <a:pt x="11" y="14"/>
                    <a:pt x="10" y="14"/>
                    <a:pt x="10" y="15"/>
                  </a:cubicBezTo>
                  <a:cubicBezTo>
                    <a:pt x="9" y="16"/>
                    <a:pt x="8" y="17"/>
                    <a:pt x="7" y="18"/>
                  </a:cubicBezTo>
                  <a:cubicBezTo>
                    <a:pt x="7" y="19"/>
                    <a:pt x="6" y="20"/>
                    <a:pt x="5" y="22"/>
                  </a:cubicBezTo>
                  <a:cubicBezTo>
                    <a:pt x="5" y="23"/>
                    <a:pt x="4" y="24"/>
                    <a:pt x="4" y="25"/>
                  </a:cubicBezTo>
                  <a:cubicBezTo>
                    <a:pt x="3" y="28"/>
                    <a:pt x="2" y="30"/>
                    <a:pt x="1" y="33"/>
                  </a:cubicBezTo>
                  <a:cubicBezTo>
                    <a:pt x="1" y="34"/>
                    <a:pt x="1" y="36"/>
                    <a:pt x="1" y="37"/>
                  </a:cubicBezTo>
                  <a:cubicBezTo>
                    <a:pt x="0" y="38"/>
                    <a:pt x="0" y="40"/>
                    <a:pt x="0" y="41"/>
                  </a:cubicBezTo>
                  <a:cubicBezTo>
                    <a:pt x="0" y="46"/>
                    <a:pt x="1" y="51"/>
                    <a:pt x="3" y="55"/>
                  </a:cubicBezTo>
                  <a:cubicBezTo>
                    <a:pt x="4" y="57"/>
                    <a:pt x="4" y="59"/>
                    <a:pt x="5" y="60"/>
                  </a:cubicBezTo>
                  <a:close/>
                  <a:moveTo>
                    <a:pt x="41" y="12"/>
                  </a:moveTo>
                  <a:cubicBezTo>
                    <a:pt x="57" y="12"/>
                    <a:pt x="70" y="25"/>
                    <a:pt x="70" y="41"/>
                  </a:cubicBezTo>
                  <a:cubicBezTo>
                    <a:pt x="70" y="57"/>
                    <a:pt x="57" y="70"/>
                    <a:pt x="41" y="70"/>
                  </a:cubicBezTo>
                  <a:cubicBezTo>
                    <a:pt x="25" y="70"/>
                    <a:pt x="12" y="57"/>
                    <a:pt x="12" y="41"/>
                  </a:cubicBezTo>
                  <a:cubicBezTo>
                    <a:pt x="12" y="25"/>
                    <a:pt x="25" y="12"/>
                    <a:pt x="4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2" name="Freeform 43"/>
            <p:cNvSpPr>
              <a:spLocks noEditPoints="1"/>
            </p:cNvSpPr>
            <p:nvPr/>
          </p:nvSpPr>
          <p:spPr bwMode="auto">
            <a:xfrm>
              <a:off x="6019801" y="3589338"/>
              <a:ext cx="684213" cy="688975"/>
            </a:xfrm>
            <a:custGeom>
              <a:avLst/>
              <a:gdLst>
                <a:gd name="T0" fmla="*/ 119 w 238"/>
                <a:gd name="T1" fmla="*/ 0 h 239"/>
                <a:gd name="T2" fmla="*/ 0 w 238"/>
                <a:gd name="T3" fmla="*/ 119 h 239"/>
                <a:gd name="T4" fmla="*/ 119 w 238"/>
                <a:gd name="T5" fmla="*/ 239 h 239"/>
                <a:gd name="T6" fmla="*/ 238 w 238"/>
                <a:gd name="T7" fmla="*/ 119 h 239"/>
                <a:gd name="T8" fmla="*/ 119 w 238"/>
                <a:gd name="T9" fmla="*/ 0 h 239"/>
                <a:gd name="T10" fmla="*/ 139 w 238"/>
                <a:gd name="T11" fmla="*/ 66 h 239"/>
                <a:gd name="T12" fmla="*/ 166 w 238"/>
                <a:gd name="T13" fmla="*/ 66 h 239"/>
                <a:gd name="T14" fmla="*/ 166 w 238"/>
                <a:gd name="T15" fmla="*/ 78 h 239"/>
                <a:gd name="T16" fmla="*/ 139 w 238"/>
                <a:gd name="T17" fmla="*/ 78 h 239"/>
                <a:gd name="T18" fmla="*/ 139 w 238"/>
                <a:gd name="T19" fmla="*/ 66 h 239"/>
                <a:gd name="T20" fmla="*/ 182 w 238"/>
                <a:gd name="T21" fmla="*/ 186 h 239"/>
                <a:gd name="T22" fmla="*/ 40 w 238"/>
                <a:gd name="T23" fmla="*/ 186 h 239"/>
                <a:gd name="T24" fmla="*/ 40 w 238"/>
                <a:gd name="T25" fmla="*/ 82 h 239"/>
                <a:gd name="T26" fmla="*/ 182 w 238"/>
                <a:gd name="T27" fmla="*/ 82 h 239"/>
                <a:gd name="T28" fmla="*/ 182 w 238"/>
                <a:gd name="T29" fmla="*/ 18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239">
                  <a:moveTo>
                    <a:pt x="119" y="0"/>
                  </a:moveTo>
                  <a:cubicBezTo>
                    <a:pt x="53" y="0"/>
                    <a:pt x="0" y="54"/>
                    <a:pt x="0" y="119"/>
                  </a:cubicBezTo>
                  <a:cubicBezTo>
                    <a:pt x="0" y="185"/>
                    <a:pt x="53" y="239"/>
                    <a:pt x="119" y="239"/>
                  </a:cubicBezTo>
                  <a:cubicBezTo>
                    <a:pt x="185" y="239"/>
                    <a:pt x="238" y="185"/>
                    <a:pt x="238" y="119"/>
                  </a:cubicBezTo>
                  <a:cubicBezTo>
                    <a:pt x="238" y="54"/>
                    <a:pt x="185" y="0"/>
                    <a:pt x="119" y="0"/>
                  </a:cubicBezTo>
                  <a:close/>
                  <a:moveTo>
                    <a:pt x="139" y="66"/>
                  </a:moveTo>
                  <a:cubicBezTo>
                    <a:pt x="166" y="66"/>
                    <a:pt x="166" y="66"/>
                    <a:pt x="166" y="66"/>
                  </a:cubicBezTo>
                  <a:cubicBezTo>
                    <a:pt x="166" y="78"/>
                    <a:pt x="166" y="78"/>
                    <a:pt x="166" y="78"/>
                  </a:cubicBezTo>
                  <a:cubicBezTo>
                    <a:pt x="139" y="78"/>
                    <a:pt x="139" y="78"/>
                    <a:pt x="139" y="78"/>
                  </a:cubicBezTo>
                  <a:lnTo>
                    <a:pt x="139" y="66"/>
                  </a:lnTo>
                  <a:close/>
                  <a:moveTo>
                    <a:pt x="182" y="186"/>
                  </a:moveTo>
                  <a:cubicBezTo>
                    <a:pt x="40" y="186"/>
                    <a:pt x="40" y="186"/>
                    <a:pt x="40" y="186"/>
                  </a:cubicBezTo>
                  <a:cubicBezTo>
                    <a:pt x="40" y="82"/>
                    <a:pt x="40" y="82"/>
                    <a:pt x="40" y="82"/>
                  </a:cubicBezTo>
                  <a:cubicBezTo>
                    <a:pt x="182" y="82"/>
                    <a:pt x="182" y="82"/>
                    <a:pt x="182" y="82"/>
                  </a:cubicBezTo>
                  <a:lnTo>
                    <a:pt x="18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3" name="Rectangle 44"/>
            <p:cNvSpPr>
              <a:spLocks noChangeArrowheads="1"/>
            </p:cNvSpPr>
            <p:nvPr/>
          </p:nvSpPr>
          <p:spPr bwMode="auto">
            <a:xfrm>
              <a:off x="6416676" y="3860800"/>
              <a:ext cx="841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4" name="Freeform 45"/>
          <p:cNvSpPr>
            <a:spLocks noEditPoints="1"/>
          </p:cNvSpPr>
          <p:nvPr/>
        </p:nvSpPr>
        <p:spPr bwMode="auto">
          <a:xfrm>
            <a:off x="8394360" y="1204903"/>
            <a:ext cx="727509" cy="706513"/>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chemeClr val="accent5"/>
          </a:solidFill>
          <a:ln>
            <a:noFill/>
          </a:ln>
          <a:effectLst>
            <a:outerShdw blurRad="228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grpSp>
        <p:nvGrpSpPr>
          <p:cNvPr id="185" name="Group 184"/>
          <p:cNvGrpSpPr/>
          <p:nvPr/>
        </p:nvGrpSpPr>
        <p:grpSpPr>
          <a:xfrm>
            <a:off x="10541684" y="3938801"/>
            <a:ext cx="750977" cy="728130"/>
            <a:chOff x="8089901" y="4441825"/>
            <a:chExt cx="1016000" cy="1016000"/>
          </a:xfrm>
          <a:solidFill>
            <a:schemeClr val="accent5"/>
          </a:solidFill>
          <a:effectLst>
            <a:outerShdw blurRad="228600" dist="50800" dir="2700000" algn="tl" rotWithShape="0">
              <a:prstClr val="black">
                <a:alpha val="40000"/>
              </a:prstClr>
            </a:outerShdw>
          </a:effectLst>
        </p:grpSpPr>
        <p:sp>
          <p:nvSpPr>
            <p:cNvPr id="186" name="Rectangle 46"/>
            <p:cNvSpPr>
              <a:spLocks noChangeArrowheads="1"/>
            </p:cNvSpPr>
            <p:nvPr/>
          </p:nvSpPr>
          <p:spPr bwMode="auto">
            <a:xfrm>
              <a:off x="8507413" y="4703763"/>
              <a:ext cx="255588"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7" name="Freeform 47"/>
            <p:cNvSpPr>
              <a:spLocks noEditPoints="1"/>
            </p:cNvSpPr>
            <p:nvPr/>
          </p:nvSpPr>
          <p:spPr bwMode="auto">
            <a:xfrm>
              <a:off x="8089901" y="4441825"/>
              <a:ext cx="1016000" cy="1016000"/>
            </a:xfrm>
            <a:custGeom>
              <a:avLst/>
              <a:gdLst>
                <a:gd name="T0" fmla="*/ 176 w 353"/>
                <a:gd name="T1" fmla="*/ 0 h 353"/>
                <a:gd name="T2" fmla="*/ 0 w 353"/>
                <a:gd name="T3" fmla="*/ 176 h 353"/>
                <a:gd name="T4" fmla="*/ 176 w 353"/>
                <a:gd name="T5" fmla="*/ 353 h 353"/>
                <a:gd name="T6" fmla="*/ 353 w 353"/>
                <a:gd name="T7" fmla="*/ 176 h 353"/>
                <a:gd name="T8" fmla="*/ 176 w 353"/>
                <a:gd name="T9" fmla="*/ 0 h 353"/>
                <a:gd name="T10" fmla="*/ 271 w 353"/>
                <a:gd name="T11" fmla="*/ 280 h 353"/>
                <a:gd name="T12" fmla="*/ 107 w 353"/>
                <a:gd name="T13" fmla="*/ 280 h 353"/>
                <a:gd name="T14" fmla="*/ 107 w 353"/>
                <a:gd name="T15" fmla="*/ 257 h 353"/>
                <a:gd name="T16" fmla="*/ 98 w 353"/>
                <a:gd name="T17" fmla="*/ 259 h 353"/>
                <a:gd name="T18" fmla="*/ 93 w 353"/>
                <a:gd name="T19" fmla="*/ 278 h 353"/>
                <a:gd name="T20" fmla="*/ 82 w 353"/>
                <a:gd name="T21" fmla="*/ 278 h 353"/>
                <a:gd name="T22" fmla="*/ 89 w 353"/>
                <a:gd name="T23" fmla="*/ 251 h 353"/>
                <a:gd name="T24" fmla="*/ 107 w 353"/>
                <a:gd name="T25" fmla="*/ 245 h 353"/>
                <a:gd name="T26" fmla="*/ 107 w 353"/>
                <a:gd name="T27" fmla="*/ 213 h 353"/>
                <a:gd name="T28" fmla="*/ 98 w 353"/>
                <a:gd name="T29" fmla="*/ 215 h 353"/>
                <a:gd name="T30" fmla="*/ 93 w 353"/>
                <a:gd name="T31" fmla="*/ 234 h 353"/>
                <a:gd name="T32" fmla="*/ 82 w 353"/>
                <a:gd name="T33" fmla="*/ 234 h 353"/>
                <a:gd name="T34" fmla="*/ 89 w 353"/>
                <a:gd name="T35" fmla="*/ 207 h 353"/>
                <a:gd name="T36" fmla="*/ 107 w 353"/>
                <a:gd name="T37" fmla="*/ 201 h 353"/>
                <a:gd name="T38" fmla="*/ 107 w 353"/>
                <a:gd name="T39" fmla="*/ 169 h 353"/>
                <a:gd name="T40" fmla="*/ 98 w 353"/>
                <a:gd name="T41" fmla="*/ 171 h 353"/>
                <a:gd name="T42" fmla="*/ 93 w 353"/>
                <a:gd name="T43" fmla="*/ 190 h 353"/>
                <a:gd name="T44" fmla="*/ 82 w 353"/>
                <a:gd name="T45" fmla="*/ 190 h 353"/>
                <a:gd name="T46" fmla="*/ 89 w 353"/>
                <a:gd name="T47" fmla="*/ 163 h 353"/>
                <a:gd name="T48" fmla="*/ 107 w 353"/>
                <a:gd name="T49" fmla="*/ 157 h 353"/>
                <a:gd name="T50" fmla="*/ 107 w 353"/>
                <a:gd name="T51" fmla="*/ 125 h 353"/>
                <a:gd name="T52" fmla="*/ 98 w 353"/>
                <a:gd name="T53" fmla="*/ 127 h 353"/>
                <a:gd name="T54" fmla="*/ 93 w 353"/>
                <a:gd name="T55" fmla="*/ 146 h 353"/>
                <a:gd name="T56" fmla="*/ 82 w 353"/>
                <a:gd name="T57" fmla="*/ 146 h 353"/>
                <a:gd name="T58" fmla="*/ 89 w 353"/>
                <a:gd name="T59" fmla="*/ 119 h 353"/>
                <a:gd name="T60" fmla="*/ 107 w 353"/>
                <a:gd name="T61" fmla="*/ 113 h 353"/>
                <a:gd name="T62" fmla="*/ 107 w 353"/>
                <a:gd name="T63" fmla="*/ 81 h 353"/>
                <a:gd name="T64" fmla="*/ 98 w 353"/>
                <a:gd name="T65" fmla="*/ 83 h 353"/>
                <a:gd name="T66" fmla="*/ 93 w 353"/>
                <a:gd name="T67" fmla="*/ 102 h 353"/>
                <a:gd name="T68" fmla="*/ 82 w 353"/>
                <a:gd name="T69" fmla="*/ 102 h 353"/>
                <a:gd name="T70" fmla="*/ 89 w 353"/>
                <a:gd name="T71" fmla="*/ 75 h 353"/>
                <a:gd name="T72" fmla="*/ 107 w 353"/>
                <a:gd name="T73" fmla="*/ 69 h 353"/>
                <a:gd name="T74" fmla="*/ 107 w 353"/>
                <a:gd name="T75" fmla="*/ 69 h 353"/>
                <a:gd name="T76" fmla="*/ 271 w 353"/>
                <a:gd name="T77" fmla="*/ 69 h 353"/>
                <a:gd name="T78" fmla="*/ 271 w 353"/>
                <a:gd name="T79" fmla="*/ 28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53">
                  <a:moveTo>
                    <a:pt x="176" y="0"/>
                  </a:moveTo>
                  <a:cubicBezTo>
                    <a:pt x="79" y="0"/>
                    <a:pt x="0" y="79"/>
                    <a:pt x="0" y="176"/>
                  </a:cubicBezTo>
                  <a:cubicBezTo>
                    <a:pt x="0" y="274"/>
                    <a:pt x="79" y="353"/>
                    <a:pt x="176" y="353"/>
                  </a:cubicBezTo>
                  <a:cubicBezTo>
                    <a:pt x="274" y="353"/>
                    <a:pt x="353" y="274"/>
                    <a:pt x="353" y="176"/>
                  </a:cubicBezTo>
                  <a:cubicBezTo>
                    <a:pt x="353" y="79"/>
                    <a:pt x="274" y="0"/>
                    <a:pt x="176" y="0"/>
                  </a:cubicBezTo>
                  <a:close/>
                  <a:moveTo>
                    <a:pt x="271" y="280"/>
                  </a:moveTo>
                  <a:cubicBezTo>
                    <a:pt x="107" y="280"/>
                    <a:pt x="107" y="280"/>
                    <a:pt x="107" y="280"/>
                  </a:cubicBezTo>
                  <a:cubicBezTo>
                    <a:pt x="107" y="257"/>
                    <a:pt x="107" y="257"/>
                    <a:pt x="107" y="257"/>
                  </a:cubicBezTo>
                  <a:cubicBezTo>
                    <a:pt x="104" y="257"/>
                    <a:pt x="100" y="257"/>
                    <a:pt x="98" y="259"/>
                  </a:cubicBezTo>
                  <a:cubicBezTo>
                    <a:pt x="92" y="263"/>
                    <a:pt x="93" y="272"/>
                    <a:pt x="93" y="278"/>
                  </a:cubicBezTo>
                  <a:cubicBezTo>
                    <a:pt x="94" y="285"/>
                    <a:pt x="82" y="285"/>
                    <a:pt x="82" y="278"/>
                  </a:cubicBezTo>
                  <a:cubicBezTo>
                    <a:pt x="81" y="268"/>
                    <a:pt x="82" y="258"/>
                    <a:pt x="89" y="251"/>
                  </a:cubicBezTo>
                  <a:cubicBezTo>
                    <a:pt x="94" y="247"/>
                    <a:pt x="101" y="245"/>
                    <a:pt x="107" y="245"/>
                  </a:cubicBezTo>
                  <a:cubicBezTo>
                    <a:pt x="107" y="213"/>
                    <a:pt x="107" y="213"/>
                    <a:pt x="107" y="213"/>
                  </a:cubicBezTo>
                  <a:cubicBezTo>
                    <a:pt x="104" y="213"/>
                    <a:pt x="100" y="213"/>
                    <a:pt x="98" y="215"/>
                  </a:cubicBezTo>
                  <a:cubicBezTo>
                    <a:pt x="92" y="219"/>
                    <a:pt x="93" y="228"/>
                    <a:pt x="93" y="234"/>
                  </a:cubicBezTo>
                  <a:cubicBezTo>
                    <a:pt x="94" y="241"/>
                    <a:pt x="82" y="241"/>
                    <a:pt x="82" y="234"/>
                  </a:cubicBezTo>
                  <a:cubicBezTo>
                    <a:pt x="81" y="224"/>
                    <a:pt x="82" y="214"/>
                    <a:pt x="89" y="207"/>
                  </a:cubicBezTo>
                  <a:cubicBezTo>
                    <a:pt x="94" y="202"/>
                    <a:pt x="101" y="201"/>
                    <a:pt x="107" y="201"/>
                  </a:cubicBezTo>
                  <a:cubicBezTo>
                    <a:pt x="107" y="169"/>
                    <a:pt x="107" y="169"/>
                    <a:pt x="107" y="169"/>
                  </a:cubicBezTo>
                  <a:cubicBezTo>
                    <a:pt x="104" y="169"/>
                    <a:pt x="100" y="169"/>
                    <a:pt x="98" y="171"/>
                  </a:cubicBezTo>
                  <a:cubicBezTo>
                    <a:pt x="92" y="175"/>
                    <a:pt x="93" y="184"/>
                    <a:pt x="93" y="190"/>
                  </a:cubicBezTo>
                  <a:cubicBezTo>
                    <a:pt x="94" y="197"/>
                    <a:pt x="82" y="197"/>
                    <a:pt x="82" y="190"/>
                  </a:cubicBezTo>
                  <a:cubicBezTo>
                    <a:pt x="81" y="180"/>
                    <a:pt x="82" y="170"/>
                    <a:pt x="89" y="163"/>
                  </a:cubicBezTo>
                  <a:cubicBezTo>
                    <a:pt x="94" y="158"/>
                    <a:pt x="101" y="157"/>
                    <a:pt x="107" y="157"/>
                  </a:cubicBezTo>
                  <a:cubicBezTo>
                    <a:pt x="107" y="125"/>
                    <a:pt x="107" y="125"/>
                    <a:pt x="107" y="125"/>
                  </a:cubicBezTo>
                  <a:cubicBezTo>
                    <a:pt x="104" y="125"/>
                    <a:pt x="100" y="125"/>
                    <a:pt x="98" y="127"/>
                  </a:cubicBezTo>
                  <a:cubicBezTo>
                    <a:pt x="92" y="131"/>
                    <a:pt x="93" y="140"/>
                    <a:pt x="93" y="146"/>
                  </a:cubicBezTo>
                  <a:cubicBezTo>
                    <a:pt x="94" y="153"/>
                    <a:pt x="82" y="153"/>
                    <a:pt x="82" y="146"/>
                  </a:cubicBezTo>
                  <a:cubicBezTo>
                    <a:pt x="81" y="136"/>
                    <a:pt x="82" y="126"/>
                    <a:pt x="89" y="119"/>
                  </a:cubicBezTo>
                  <a:cubicBezTo>
                    <a:pt x="94" y="114"/>
                    <a:pt x="101" y="113"/>
                    <a:pt x="107" y="113"/>
                  </a:cubicBezTo>
                  <a:cubicBezTo>
                    <a:pt x="107" y="81"/>
                    <a:pt x="107" y="81"/>
                    <a:pt x="107" y="81"/>
                  </a:cubicBezTo>
                  <a:cubicBezTo>
                    <a:pt x="104" y="81"/>
                    <a:pt x="100" y="81"/>
                    <a:pt x="98" y="83"/>
                  </a:cubicBezTo>
                  <a:cubicBezTo>
                    <a:pt x="92" y="87"/>
                    <a:pt x="93" y="96"/>
                    <a:pt x="93" y="102"/>
                  </a:cubicBezTo>
                  <a:cubicBezTo>
                    <a:pt x="94" y="109"/>
                    <a:pt x="82" y="109"/>
                    <a:pt x="82" y="102"/>
                  </a:cubicBezTo>
                  <a:cubicBezTo>
                    <a:pt x="81" y="92"/>
                    <a:pt x="82" y="82"/>
                    <a:pt x="89" y="75"/>
                  </a:cubicBezTo>
                  <a:cubicBezTo>
                    <a:pt x="94" y="70"/>
                    <a:pt x="101" y="69"/>
                    <a:pt x="107" y="69"/>
                  </a:cubicBezTo>
                  <a:cubicBezTo>
                    <a:pt x="107" y="69"/>
                    <a:pt x="107" y="69"/>
                    <a:pt x="107" y="69"/>
                  </a:cubicBezTo>
                  <a:cubicBezTo>
                    <a:pt x="271" y="69"/>
                    <a:pt x="271" y="69"/>
                    <a:pt x="271" y="69"/>
                  </a:cubicBezTo>
                  <a:lnTo>
                    <a:pt x="271"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88" name="Group 187"/>
          <p:cNvGrpSpPr/>
          <p:nvPr/>
        </p:nvGrpSpPr>
        <p:grpSpPr>
          <a:xfrm>
            <a:off x="10824474" y="3136721"/>
            <a:ext cx="750977" cy="725854"/>
            <a:chOff x="8472488" y="3322638"/>
            <a:chExt cx="1016000" cy="1012825"/>
          </a:xfrm>
          <a:solidFill>
            <a:schemeClr val="accent3"/>
          </a:solidFill>
          <a:effectLst>
            <a:outerShdw blurRad="228600" dist="50800" dir="2700000" algn="tl" rotWithShape="0">
              <a:prstClr val="black">
                <a:alpha val="40000"/>
              </a:prstClr>
            </a:outerShdw>
          </a:effectLst>
        </p:grpSpPr>
        <p:sp>
          <p:nvSpPr>
            <p:cNvPr id="189" name="Oval 51"/>
            <p:cNvSpPr>
              <a:spLocks noChangeArrowheads="1"/>
            </p:cNvSpPr>
            <p:nvPr/>
          </p:nvSpPr>
          <p:spPr bwMode="auto">
            <a:xfrm>
              <a:off x="9110663" y="3733800"/>
              <a:ext cx="55563"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0" name="Freeform 52"/>
            <p:cNvSpPr>
              <a:spLocks noEditPoints="1"/>
            </p:cNvSpPr>
            <p:nvPr/>
          </p:nvSpPr>
          <p:spPr bwMode="auto">
            <a:xfrm>
              <a:off x="8472488" y="3322638"/>
              <a:ext cx="1016000" cy="1012825"/>
            </a:xfrm>
            <a:custGeom>
              <a:avLst/>
              <a:gdLst>
                <a:gd name="T0" fmla="*/ 176 w 353"/>
                <a:gd name="T1" fmla="*/ 0 h 352"/>
                <a:gd name="T2" fmla="*/ 0 w 353"/>
                <a:gd name="T3" fmla="*/ 176 h 352"/>
                <a:gd name="T4" fmla="*/ 176 w 353"/>
                <a:gd name="T5" fmla="*/ 352 h 352"/>
                <a:gd name="T6" fmla="*/ 353 w 353"/>
                <a:gd name="T7" fmla="*/ 176 h 352"/>
                <a:gd name="T8" fmla="*/ 176 w 353"/>
                <a:gd name="T9" fmla="*/ 0 h 352"/>
                <a:gd name="T10" fmla="*/ 287 w 353"/>
                <a:gd name="T11" fmla="*/ 162 h 352"/>
                <a:gd name="T12" fmla="*/ 268 w 353"/>
                <a:gd name="T13" fmla="*/ 183 h 352"/>
                <a:gd name="T14" fmla="*/ 160 w 353"/>
                <a:gd name="T15" fmla="*/ 289 h 352"/>
                <a:gd name="T16" fmla="*/ 63 w 353"/>
                <a:gd name="T17" fmla="*/ 191 h 352"/>
                <a:gd name="T18" fmla="*/ 84 w 353"/>
                <a:gd name="T19" fmla="*/ 202 h 352"/>
                <a:gd name="T20" fmla="*/ 140 w 353"/>
                <a:gd name="T21" fmla="*/ 175 h 352"/>
                <a:gd name="T22" fmla="*/ 139 w 353"/>
                <a:gd name="T23" fmla="*/ 164 h 352"/>
                <a:gd name="T24" fmla="*/ 197 w 353"/>
                <a:gd name="T25" fmla="*/ 97 h 352"/>
                <a:gd name="T26" fmla="*/ 259 w 353"/>
                <a:gd name="T27" fmla="*/ 137 h 352"/>
                <a:gd name="T28" fmla="*/ 287 w 353"/>
                <a:gd name="T29" fmla="*/ 150 h 352"/>
                <a:gd name="T30" fmla="*/ 290 w 353"/>
                <a:gd name="T31" fmla="*/ 156 h 352"/>
                <a:gd name="T32" fmla="*/ 287 w 353"/>
                <a:gd name="T33" fmla="*/ 16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3" h="352">
                  <a:moveTo>
                    <a:pt x="176" y="0"/>
                  </a:moveTo>
                  <a:cubicBezTo>
                    <a:pt x="79" y="0"/>
                    <a:pt x="0" y="79"/>
                    <a:pt x="0" y="176"/>
                  </a:cubicBezTo>
                  <a:cubicBezTo>
                    <a:pt x="0" y="274"/>
                    <a:pt x="79" y="352"/>
                    <a:pt x="176" y="352"/>
                  </a:cubicBezTo>
                  <a:cubicBezTo>
                    <a:pt x="274" y="352"/>
                    <a:pt x="353" y="274"/>
                    <a:pt x="353" y="176"/>
                  </a:cubicBezTo>
                  <a:cubicBezTo>
                    <a:pt x="353" y="79"/>
                    <a:pt x="274" y="0"/>
                    <a:pt x="176" y="0"/>
                  </a:cubicBezTo>
                  <a:close/>
                  <a:moveTo>
                    <a:pt x="287" y="162"/>
                  </a:moveTo>
                  <a:cubicBezTo>
                    <a:pt x="268" y="183"/>
                    <a:pt x="268" y="183"/>
                    <a:pt x="268" y="183"/>
                  </a:cubicBezTo>
                  <a:cubicBezTo>
                    <a:pt x="268" y="249"/>
                    <a:pt x="224" y="289"/>
                    <a:pt x="160" y="289"/>
                  </a:cubicBezTo>
                  <a:cubicBezTo>
                    <a:pt x="106" y="289"/>
                    <a:pt x="63" y="231"/>
                    <a:pt x="63" y="191"/>
                  </a:cubicBezTo>
                  <a:cubicBezTo>
                    <a:pt x="63" y="173"/>
                    <a:pt x="70" y="193"/>
                    <a:pt x="84" y="202"/>
                  </a:cubicBezTo>
                  <a:cubicBezTo>
                    <a:pt x="99" y="212"/>
                    <a:pt x="141" y="218"/>
                    <a:pt x="140" y="175"/>
                  </a:cubicBezTo>
                  <a:cubicBezTo>
                    <a:pt x="139" y="171"/>
                    <a:pt x="139" y="167"/>
                    <a:pt x="139" y="164"/>
                  </a:cubicBezTo>
                  <a:cubicBezTo>
                    <a:pt x="139" y="128"/>
                    <a:pt x="161" y="97"/>
                    <a:pt x="197" y="97"/>
                  </a:cubicBezTo>
                  <a:cubicBezTo>
                    <a:pt x="229" y="97"/>
                    <a:pt x="253" y="116"/>
                    <a:pt x="259" y="137"/>
                  </a:cubicBezTo>
                  <a:cubicBezTo>
                    <a:pt x="287" y="150"/>
                    <a:pt x="287" y="150"/>
                    <a:pt x="287" y="150"/>
                  </a:cubicBezTo>
                  <a:cubicBezTo>
                    <a:pt x="289" y="152"/>
                    <a:pt x="290" y="154"/>
                    <a:pt x="290" y="156"/>
                  </a:cubicBezTo>
                  <a:cubicBezTo>
                    <a:pt x="290" y="158"/>
                    <a:pt x="289" y="160"/>
                    <a:pt x="287"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91" name="Freeform 53"/>
          <p:cNvSpPr>
            <a:spLocks noEditPoints="1"/>
          </p:cNvSpPr>
          <p:nvPr/>
        </p:nvSpPr>
        <p:spPr bwMode="auto">
          <a:xfrm>
            <a:off x="10192011" y="1584895"/>
            <a:ext cx="745111" cy="722442"/>
          </a:xfrm>
          <a:custGeom>
            <a:avLst/>
            <a:gdLst>
              <a:gd name="T0" fmla="*/ 175 w 350"/>
              <a:gd name="T1" fmla="*/ 0 h 350"/>
              <a:gd name="T2" fmla="*/ 0 w 350"/>
              <a:gd name="T3" fmla="*/ 175 h 350"/>
              <a:gd name="T4" fmla="*/ 175 w 350"/>
              <a:gd name="T5" fmla="*/ 350 h 350"/>
              <a:gd name="T6" fmla="*/ 350 w 350"/>
              <a:gd name="T7" fmla="*/ 175 h 350"/>
              <a:gd name="T8" fmla="*/ 175 w 350"/>
              <a:gd name="T9" fmla="*/ 0 h 350"/>
              <a:gd name="T10" fmla="*/ 277 w 350"/>
              <a:gd name="T11" fmla="*/ 257 h 350"/>
              <a:gd name="T12" fmla="*/ 268 w 350"/>
              <a:gd name="T13" fmla="*/ 261 h 350"/>
              <a:gd name="T14" fmla="*/ 255 w 350"/>
              <a:gd name="T15" fmla="*/ 264 h 350"/>
              <a:gd name="T16" fmla="*/ 248 w 350"/>
              <a:gd name="T17" fmla="*/ 270 h 350"/>
              <a:gd name="T18" fmla="*/ 230 w 350"/>
              <a:gd name="T19" fmla="*/ 270 h 350"/>
              <a:gd name="T20" fmla="*/ 223 w 350"/>
              <a:gd name="T21" fmla="*/ 264 h 350"/>
              <a:gd name="T22" fmla="*/ 223 w 350"/>
              <a:gd name="T23" fmla="*/ 175 h 350"/>
              <a:gd name="T24" fmla="*/ 230 w 350"/>
              <a:gd name="T25" fmla="*/ 169 h 350"/>
              <a:gd name="T26" fmla="*/ 248 w 350"/>
              <a:gd name="T27" fmla="*/ 169 h 350"/>
              <a:gd name="T28" fmla="*/ 255 w 350"/>
              <a:gd name="T29" fmla="*/ 175 h 350"/>
              <a:gd name="T30" fmla="*/ 262 w 350"/>
              <a:gd name="T31" fmla="*/ 176 h 350"/>
              <a:gd name="T32" fmla="*/ 175 w 350"/>
              <a:gd name="T33" fmla="*/ 96 h 350"/>
              <a:gd name="T34" fmla="*/ 88 w 350"/>
              <a:gd name="T35" fmla="*/ 176 h 350"/>
              <a:gd name="T36" fmla="*/ 95 w 350"/>
              <a:gd name="T37" fmla="*/ 175 h 350"/>
              <a:gd name="T38" fmla="*/ 101 w 350"/>
              <a:gd name="T39" fmla="*/ 169 h 350"/>
              <a:gd name="T40" fmla="*/ 120 w 350"/>
              <a:gd name="T41" fmla="*/ 169 h 350"/>
              <a:gd name="T42" fmla="*/ 126 w 350"/>
              <a:gd name="T43" fmla="*/ 175 h 350"/>
              <a:gd name="T44" fmla="*/ 126 w 350"/>
              <a:gd name="T45" fmla="*/ 264 h 350"/>
              <a:gd name="T46" fmla="*/ 120 w 350"/>
              <a:gd name="T47" fmla="*/ 270 h 350"/>
              <a:gd name="T48" fmla="*/ 101 w 350"/>
              <a:gd name="T49" fmla="*/ 270 h 350"/>
              <a:gd name="T50" fmla="*/ 95 w 350"/>
              <a:gd name="T51" fmla="*/ 264 h 350"/>
              <a:gd name="T52" fmla="*/ 52 w 350"/>
              <a:gd name="T53" fmla="*/ 219 h 350"/>
              <a:gd name="T54" fmla="*/ 71 w 350"/>
              <a:gd name="T55" fmla="*/ 183 h 350"/>
              <a:gd name="T56" fmla="*/ 175 w 350"/>
              <a:gd name="T57" fmla="*/ 80 h 350"/>
              <a:gd name="T58" fmla="*/ 279 w 350"/>
              <a:gd name="T59" fmla="*/ 183 h 350"/>
              <a:gd name="T60" fmla="*/ 298 w 350"/>
              <a:gd name="T61" fmla="*/ 219 h 350"/>
              <a:gd name="T62" fmla="*/ 277 w 350"/>
              <a:gd name="T63" fmla="*/ 25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 h="350">
                <a:moveTo>
                  <a:pt x="175" y="0"/>
                </a:moveTo>
                <a:cubicBezTo>
                  <a:pt x="78" y="0"/>
                  <a:pt x="0" y="78"/>
                  <a:pt x="0" y="175"/>
                </a:cubicBezTo>
                <a:cubicBezTo>
                  <a:pt x="0" y="272"/>
                  <a:pt x="78" y="350"/>
                  <a:pt x="175" y="350"/>
                </a:cubicBezTo>
                <a:cubicBezTo>
                  <a:pt x="271" y="350"/>
                  <a:pt x="350" y="272"/>
                  <a:pt x="350" y="175"/>
                </a:cubicBezTo>
                <a:cubicBezTo>
                  <a:pt x="350" y="78"/>
                  <a:pt x="271" y="0"/>
                  <a:pt x="175" y="0"/>
                </a:cubicBezTo>
                <a:close/>
                <a:moveTo>
                  <a:pt x="277" y="257"/>
                </a:moveTo>
                <a:cubicBezTo>
                  <a:pt x="268" y="261"/>
                  <a:pt x="268" y="261"/>
                  <a:pt x="268" y="261"/>
                </a:cubicBezTo>
                <a:cubicBezTo>
                  <a:pt x="264" y="263"/>
                  <a:pt x="260" y="264"/>
                  <a:pt x="255" y="264"/>
                </a:cubicBezTo>
                <a:cubicBezTo>
                  <a:pt x="255" y="267"/>
                  <a:pt x="252" y="270"/>
                  <a:pt x="248" y="270"/>
                </a:cubicBezTo>
                <a:cubicBezTo>
                  <a:pt x="230" y="270"/>
                  <a:pt x="230" y="270"/>
                  <a:pt x="230" y="270"/>
                </a:cubicBezTo>
                <a:cubicBezTo>
                  <a:pt x="226" y="270"/>
                  <a:pt x="223" y="267"/>
                  <a:pt x="223" y="264"/>
                </a:cubicBezTo>
                <a:cubicBezTo>
                  <a:pt x="223" y="175"/>
                  <a:pt x="223" y="175"/>
                  <a:pt x="223" y="175"/>
                </a:cubicBezTo>
                <a:cubicBezTo>
                  <a:pt x="223" y="171"/>
                  <a:pt x="226" y="169"/>
                  <a:pt x="230" y="169"/>
                </a:cubicBezTo>
                <a:cubicBezTo>
                  <a:pt x="248" y="169"/>
                  <a:pt x="248" y="169"/>
                  <a:pt x="248" y="169"/>
                </a:cubicBezTo>
                <a:cubicBezTo>
                  <a:pt x="252" y="169"/>
                  <a:pt x="255" y="171"/>
                  <a:pt x="255" y="175"/>
                </a:cubicBezTo>
                <a:cubicBezTo>
                  <a:pt x="257" y="175"/>
                  <a:pt x="259" y="175"/>
                  <a:pt x="262" y="176"/>
                </a:cubicBezTo>
                <a:cubicBezTo>
                  <a:pt x="258" y="131"/>
                  <a:pt x="220" y="96"/>
                  <a:pt x="175" y="96"/>
                </a:cubicBezTo>
                <a:cubicBezTo>
                  <a:pt x="129" y="96"/>
                  <a:pt x="92" y="131"/>
                  <a:pt x="88" y="176"/>
                </a:cubicBezTo>
                <a:cubicBezTo>
                  <a:pt x="90" y="175"/>
                  <a:pt x="92" y="175"/>
                  <a:pt x="95" y="175"/>
                </a:cubicBezTo>
                <a:cubicBezTo>
                  <a:pt x="95" y="171"/>
                  <a:pt x="98" y="169"/>
                  <a:pt x="101" y="169"/>
                </a:cubicBezTo>
                <a:cubicBezTo>
                  <a:pt x="120" y="169"/>
                  <a:pt x="120" y="169"/>
                  <a:pt x="120" y="169"/>
                </a:cubicBezTo>
                <a:cubicBezTo>
                  <a:pt x="123" y="169"/>
                  <a:pt x="126" y="171"/>
                  <a:pt x="126" y="175"/>
                </a:cubicBezTo>
                <a:cubicBezTo>
                  <a:pt x="126" y="264"/>
                  <a:pt x="126" y="264"/>
                  <a:pt x="126" y="264"/>
                </a:cubicBezTo>
                <a:cubicBezTo>
                  <a:pt x="126" y="267"/>
                  <a:pt x="123" y="270"/>
                  <a:pt x="120" y="270"/>
                </a:cubicBezTo>
                <a:cubicBezTo>
                  <a:pt x="101" y="270"/>
                  <a:pt x="101" y="270"/>
                  <a:pt x="101" y="270"/>
                </a:cubicBezTo>
                <a:cubicBezTo>
                  <a:pt x="98" y="270"/>
                  <a:pt x="95" y="267"/>
                  <a:pt x="95" y="264"/>
                </a:cubicBezTo>
                <a:cubicBezTo>
                  <a:pt x="71" y="263"/>
                  <a:pt x="52" y="243"/>
                  <a:pt x="52" y="219"/>
                </a:cubicBezTo>
                <a:cubicBezTo>
                  <a:pt x="52" y="204"/>
                  <a:pt x="59" y="191"/>
                  <a:pt x="71" y="183"/>
                </a:cubicBezTo>
                <a:cubicBezTo>
                  <a:pt x="71" y="126"/>
                  <a:pt x="118" y="80"/>
                  <a:pt x="175" y="80"/>
                </a:cubicBezTo>
                <a:cubicBezTo>
                  <a:pt x="232" y="80"/>
                  <a:pt x="278" y="126"/>
                  <a:pt x="279" y="183"/>
                </a:cubicBezTo>
                <a:cubicBezTo>
                  <a:pt x="290" y="191"/>
                  <a:pt x="298" y="204"/>
                  <a:pt x="298" y="219"/>
                </a:cubicBezTo>
                <a:cubicBezTo>
                  <a:pt x="298" y="235"/>
                  <a:pt x="290" y="249"/>
                  <a:pt x="277" y="257"/>
                </a:cubicBezTo>
                <a:close/>
              </a:path>
            </a:pathLst>
          </a:custGeom>
          <a:solidFill>
            <a:schemeClr val="accent3"/>
          </a:solidFill>
          <a:ln>
            <a:noFill/>
          </a:ln>
          <a:effectLst>
            <a:outerShdw blurRad="228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192" name="Freeform 54"/>
          <p:cNvSpPr>
            <a:spLocks noEditPoints="1"/>
          </p:cNvSpPr>
          <p:nvPr/>
        </p:nvSpPr>
        <p:spPr bwMode="auto">
          <a:xfrm>
            <a:off x="8064633" y="2302785"/>
            <a:ext cx="614862" cy="596156"/>
          </a:xfrm>
          <a:custGeom>
            <a:avLst/>
            <a:gdLst>
              <a:gd name="T0" fmla="*/ 145 w 289"/>
              <a:gd name="T1" fmla="*/ 0 h 289"/>
              <a:gd name="T2" fmla="*/ 0 w 289"/>
              <a:gd name="T3" fmla="*/ 145 h 289"/>
              <a:gd name="T4" fmla="*/ 145 w 289"/>
              <a:gd name="T5" fmla="*/ 289 h 289"/>
              <a:gd name="T6" fmla="*/ 289 w 289"/>
              <a:gd name="T7" fmla="*/ 145 h 289"/>
              <a:gd name="T8" fmla="*/ 145 w 289"/>
              <a:gd name="T9" fmla="*/ 0 h 289"/>
              <a:gd name="T10" fmla="*/ 145 w 289"/>
              <a:gd name="T11" fmla="*/ 227 h 289"/>
              <a:gd name="T12" fmla="*/ 121 w 289"/>
              <a:gd name="T13" fmla="*/ 204 h 289"/>
              <a:gd name="T14" fmla="*/ 145 w 289"/>
              <a:gd name="T15" fmla="*/ 181 h 289"/>
              <a:gd name="T16" fmla="*/ 168 w 289"/>
              <a:gd name="T17" fmla="*/ 204 h 289"/>
              <a:gd name="T18" fmla="*/ 145 w 289"/>
              <a:gd name="T19" fmla="*/ 227 h 289"/>
              <a:gd name="T20" fmla="*/ 206 w 289"/>
              <a:gd name="T21" fmla="*/ 174 h 289"/>
              <a:gd name="T22" fmla="*/ 185 w 289"/>
              <a:gd name="T23" fmla="*/ 174 h 289"/>
              <a:gd name="T24" fmla="*/ 180 w 289"/>
              <a:gd name="T25" fmla="*/ 168 h 289"/>
              <a:gd name="T26" fmla="*/ 113 w 289"/>
              <a:gd name="T27" fmla="*/ 168 h 289"/>
              <a:gd name="T28" fmla="*/ 105 w 289"/>
              <a:gd name="T29" fmla="*/ 176 h 289"/>
              <a:gd name="T30" fmla="*/ 85 w 289"/>
              <a:gd name="T31" fmla="*/ 176 h 289"/>
              <a:gd name="T32" fmla="*/ 85 w 289"/>
              <a:gd name="T33" fmla="*/ 156 h 289"/>
              <a:gd name="T34" fmla="*/ 89 w 289"/>
              <a:gd name="T35" fmla="*/ 151 h 289"/>
              <a:gd name="T36" fmla="*/ 93 w 289"/>
              <a:gd name="T37" fmla="*/ 148 h 289"/>
              <a:gd name="T38" fmla="*/ 198 w 289"/>
              <a:gd name="T39" fmla="*/ 145 h 289"/>
              <a:gd name="T40" fmla="*/ 198 w 289"/>
              <a:gd name="T41" fmla="*/ 146 h 289"/>
              <a:gd name="T42" fmla="*/ 199 w 289"/>
              <a:gd name="T43" fmla="*/ 147 h 289"/>
              <a:gd name="T44" fmla="*/ 200 w 289"/>
              <a:gd name="T45" fmla="*/ 148 h 289"/>
              <a:gd name="T46" fmla="*/ 206 w 289"/>
              <a:gd name="T47" fmla="*/ 154 h 289"/>
              <a:gd name="T48" fmla="*/ 210 w 289"/>
              <a:gd name="T49" fmla="*/ 164 h 289"/>
              <a:gd name="T50" fmla="*/ 206 w 289"/>
              <a:gd name="T51" fmla="*/ 174 h 289"/>
              <a:gd name="T52" fmla="*/ 240 w 289"/>
              <a:gd name="T53" fmla="*/ 138 h 289"/>
              <a:gd name="T54" fmla="*/ 221 w 289"/>
              <a:gd name="T55" fmla="*/ 138 h 289"/>
              <a:gd name="T56" fmla="*/ 214 w 289"/>
              <a:gd name="T57" fmla="*/ 131 h 289"/>
              <a:gd name="T58" fmla="*/ 76 w 289"/>
              <a:gd name="T59" fmla="*/ 132 h 289"/>
              <a:gd name="T60" fmla="*/ 76 w 289"/>
              <a:gd name="T61" fmla="*/ 132 h 289"/>
              <a:gd name="T62" fmla="*/ 67 w 289"/>
              <a:gd name="T63" fmla="*/ 141 h 289"/>
              <a:gd name="T64" fmla="*/ 49 w 289"/>
              <a:gd name="T65" fmla="*/ 141 h 289"/>
              <a:gd name="T66" fmla="*/ 48 w 289"/>
              <a:gd name="T67" fmla="*/ 122 h 289"/>
              <a:gd name="T68" fmla="*/ 57 w 289"/>
              <a:gd name="T69" fmla="*/ 113 h 289"/>
              <a:gd name="T70" fmla="*/ 58 w 289"/>
              <a:gd name="T71" fmla="*/ 112 h 289"/>
              <a:gd name="T72" fmla="*/ 229 w 289"/>
              <a:gd name="T73" fmla="*/ 109 h 289"/>
              <a:gd name="T74" fmla="*/ 231 w 289"/>
              <a:gd name="T75" fmla="*/ 110 h 289"/>
              <a:gd name="T76" fmla="*/ 235 w 289"/>
              <a:gd name="T77" fmla="*/ 114 h 289"/>
              <a:gd name="T78" fmla="*/ 235 w 289"/>
              <a:gd name="T79" fmla="*/ 114 h 289"/>
              <a:gd name="T80" fmla="*/ 240 w 289"/>
              <a:gd name="T81" fmla="*/ 119 h 289"/>
              <a:gd name="T82" fmla="*/ 240 w 289"/>
              <a:gd name="T83" fmla="*/ 13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289">
                <a:moveTo>
                  <a:pt x="145" y="0"/>
                </a:moveTo>
                <a:cubicBezTo>
                  <a:pt x="65" y="0"/>
                  <a:pt x="0" y="65"/>
                  <a:pt x="0" y="145"/>
                </a:cubicBezTo>
                <a:cubicBezTo>
                  <a:pt x="0" y="224"/>
                  <a:pt x="65" y="289"/>
                  <a:pt x="145" y="289"/>
                </a:cubicBezTo>
                <a:cubicBezTo>
                  <a:pt x="225" y="289"/>
                  <a:pt x="289" y="224"/>
                  <a:pt x="289" y="145"/>
                </a:cubicBezTo>
                <a:cubicBezTo>
                  <a:pt x="289" y="65"/>
                  <a:pt x="225" y="0"/>
                  <a:pt x="145" y="0"/>
                </a:cubicBezTo>
                <a:close/>
                <a:moveTo>
                  <a:pt x="145" y="227"/>
                </a:moveTo>
                <a:cubicBezTo>
                  <a:pt x="132" y="227"/>
                  <a:pt x="121" y="217"/>
                  <a:pt x="121" y="204"/>
                </a:cubicBezTo>
                <a:cubicBezTo>
                  <a:pt x="121" y="191"/>
                  <a:pt x="132" y="181"/>
                  <a:pt x="145" y="181"/>
                </a:cubicBezTo>
                <a:cubicBezTo>
                  <a:pt x="158" y="181"/>
                  <a:pt x="168" y="191"/>
                  <a:pt x="168" y="204"/>
                </a:cubicBezTo>
                <a:cubicBezTo>
                  <a:pt x="168" y="217"/>
                  <a:pt x="158" y="227"/>
                  <a:pt x="145" y="227"/>
                </a:cubicBezTo>
                <a:close/>
                <a:moveTo>
                  <a:pt x="206" y="174"/>
                </a:moveTo>
                <a:cubicBezTo>
                  <a:pt x="200" y="180"/>
                  <a:pt x="191" y="180"/>
                  <a:pt x="185" y="174"/>
                </a:cubicBezTo>
                <a:cubicBezTo>
                  <a:pt x="180" y="168"/>
                  <a:pt x="180" y="168"/>
                  <a:pt x="180" y="168"/>
                </a:cubicBezTo>
                <a:cubicBezTo>
                  <a:pt x="161" y="150"/>
                  <a:pt x="132" y="150"/>
                  <a:pt x="113" y="168"/>
                </a:cubicBezTo>
                <a:cubicBezTo>
                  <a:pt x="105" y="176"/>
                  <a:pt x="105" y="176"/>
                  <a:pt x="105" y="176"/>
                </a:cubicBezTo>
                <a:cubicBezTo>
                  <a:pt x="100" y="182"/>
                  <a:pt x="90" y="182"/>
                  <a:pt x="85" y="176"/>
                </a:cubicBezTo>
                <a:cubicBezTo>
                  <a:pt x="79" y="171"/>
                  <a:pt x="79" y="161"/>
                  <a:pt x="85" y="156"/>
                </a:cubicBezTo>
                <a:cubicBezTo>
                  <a:pt x="89" y="151"/>
                  <a:pt x="89" y="151"/>
                  <a:pt x="89" y="151"/>
                </a:cubicBezTo>
                <a:cubicBezTo>
                  <a:pt x="93" y="148"/>
                  <a:pt x="93" y="148"/>
                  <a:pt x="93" y="148"/>
                </a:cubicBezTo>
                <a:cubicBezTo>
                  <a:pt x="121" y="119"/>
                  <a:pt x="167" y="118"/>
                  <a:pt x="198" y="145"/>
                </a:cubicBezTo>
                <a:cubicBezTo>
                  <a:pt x="198" y="145"/>
                  <a:pt x="198" y="146"/>
                  <a:pt x="198" y="146"/>
                </a:cubicBezTo>
                <a:cubicBezTo>
                  <a:pt x="199" y="147"/>
                  <a:pt x="199" y="147"/>
                  <a:pt x="199" y="147"/>
                </a:cubicBezTo>
                <a:cubicBezTo>
                  <a:pt x="200" y="147"/>
                  <a:pt x="200" y="147"/>
                  <a:pt x="200" y="148"/>
                </a:cubicBezTo>
                <a:cubicBezTo>
                  <a:pt x="206" y="154"/>
                  <a:pt x="206" y="154"/>
                  <a:pt x="206" y="154"/>
                </a:cubicBezTo>
                <a:cubicBezTo>
                  <a:pt x="209" y="156"/>
                  <a:pt x="210" y="160"/>
                  <a:pt x="210" y="164"/>
                </a:cubicBezTo>
                <a:cubicBezTo>
                  <a:pt x="210" y="168"/>
                  <a:pt x="209" y="171"/>
                  <a:pt x="206" y="174"/>
                </a:cubicBezTo>
                <a:close/>
                <a:moveTo>
                  <a:pt x="240" y="138"/>
                </a:moveTo>
                <a:cubicBezTo>
                  <a:pt x="235" y="143"/>
                  <a:pt x="226" y="143"/>
                  <a:pt x="221" y="138"/>
                </a:cubicBezTo>
                <a:cubicBezTo>
                  <a:pt x="214" y="131"/>
                  <a:pt x="214" y="131"/>
                  <a:pt x="214" y="131"/>
                </a:cubicBezTo>
                <a:cubicBezTo>
                  <a:pt x="176" y="94"/>
                  <a:pt x="115" y="95"/>
                  <a:pt x="76" y="132"/>
                </a:cubicBezTo>
                <a:cubicBezTo>
                  <a:pt x="76" y="132"/>
                  <a:pt x="76" y="132"/>
                  <a:pt x="76" y="132"/>
                </a:cubicBezTo>
                <a:cubicBezTo>
                  <a:pt x="67" y="141"/>
                  <a:pt x="67" y="141"/>
                  <a:pt x="67" y="141"/>
                </a:cubicBezTo>
                <a:cubicBezTo>
                  <a:pt x="62" y="146"/>
                  <a:pt x="54" y="146"/>
                  <a:pt x="49" y="141"/>
                </a:cubicBezTo>
                <a:cubicBezTo>
                  <a:pt x="43" y="135"/>
                  <a:pt x="43" y="127"/>
                  <a:pt x="48" y="122"/>
                </a:cubicBezTo>
                <a:cubicBezTo>
                  <a:pt x="57" y="113"/>
                  <a:pt x="57" y="113"/>
                  <a:pt x="57" y="113"/>
                </a:cubicBezTo>
                <a:cubicBezTo>
                  <a:pt x="57" y="113"/>
                  <a:pt x="58" y="113"/>
                  <a:pt x="58" y="112"/>
                </a:cubicBezTo>
                <a:cubicBezTo>
                  <a:pt x="105" y="67"/>
                  <a:pt x="180" y="65"/>
                  <a:pt x="229" y="109"/>
                </a:cubicBezTo>
                <a:cubicBezTo>
                  <a:pt x="230" y="109"/>
                  <a:pt x="231" y="110"/>
                  <a:pt x="231" y="110"/>
                </a:cubicBezTo>
                <a:cubicBezTo>
                  <a:pt x="235" y="114"/>
                  <a:pt x="235" y="114"/>
                  <a:pt x="235" y="114"/>
                </a:cubicBezTo>
                <a:cubicBezTo>
                  <a:pt x="235" y="114"/>
                  <a:pt x="235" y="114"/>
                  <a:pt x="235" y="114"/>
                </a:cubicBezTo>
                <a:cubicBezTo>
                  <a:pt x="240" y="119"/>
                  <a:pt x="240" y="119"/>
                  <a:pt x="240" y="119"/>
                </a:cubicBezTo>
                <a:cubicBezTo>
                  <a:pt x="245" y="124"/>
                  <a:pt x="245" y="133"/>
                  <a:pt x="240" y="138"/>
                </a:cubicBezTo>
                <a:close/>
              </a:path>
            </a:pathLst>
          </a:custGeom>
          <a:solidFill>
            <a:schemeClr val="accent5"/>
          </a:solidFill>
          <a:ln>
            <a:noFill/>
          </a:ln>
          <a:effectLst>
            <a:outerShdw blurRad="228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193" name="Freeform 145"/>
          <p:cNvSpPr>
            <a:spLocks noEditPoints="1"/>
          </p:cNvSpPr>
          <p:nvPr/>
        </p:nvSpPr>
        <p:spPr bwMode="auto">
          <a:xfrm>
            <a:off x="8511775" y="3340985"/>
            <a:ext cx="300870" cy="231452"/>
          </a:xfrm>
          <a:custGeom>
            <a:avLst/>
            <a:gdLst>
              <a:gd name="T0" fmla="*/ 141 w 141"/>
              <a:gd name="T1" fmla="*/ 41 h 112"/>
              <a:gd name="T2" fmla="*/ 127 w 141"/>
              <a:gd name="T3" fmla="*/ 26 h 112"/>
              <a:gd name="T4" fmla="*/ 114 w 141"/>
              <a:gd name="T5" fmla="*/ 0 h 112"/>
              <a:gd name="T6" fmla="*/ 28 w 141"/>
              <a:gd name="T7" fmla="*/ 0 h 112"/>
              <a:gd name="T8" fmla="*/ 14 w 141"/>
              <a:gd name="T9" fmla="*/ 26 h 112"/>
              <a:gd name="T10" fmla="*/ 0 w 141"/>
              <a:gd name="T11" fmla="*/ 41 h 112"/>
              <a:gd name="T12" fmla="*/ 0 w 141"/>
              <a:gd name="T13" fmla="*/ 86 h 112"/>
              <a:gd name="T14" fmla="*/ 0 w 141"/>
              <a:gd name="T15" fmla="*/ 90 h 112"/>
              <a:gd name="T16" fmla="*/ 0 w 141"/>
              <a:gd name="T17" fmla="*/ 106 h 112"/>
              <a:gd name="T18" fmla="*/ 7 w 141"/>
              <a:gd name="T19" fmla="*/ 112 h 112"/>
              <a:gd name="T20" fmla="*/ 27 w 141"/>
              <a:gd name="T21" fmla="*/ 112 h 112"/>
              <a:gd name="T22" fmla="*/ 34 w 141"/>
              <a:gd name="T23" fmla="*/ 106 h 112"/>
              <a:gd name="T24" fmla="*/ 34 w 141"/>
              <a:gd name="T25" fmla="*/ 90 h 112"/>
              <a:gd name="T26" fmla="*/ 108 w 141"/>
              <a:gd name="T27" fmla="*/ 90 h 112"/>
              <a:gd name="T28" fmla="*/ 108 w 141"/>
              <a:gd name="T29" fmla="*/ 106 h 112"/>
              <a:gd name="T30" fmla="*/ 114 w 141"/>
              <a:gd name="T31" fmla="*/ 112 h 112"/>
              <a:gd name="T32" fmla="*/ 135 w 141"/>
              <a:gd name="T33" fmla="*/ 112 h 112"/>
              <a:gd name="T34" fmla="*/ 141 w 141"/>
              <a:gd name="T35" fmla="*/ 106 h 112"/>
              <a:gd name="T36" fmla="*/ 141 w 141"/>
              <a:gd name="T37" fmla="*/ 90 h 112"/>
              <a:gd name="T38" fmla="*/ 141 w 141"/>
              <a:gd name="T39" fmla="*/ 41 h 112"/>
              <a:gd name="T40" fmla="*/ 35 w 141"/>
              <a:gd name="T41" fmla="*/ 10 h 112"/>
              <a:gd name="T42" fmla="*/ 106 w 141"/>
              <a:gd name="T43" fmla="*/ 10 h 112"/>
              <a:gd name="T44" fmla="*/ 118 w 141"/>
              <a:gd name="T45" fmla="*/ 32 h 112"/>
              <a:gd name="T46" fmla="*/ 24 w 141"/>
              <a:gd name="T47" fmla="*/ 32 h 112"/>
              <a:gd name="T48" fmla="*/ 35 w 141"/>
              <a:gd name="T49" fmla="*/ 10 h 112"/>
              <a:gd name="T50" fmla="*/ 41 w 141"/>
              <a:gd name="T51" fmla="*/ 79 h 112"/>
              <a:gd name="T52" fmla="*/ 13 w 141"/>
              <a:gd name="T53" fmla="*/ 79 h 112"/>
              <a:gd name="T54" fmla="*/ 13 w 141"/>
              <a:gd name="T55" fmla="*/ 64 h 112"/>
              <a:gd name="T56" fmla="*/ 41 w 141"/>
              <a:gd name="T57" fmla="*/ 64 h 112"/>
              <a:gd name="T58" fmla="*/ 41 w 141"/>
              <a:gd name="T59" fmla="*/ 79 h 112"/>
              <a:gd name="T60" fmla="*/ 129 w 141"/>
              <a:gd name="T61" fmla="*/ 79 h 112"/>
              <a:gd name="T62" fmla="*/ 100 w 141"/>
              <a:gd name="T63" fmla="*/ 79 h 112"/>
              <a:gd name="T64" fmla="*/ 100 w 141"/>
              <a:gd name="T65" fmla="*/ 64 h 112"/>
              <a:gd name="T66" fmla="*/ 129 w 141"/>
              <a:gd name="T67" fmla="*/ 64 h 112"/>
              <a:gd name="T68" fmla="*/ 129 w 141"/>
              <a:gd name="T69" fmla="*/ 7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12">
                <a:moveTo>
                  <a:pt x="141" y="41"/>
                </a:moveTo>
                <a:cubicBezTo>
                  <a:pt x="127" y="26"/>
                  <a:pt x="127" y="26"/>
                  <a:pt x="127" y="26"/>
                </a:cubicBezTo>
                <a:cubicBezTo>
                  <a:pt x="114" y="0"/>
                  <a:pt x="114" y="0"/>
                  <a:pt x="114" y="0"/>
                </a:cubicBezTo>
                <a:cubicBezTo>
                  <a:pt x="28" y="0"/>
                  <a:pt x="28" y="0"/>
                  <a:pt x="28" y="0"/>
                </a:cubicBezTo>
                <a:cubicBezTo>
                  <a:pt x="14" y="26"/>
                  <a:pt x="14" y="26"/>
                  <a:pt x="14" y="26"/>
                </a:cubicBezTo>
                <a:cubicBezTo>
                  <a:pt x="0" y="41"/>
                  <a:pt x="0" y="41"/>
                  <a:pt x="0" y="41"/>
                </a:cubicBezTo>
                <a:cubicBezTo>
                  <a:pt x="0" y="86"/>
                  <a:pt x="0" y="86"/>
                  <a:pt x="0" y="86"/>
                </a:cubicBezTo>
                <a:cubicBezTo>
                  <a:pt x="0" y="90"/>
                  <a:pt x="0" y="90"/>
                  <a:pt x="0" y="90"/>
                </a:cubicBezTo>
                <a:cubicBezTo>
                  <a:pt x="0" y="106"/>
                  <a:pt x="0" y="106"/>
                  <a:pt x="0" y="106"/>
                </a:cubicBezTo>
                <a:cubicBezTo>
                  <a:pt x="0" y="110"/>
                  <a:pt x="3" y="112"/>
                  <a:pt x="7" y="112"/>
                </a:cubicBezTo>
                <a:cubicBezTo>
                  <a:pt x="27" y="112"/>
                  <a:pt x="27" y="112"/>
                  <a:pt x="27" y="112"/>
                </a:cubicBezTo>
                <a:cubicBezTo>
                  <a:pt x="31" y="112"/>
                  <a:pt x="34" y="110"/>
                  <a:pt x="34" y="106"/>
                </a:cubicBezTo>
                <a:cubicBezTo>
                  <a:pt x="34" y="90"/>
                  <a:pt x="34" y="90"/>
                  <a:pt x="34" y="90"/>
                </a:cubicBezTo>
                <a:cubicBezTo>
                  <a:pt x="108" y="90"/>
                  <a:pt x="108" y="90"/>
                  <a:pt x="108" y="90"/>
                </a:cubicBezTo>
                <a:cubicBezTo>
                  <a:pt x="108" y="106"/>
                  <a:pt x="108" y="106"/>
                  <a:pt x="108" y="106"/>
                </a:cubicBezTo>
                <a:cubicBezTo>
                  <a:pt x="108" y="110"/>
                  <a:pt x="111" y="112"/>
                  <a:pt x="114" y="112"/>
                </a:cubicBezTo>
                <a:cubicBezTo>
                  <a:pt x="135" y="112"/>
                  <a:pt x="135" y="112"/>
                  <a:pt x="135" y="112"/>
                </a:cubicBezTo>
                <a:cubicBezTo>
                  <a:pt x="138" y="112"/>
                  <a:pt x="141" y="110"/>
                  <a:pt x="141" y="106"/>
                </a:cubicBezTo>
                <a:cubicBezTo>
                  <a:pt x="141" y="90"/>
                  <a:pt x="141" y="90"/>
                  <a:pt x="141" y="90"/>
                </a:cubicBezTo>
                <a:lnTo>
                  <a:pt x="141" y="41"/>
                </a:lnTo>
                <a:close/>
                <a:moveTo>
                  <a:pt x="35" y="10"/>
                </a:moveTo>
                <a:cubicBezTo>
                  <a:pt x="106" y="10"/>
                  <a:pt x="106" y="10"/>
                  <a:pt x="106" y="10"/>
                </a:cubicBezTo>
                <a:cubicBezTo>
                  <a:pt x="118" y="32"/>
                  <a:pt x="118" y="32"/>
                  <a:pt x="118" y="32"/>
                </a:cubicBezTo>
                <a:cubicBezTo>
                  <a:pt x="24" y="32"/>
                  <a:pt x="24" y="32"/>
                  <a:pt x="24" y="32"/>
                </a:cubicBezTo>
                <a:lnTo>
                  <a:pt x="35" y="10"/>
                </a:lnTo>
                <a:close/>
                <a:moveTo>
                  <a:pt x="41" y="79"/>
                </a:moveTo>
                <a:cubicBezTo>
                  <a:pt x="13" y="79"/>
                  <a:pt x="13" y="79"/>
                  <a:pt x="13" y="79"/>
                </a:cubicBezTo>
                <a:cubicBezTo>
                  <a:pt x="13" y="64"/>
                  <a:pt x="13" y="64"/>
                  <a:pt x="13" y="64"/>
                </a:cubicBezTo>
                <a:cubicBezTo>
                  <a:pt x="41" y="64"/>
                  <a:pt x="41" y="64"/>
                  <a:pt x="41" y="64"/>
                </a:cubicBezTo>
                <a:lnTo>
                  <a:pt x="41" y="79"/>
                </a:lnTo>
                <a:close/>
                <a:moveTo>
                  <a:pt x="129" y="79"/>
                </a:moveTo>
                <a:cubicBezTo>
                  <a:pt x="100" y="79"/>
                  <a:pt x="100" y="79"/>
                  <a:pt x="100" y="79"/>
                </a:cubicBezTo>
                <a:cubicBezTo>
                  <a:pt x="100" y="64"/>
                  <a:pt x="100" y="64"/>
                  <a:pt x="100" y="64"/>
                </a:cubicBezTo>
                <a:cubicBezTo>
                  <a:pt x="129" y="64"/>
                  <a:pt x="129" y="64"/>
                  <a:pt x="129" y="64"/>
                </a:cubicBezTo>
                <a:lnTo>
                  <a:pt x="129" y="79"/>
                </a:lnTo>
                <a:close/>
              </a:path>
            </a:pathLst>
          </a:custGeom>
          <a:solidFill>
            <a:schemeClr val="accent1"/>
          </a:solidFill>
          <a:ln>
            <a:noFill/>
          </a:ln>
          <a:effectLst>
            <a:outerShdw blurRad="228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grpSp>
        <p:nvGrpSpPr>
          <p:cNvPr id="194" name="Group 193"/>
          <p:cNvGrpSpPr/>
          <p:nvPr/>
        </p:nvGrpSpPr>
        <p:grpSpPr>
          <a:xfrm>
            <a:off x="9695440" y="3417844"/>
            <a:ext cx="321590" cy="202630"/>
            <a:chOff x="7145338" y="3587750"/>
            <a:chExt cx="566738" cy="368300"/>
          </a:xfrm>
          <a:solidFill>
            <a:schemeClr val="accent5"/>
          </a:solidFill>
          <a:effectLst>
            <a:outerShdw blurRad="228600" dist="50800" dir="2700000" algn="tl" rotWithShape="0">
              <a:prstClr val="black">
                <a:alpha val="40000"/>
              </a:prstClr>
            </a:outerShdw>
          </a:effectLst>
        </p:grpSpPr>
        <p:sp>
          <p:nvSpPr>
            <p:cNvPr id="195" name="Freeform 146"/>
            <p:cNvSpPr>
              <a:spLocks/>
            </p:cNvSpPr>
            <p:nvPr/>
          </p:nvSpPr>
          <p:spPr bwMode="auto">
            <a:xfrm>
              <a:off x="7250113" y="3816350"/>
              <a:ext cx="153988" cy="139700"/>
            </a:xfrm>
            <a:custGeom>
              <a:avLst/>
              <a:gdLst>
                <a:gd name="T0" fmla="*/ 33 w 41"/>
                <a:gd name="T1" fmla="*/ 0 h 37"/>
                <a:gd name="T2" fmla="*/ 15 w 41"/>
                <a:gd name="T3" fmla="*/ 6 h 37"/>
                <a:gd name="T4" fmla="*/ 10 w 41"/>
                <a:gd name="T5" fmla="*/ 5 h 37"/>
                <a:gd name="T6" fmla="*/ 10 w 41"/>
                <a:gd name="T7" fmla="*/ 6 h 37"/>
                <a:gd name="T8" fmla="*/ 6 w 41"/>
                <a:gd name="T9" fmla="*/ 31 h 37"/>
                <a:gd name="T10" fmla="*/ 32 w 41"/>
                <a:gd name="T11" fmla="*/ 28 h 37"/>
                <a:gd name="T12" fmla="*/ 35 w 41"/>
                <a:gd name="T13" fmla="*/ 2 h 37"/>
                <a:gd name="T14" fmla="*/ 33 w 41"/>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33" y="0"/>
                  </a:moveTo>
                  <a:cubicBezTo>
                    <a:pt x="28" y="4"/>
                    <a:pt x="22" y="6"/>
                    <a:pt x="15" y="6"/>
                  </a:cubicBezTo>
                  <a:cubicBezTo>
                    <a:pt x="14" y="6"/>
                    <a:pt x="12" y="6"/>
                    <a:pt x="10" y="5"/>
                  </a:cubicBezTo>
                  <a:cubicBezTo>
                    <a:pt x="10" y="5"/>
                    <a:pt x="10" y="5"/>
                    <a:pt x="10" y="6"/>
                  </a:cubicBezTo>
                  <a:cubicBezTo>
                    <a:pt x="2" y="14"/>
                    <a:pt x="0" y="25"/>
                    <a:pt x="6" y="31"/>
                  </a:cubicBezTo>
                  <a:cubicBezTo>
                    <a:pt x="13" y="37"/>
                    <a:pt x="24" y="36"/>
                    <a:pt x="32" y="28"/>
                  </a:cubicBezTo>
                  <a:cubicBezTo>
                    <a:pt x="40" y="20"/>
                    <a:pt x="41" y="8"/>
                    <a:pt x="35" y="2"/>
                  </a:cubicBezTo>
                  <a:cubicBezTo>
                    <a:pt x="34" y="2"/>
                    <a:pt x="34" y="1"/>
                    <a:pt x="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6" name="Freeform 147"/>
            <p:cNvSpPr>
              <a:spLocks/>
            </p:cNvSpPr>
            <p:nvPr/>
          </p:nvSpPr>
          <p:spPr bwMode="auto">
            <a:xfrm>
              <a:off x="7145338" y="3587750"/>
              <a:ext cx="266700" cy="236537"/>
            </a:xfrm>
            <a:custGeom>
              <a:avLst/>
              <a:gdLst>
                <a:gd name="T0" fmla="*/ 16 w 71"/>
                <a:gd name="T1" fmla="*/ 51 h 63"/>
                <a:gd name="T2" fmla="*/ 42 w 71"/>
                <a:gd name="T3" fmla="*/ 63 h 63"/>
                <a:gd name="T4" fmla="*/ 43 w 71"/>
                <a:gd name="T5" fmla="*/ 63 h 63"/>
                <a:gd name="T6" fmla="*/ 56 w 71"/>
                <a:gd name="T7" fmla="*/ 60 h 63"/>
                <a:gd name="T8" fmla="*/ 60 w 71"/>
                <a:gd name="T9" fmla="*/ 56 h 63"/>
                <a:gd name="T10" fmla="*/ 55 w 71"/>
                <a:gd name="T11" fmla="*/ 12 h 63"/>
                <a:gd name="T12" fmla="*/ 28 w 71"/>
                <a:gd name="T13" fmla="*/ 0 h 63"/>
                <a:gd name="T14" fmla="*/ 11 w 71"/>
                <a:gd name="T15" fmla="*/ 7 h 63"/>
                <a:gd name="T16" fmla="*/ 16 w 71"/>
                <a:gd name="T17"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16" y="51"/>
                  </a:moveTo>
                  <a:cubicBezTo>
                    <a:pt x="24" y="58"/>
                    <a:pt x="33" y="63"/>
                    <a:pt x="42" y="63"/>
                  </a:cubicBezTo>
                  <a:cubicBezTo>
                    <a:pt x="43" y="63"/>
                    <a:pt x="43" y="63"/>
                    <a:pt x="43" y="63"/>
                  </a:cubicBezTo>
                  <a:cubicBezTo>
                    <a:pt x="48" y="63"/>
                    <a:pt x="52" y="62"/>
                    <a:pt x="56" y="60"/>
                  </a:cubicBezTo>
                  <a:cubicBezTo>
                    <a:pt x="58" y="59"/>
                    <a:pt x="59" y="58"/>
                    <a:pt x="60" y="56"/>
                  </a:cubicBezTo>
                  <a:cubicBezTo>
                    <a:pt x="71" y="46"/>
                    <a:pt x="69" y="26"/>
                    <a:pt x="55" y="12"/>
                  </a:cubicBezTo>
                  <a:cubicBezTo>
                    <a:pt x="47" y="4"/>
                    <a:pt x="37" y="0"/>
                    <a:pt x="28" y="0"/>
                  </a:cubicBezTo>
                  <a:cubicBezTo>
                    <a:pt x="21" y="0"/>
                    <a:pt x="15" y="2"/>
                    <a:pt x="11" y="7"/>
                  </a:cubicBezTo>
                  <a:cubicBezTo>
                    <a:pt x="0" y="17"/>
                    <a:pt x="3" y="37"/>
                    <a:pt x="16"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7" name="Freeform 148"/>
            <p:cNvSpPr>
              <a:spLocks/>
            </p:cNvSpPr>
            <p:nvPr/>
          </p:nvSpPr>
          <p:spPr bwMode="auto">
            <a:xfrm>
              <a:off x="7450138" y="3816350"/>
              <a:ext cx="157163" cy="139700"/>
            </a:xfrm>
            <a:custGeom>
              <a:avLst/>
              <a:gdLst>
                <a:gd name="T0" fmla="*/ 35 w 42"/>
                <a:gd name="T1" fmla="*/ 31 h 37"/>
                <a:gd name="T2" fmla="*/ 32 w 42"/>
                <a:gd name="T3" fmla="*/ 6 h 37"/>
                <a:gd name="T4" fmla="*/ 32 w 42"/>
                <a:gd name="T5" fmla="*/ 5 h 37"/>
                <a:gd name="T6" fmla="*/ 26 w 42"/>
                <a:gd name="T7" fmla="*/ 6 h 37"/>
                <a:gd name="T8" fmla="*/ 9 w 42"/>
                <a:gd name="T9" fmla="*/ 0 h 37"/>
                <a:gd name="T10" fmla="*/ 7 w 42"/>
                <a:gd name="T11" fmla="*/ 2 h 37"/>
                <a:gd name="T12" fmla="*/ 10 w 42"/>
                <a:gd name="T13" fmla="*/ 28 h 37"/>
                <a:gd name="T14" fmla="*/ 35 w 42"/>
                <a:gd name="T15" fmla="*/ 3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7">
                  <a:moveTo>
                    <a:pt x="35" y="31"/>
                  </a:moveTo>
                  <a:cubicBezTo>
                    <a:pt x="42" y="25"/>
                    <a:pt x="40" y="14"/>
                    <a:pt x="32" y="6"/>
                  </a:cubicBezTo>
                  <a:cubicBezTo>
                    <a:pt x="32" y="5"/>
                    <a:pt x="32" y="5"/>
                    <a:pt x="32" y="5"/>
                  </a:cubicBezTo>
                  <a:cubicBezTo>
                    <a:pt x="30" y="6"/>
                    <a:pt x="28" y="6"/>
                    <a:pt x="26" y="6"/>
                  </a:cubicBezTo>
                  <a:cubicBezTo>
                    <a:pt x="20" y="6"/>
                    <a:pt x="14" y="4"/>
                    <a:pt x="9" y="0"/>
                  </a:cubicBezTo>
                  <a:cubicBezTo>
                    <a:pt x="8" y="1"/>
                    <a:pt x="7" y="2"/>
                    <a:pt x="7" y="2"/>
                  </a:cubicBezTo>
                  <a:cubicBezTo>
                    <a:pt x="0" y="8"/>
                    <a:pt x="2" y="20"/>
                    <a:pt x="10" y="28"/>
                  </a:cubicBezTo>
                  <a:cubicBezTo>
                    <a:pt x="18" y="36"/>
                    <a:pt x="29" y="37"/>
                    <a:pt x="35"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8" name="Freeform 149"/>
            <p:cNvSpPr>
              <a:spLocks/>
            </p:cNvSpPr>
            <p:nvPr/>
          </p:nvSpPr>
          <p:spPr bwMode="auto">
            <a:xfrm>
              <a:off x="7445376" y="3587750"/>
              <a:ext cx="266700" cy="236537"/>
            </a:xfrm>
            <a:custGeom>
              <a:avLst/>
              <a:gdLst>
                <a:gd name="T0" fmla="*/ 60 w 71"/>
                <a:gd name="T1" fmla="*/ 7 h 63"/>
                <a:gd name="T2" fmla="*/ 43 w 71"/>
                <a:gd name="T3" fmla="*/ 0 h 63"/>
                <a:gd name="T4" fmla="*/ 16 w 71"/>
                <a:gd name="T5" fmla="*/ 12 h 63"/>
                <a:gd name="T6" fmla="*/ 10 w 71"/>
                <a:gd name="T7" fmla="*/ 56 h 63"/>
                <a:gd name="T8" fmla="*/ 15 w 71"/>
                <a:gd name="T9" fmla="*/ 60 h 63"/>
                <a:gd name="T10" fmla="*/ 27 w 71"/>
                <a:gd name="T11" fmla="*/ 63 h 63"/>
                <a:gd name="T12" fmla="*/ 29 w 71"/>
                <a:gd name="T13" fmla="*/ 63 h 63"/>
                <a:gd name="T14" fmla="*/ 55 w 71"/>
                <a:gd name="T15" fmla="*/ 51 h 63"/>
                <a:gd name="T16" fmla="*/ 60 w 71"/>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60" y="7"/>
                  </a:moveTo>
                  <a:cubicBezTo>
                    <a:pt x="56" y="2"/>
                    <a:pt x="50" y="0"/>
                    <a:pt x="43" y="0"/>
                  </a:cubicBezTo>
                  <a:cubicBezTo>
                    <a:pt x="34" y="0"/>
                    <a:pt x="24" y="4"/>
                    <a:pt x="16" y="12"/>
                  </a:cubicBezTo>
                  <a:cubicBezTo>
                    <a:pt x="2" y="26"/>
                    <a:pt x="0" y="46"/>
                    <a:pt x="10" y="56"/>
                  </a:cubicBezTo>
                  <a:cubicBezTo>
                    <a:pt x="12" y="58"/>
                    <a:pt x="13" y="59"/>
                    <a:pt x="15" y="60"/>
                  </a:cubicBezTo>
                  <a:cubicBezTo>
                    <a:pt x="18" y="62"/>
                    <a:pt x="23" y="63"/>
                    <a:pt x="27" y="63"/>
                  </a:cubicBezTo>
                  <a:cubicBezTo>
                    <a:pt x="28" y="63"/>
                    <a:pt x="28" y="63"/>
                    <a:pt x="29" y="63"/>
                  </a:cubicBezTo>
                  <a:cubicBezTo>
                    <a:pt x="37" y="63"/>
                    <a:pt x="47" y="58"/>
                    <a:pt x="55" y="51"/>
                  </a:cubicBezTo>
                  <a:cubicBezTo>
                    <a:pt x="68" y="37"/>
                    <a:pt x="71" y="17"/>
                    <a:pt x="60"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9" name="Freeform 150"/>
            <p:cNvSpPr>
              <a:spLocks/>
            </p:cNvSpPr>
            <p:nvPr/>
          </p:nvSpPr>
          <p:spPr bwMode="auto">
            <a:xfrm>
              <a:off x="7381876" y="3606800"/>
              <a:ext cx="93663" cy="333375"/>
            </a:xfrm>
            <a:custGeom>
              <a:avLst/>
              <a:gdLst>
                <a:gd name="T0" fmla="*/ 23 w 25"/>
                <a:gd name="T1" fmla="*/ 4 h 89"/>
                <a:gd name="T2" fmla="*/ 20 w 25"/>
                <a:gd name="T3" fmla="*/ 1 h 89"/>
                <a:gd name="T4" fmla="*/ 14 w 25"/>
                <a:gd name="T5" fmla="*/ 10 h 89"/>
                <a:gd name="T6" fmla="*/ 12 w 25"/>
                <a:gd name="T7" fmla="*/ 10 h 89"/>
                <a:gd name="T8" fmla="*/ 11 w 25"/>
                <a:gd name="T9" fmla="*/ 10 h 89"/>
                <a:gd name="T10" fmla="*/ 5 w 25"/>
                <a:gd name="T11" fmla="*/ 1 h 89"/>
                <a:gd name="T12" fmla="*/ 2 w 25"/>
                <a:gd name="T13" fmla="*/ 4 h 89"/>
                <a:gd name="T14" fmla="*/ 8 w 25"/>
                <a:gd name="T15" fmla="*/ 13 h 89"/>
                <a:gd name="T16" fmla="*/ 7 w 25"/>
                <a:gd name="T17" fmla="*/ 15 h 89"/>
                <a:gd name="T18" fmla="*/ 7 w 25"/>
                <a:gd name="T19" fmla="*/ 27 h 89"/>
                <a:gd name="T20" fmla="*/ 7 w 25"/>
                <a:gd name="T21" fmla="*/ 41 h 89"/>
                <a:gd name="T22" fmla="*/ 7 w 25"/>
                <a:gd name="T23" fmla="*/ 83 h 89"/>
                <a:gd name="T24" fmla="*/ 12 w 25"/>
                <a:gd name="T25" fmla="*/ 89 h 89"/>
                <a:gd name="T26" fmla="*/ 18 w 25"/>
                <a:gd name="T27" fmla="*/ 83 h 89"/>
                <a:gd name="T28" fmla="*/ 18 w 25"/>
                <a:gd name="T29" fmla="*/ 41 h 89"/>
                <a:gd name="T30" fmla="*/ 18 w 25"/>
                <a:gd name="T31" fmla="*/ 27 h 89"/>
                <a:gd name="T32" fmla="*/ 18 w 25"/>
                <a:gd name="T33" fmla="*/ 15 h 89"/>
                <a:gd name="T34" fmla="*/ 17 w 25"/>
                <a:gd name="T35" fmla="*/ 13 h 89"/>
                <a:gd name="T36" fmla="*/ 23 w 25"/>
                <a:gd name="T37"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89">
                  <a:moveTo>
                    <a:pt x="23" y="4"/>
                  </a:moveTo>
                  <a:cubicBezTo>
                    <a:pt x="25" y="2"/>
                    <a:pt x="22" y="0"/>
                    <a:pt x="20" y="1"/>
                  </a:cubicBezTo>
                  <a:cubicBezTo>
                    <a:pt x="18" y="4"/>
                    <a:pt x="16" y="7"/>
                    <a:pt x="14" y="10"/>
                  </a:cubicBezTo>
                  <a:cubicBezTo>
                    <a:pt x="14" y="10"/>
                    <a:pt x="13" y="10"/>
                    <a:pt x="12" y="10"/>
                  </a:cubicBezTo>
                  <a:cubicBezTo>
                    <a:pt x="12" y="10"/>
                    <a:pt x="11" y="10"/>
                    <a:pt x="11" y="10"/>
                  </a:cubicBezTo>
                  <a:cubicBezTo>
                    <a:pt x="9" y="7"/>
                    <a:pt x="7" y="4"/>
                    <a:pt x="5" y="1"/>
                  </a:cubicBezTo>
                  <a:cubicBezTo>
                    <a:pt x="3" y="0"/>
                    <a:pt x="0" y="2"/>
                    <a:pt x="2" y="4"/>
                  </a:cubicBezTo>
                  <a:cubicBezTo>
                    <a:pt x="4" y="7"/>
                    <a:pt x="6" y="9"/>
                    <a:pt x="8" y="13"/>
                  </a:cubicBezTo>
                  <a:cubicBezTo>
                    <a:pt x="7" y="13"/>
                    <a:pt x="7" y="14"/>
                    <a:pt x="7" y="15"/>
                  </a:cubicBezTo>
                  <a:cubicBezTo>
                    <a:pt x="7" y="27"/>
                    <a:pt x="7" y="27"/>
                    <a:pt x="7" y="27"/>
                  </a:cubicBezTo>
                  <a:cubicBezTo>
                    <a:pt x="7" y="41"/>
                    <a:pt x="7" y="41"/>
                    <a:pt x="7" y="41"/>
                  </a:cubicBezTo>
                  <a:cubicBezTo>
                    <a:pt x="7" y="83"/>
                    <a:pt x="7" y="83"/>
                    <a:pt x="7" y="83"/>
                  </a:cubicBezTo>
                  <a:cubicBezTo>
                    <a:pt x="7" y="86"/>
                    <a:pt x="9" y="89"/>
                    <a:pt x="12" y="89"/>
                  </a:cubicBezTo>
                  <a:cubicBezTo>
                    <a:pt x="15" y="89"/>
                    <a:pt x="18" y="86"/>
                    <a:pt x="18" y="83"/>
                  </a:cubicBezTo>
                  <a:cubicBezTo>
                    <a:pt x="18" y="41"/>
                    <a:pt x="18" y="41"/>
                    <a:pt x="18" y="41"/>
                  </a:cubicBezTo>
                  <a:cubicBezTo>
                    <a:pt x="18" y="27"/>
                    <a:pt x="18" y="27"/>
                    <a:pt x="18" y="27"/>
                  </a:cubicBezTo>
                  <a:cubicBezTo>
                    <a:pt x="18" y="15"/>
                    <a:pt x="18" y="15"/>
                    <a:pt x="18" y="15"/>
                  </a:cubicBezTo>
                  <a:cubicBezTo>
                    <a:pt x="18" y="14"/>
                    <a:pt x="18" y="13"/>
                    <a:pt x="17" y="13"/>
                  </a:cubicBezTo>
                  <a:cubicBezTo>
                    <a:pt x="19" y="9"/>
                    <a:pt x="20" y="7"/>
                    <a:pt x="23"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00" name="Freeform 153"/>
          <p:cNvSpPr>
            <a:spLocks noEditPoints="1"/>
          </p:cNvSpPr>
          <p:nvPr/>
        </p:nvSpPr>
        <p:spPr bwMode="auto">
          <a:xfrm>
            <a:off x="9494560" y="3665891"/>
            <a:ext cx="254028" cy="269009"/>
          </a:xfrm>
          <a:custGeom>
            <a:avLst/>
            <a:gdLst>
              <a:gd name="T0" fmla="*/ 147 w 282"/>
              <a:gd name="T1" fmla="*/ 0 h 308"/>
              <a:gd name="T2" fmla="*/ 145 w 282"/>
              <a:gd name="T3" fmla="*/ 2 h 308"/>
              <a:gd name="T4" fmla="*/ 3 w 282"/>
              <a:gd name="T5" fmla="*/ 218 h 308"/>
              <a:gd name="T6" fmla="*/ 0 w 282"/>
              <a:gd name="T7" fmla="*/ 218 h 308"/>
              <a:gd name="T8" fmla="*/ 3 w 282"/>
              <a:gd name="T9" fmla="*/ 220 h 308"/>
              <a:gd name="T10" fmla="*/ 133 w 282"/>
              <a:gd name="T11" fmla="*/ 308 h 308"/>
              <a:gd name="T12" fmla="*/ 135 w 282"/>
              <a:gd name="T13" fmla="*/ 308 h 308"/>
              <a:gd name="T14" fmla="*/ 135 w 282"/>
              <a:gd name="T15" fmla="*/ 308 h 308"/>
              <a:gd name="T16" fmla="*/ 280 w 282"/>
              <a:gd name="T17" fmla="*/ 92 h 308"/>
              <a:gd name="T18" fmla="*/ 282 w 282"/>
              <a:gd name="T19" fmla="*/ 90 h 308"/>
              <a:gd name="T20" fmla="*/ 280 w 282"/>
              <a:gd name="T21" fmla="*/ 90 h 308"/>
              <a:gd name="T22" fmla="*/ 249 w 282"/>
              <a:gd name="T23" fmla="*/ 68 h 308"/>
              <a:gd name="T24" fmla="*/ 263 w 282"/>
              <a:gd name="T25" fmla="*/ 47 h 308"/>
              <a:gd name="T26" fmla="*/ 263 w 282"/>
              <a:gd name="T27" fmla="*/ 45 h 308"/>
              <a:gd name="T28" fmla="*/ 263 w 282"/>
              <a:gd name="T29" fmla="*/ 45 h 308"/>
              <a:gd name="T30" fmla="*/ 197 w 282"/>
              <a:gd name="T31" fmla="*/ 0 h 308"/>
              <a:gd name="T32" fmla="*/ 195 w 282"/>
              <a:gd name="T33" fmla="*/ 0 h 308"/>
              <a:gd name="T34" fmla="*/ 195 w 282"/>
              <a:gd name="T35" fmla="*/ 0 h 308"/>
              <a:gd name="T36" fmla="*/ 180 w 282"/>
              <a:gd name="T37" fmla="*/ 24 h 308"/>
              <a:gd name="T38" fmla="*/ 147 w 282"/>
              <a:gd name="T39" fmla="*/ 2 h 308"/>
              <a:gd name="T40" fmla="*/ 147 w 282"/>
              <a:gd name="T41" fmla="*/ 0 h 308"/>
              <a:gd name="T42" fmla="*/ 171 w 282"/>
              <a:gd name="T43" fmla="*/ 211 h 308"/>
              <a:gd name="T44" fmla="*/ 76 w 282"/>
              <a:gd name="T45" fmla="*/ 147 h 308"/>
              <a:gd name="T46" fmla="*/ 109 w 282"/>
              <a:gd name="T47" fmla="*/ 97 h 308"/>
              <a:gd name="T48" fmla="*/ 206 w 282"/>
              <a:gd name="T49" fmla="*/ 161 h 308"/>
              <a:gd name="T50" fmla="*/ 171 w 282"/>
              <a:gd name="T51" fmla="*/ 211 h 308"/>
              <a:gd name="T52" fmla="*/ 128 w 282"/>
              <a:gd name="T53" fmla="*/ 274 h 308"/>
              <a:gd name="T54" fmla="*/ 34 w 282"/>
              <a:gd name="T55" fmla="*/ 211 h 308"/>
              <a:gd name="T56" fmla="*/ 67 w 282"/>
              <a:gd name="T57" fmla="*/ 161 h 308"/>
              <a:gd name="T58" fmla="*/ 164 w 282"/>
              <a:gd name="T59" fmla="*/ 225 h 308"/>
              <a:gd name="T60" fmla="*/ 128 w 282"/>
              <a:gd name="T61" fmla="*/ 27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308">
                <a:moveTo>
                  <a:pt x="147" y="0"/>
                </a:moveTo>
                <a:lnTo>
                  <a:pt x="145" y="2"/>
                </a:lnTo>
                <a:lnTo>
                  <a:pt x="3" y="218"/>
                </a:lnTo>
                <a:lnTo>
                  <a:pt x="0" y="218"/>
                </a:lnTo>
                <a:lnTo>
                  <a:pt x="3" y="220"/>
                </a:lnTo>
                <a:lnTo>
                  <a:pt x="133" y="308"/>
                </a:lnTo>
                <a:lnTo>
                  <a:pt x="135" y="308"/>
                </a:lnTo>
                <a:lnTo>
                  <a:pt x="135" y="308"/>
                </a:lnTo>
                <a:lnTo>
                  <a:pt x="280" y="92"/>
                </a:lnTo>
                <a:lnTo>
                  <a:pt x="282" y="90"/>
                </a:lnTo>
                <a:lnTo>
                  <a:pt x="280" y="90"/>
                </a:lnTo>
                <a:lnTo>
                  <a:pt x="249" y="68"/>
                </a:lnTo>
                <a:lnTo>
                  <a:pt x="263" y="47"/>
                </a:lnTo>
                <a:lnTo>
                  <a:pt x="263" y="45"/>
                </a:lnTo>
                <a:lnTo>
                  <a:pt x="263" y="45"/>
                </a:lnTo>
                <a:lnTo>
                  <a:pt x="197" y="0"/>
                </a:lnTo>
                <a:lnTo>
                  <a:pt x="195" y="0"/>
                </a:lnTo>
                <a:lnTo>
                  <a:pt x="195" y="0"/>
                </a:lnTo>
                <a:lnTo>
                  <a:pt x="180" y="24"/>
                </a:lnTo>
                <a:lnTo>
                  <a:pt x="147" y="2"/>
                </a:lnTo>
                <a:lnTo>
                  <a:pt x="147" y="0"/>
                </a:lnTo>
                <a:close/>
                <a:moveTo>
                  <a:pt x="171" y="211"/>
                </a:moveTo>
                <a:lnTo>
                  <a:pt x="76" y="147"/>
                </a:lnTo>
                <a:lnTo>
                  <a:pt x="109" y="97"/>
                </a:lnTo>
                <a:lnTo>
                  <a:pt x="206" y="161"/>
                </a:lnTo>
                <a:lnTo>
                  <a:pt x="171" y="211"/>
                </a:lnTo>
                <a:close/>
                <a:moveTo>
                  <a:pt x="128" y="274"/>
                </a:moveTo>
                <a:lnTo>
                  <a:pt x="34" y="211"/>
                </a:lnTo>
                <a:lnTo>
                  <a:pt x="67" y="161"/>
                </a:lnTo>
                <a:lnTo>
                  <a:pt x="164" y="225"/>
                </a:lnTo>
                <a:lnTo>
                  <a:pt x="128" y="274"/>
                </a:lnTo>
                <a:close/>
              </a:path>
            </a:pathLst>
          </a:custGeom>
          <a:solidFill>
            <a:schemeClr val="accent1"/>
          </a:solidFill>
          <a:ln>
            <a:noFill/>
          </a:ln>
          <a:effectLst>
            <a:outerShdw blurRad="228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grpSp>
        <p:nvGrpSpPr>
          <p:cNvPr id="201" name="Group 200"/>
          <p:cNvGrpSpPr/>
          <p:nvPr/>
        </p:nvGrpSpPr>
        <p:grpSpPr>
          <a:xfrm>
            <a:off x="10369246" y="3787295"/>
            <a:ext cx="274748" cy="234072"/>
            <a:chOff x="8332788" y="4259263"/>
            <a:chExt cx="484188" cy="425449"/>
          </a:xfrm>
          <a:solidFill>
            <a:schemeClr val="accent3"/>
          </a:solidFill>
          <a:effectLst>
            <a:outerShdw blurRad="228600" dist="50800" dir="2700000" algn="tl" rotWithShape="0">
              <a:prstClr val="black">
                <a:alpha val="40000"/>
              </a:prstClr>
            </a:outerShdw>
          </a:effectLst>
        </p:grpSpPr>
        <p:sp>
          <p:nvSpPr>
            <p:cNvPr id="202" name="Freeform 159"/>
            <p:cNvSpPr>
              <a:spLocks/>
            </p:cNvSpPr>
            <p:nvPr/>
          </p:nvSpPr>
          <p:spPr bwMode="auto">
            <a:xfrm>
              <a:off x="8569326" y="4552950"/>
              <a:ext cx="131763" cy="131762"/>
            </a:xfrm>
            <a:custGeom>
              <a:avLst/>
              <a:gdLst>
                <a:gd name="T0" fmla="*/ 13 w 35"/>
                <a:gd name="T1" fmla="*/ 3 h 35"/>
                <a:gd name="T2" fmla="*/ 33 w 35"/>
                <a:gd name="T3" fmla="*/ 13 h 35"/>
                <a:gd name="T4" fmla="*/ 23 w 35"/>
                <a:gd name="T5" fmla="*/ 33 h 35"/>
                <a:gd name="T6" fmla="*/ 3 w 35"/>
                <a:gd name="T7" fmla="*/ 23 h 35"/>
                <a:gd name="T8" fmla="*/ 13 w 35"/>
                <a:gd name="T9" fmla="*/ 3 h 35"/>
              </a:gdLst>
              <a:ahLst/>
              <a:cxnLst>
                <a:cxn ang="0">
                  <a:pos x="T0" y="T1"/>
                </a:cxn>
                <a:cxn ang="0">
                  <a:pos x="T2" y="T3"/>
                </a:cxn>
                <a:cxn ang="0">
                  <a:pos x="T4" y="T5"/>
                </a:cxn>
                <a:cxn ang="0">
                  <a:pos x="T6" y="T7"/>
                </a:cxn>
                <a:cxn ang="0">
                  <a:pos x="T8" y="T9"/>
                </a:cxn>
              </a:cxnLst>
              <a:rect l="0" t="0" r="r" b="b"/>
              <a:pathLst>
                <a:path w="35" h="35">
                  <a:moveTo>
                    <a:pt x="13" y="3"/>
                  </a:moveTo>
                  <a:cubicBezTo>
                    <a:pt x="21" y="0"/>
                    <a:pt x="30" y="5"/>
                    <a:pt x="33" y="13"/>
                  </a:cubicBezTo>
                  <a:cubicBezTo>
                    <a:pt x="35" y="21"/>
                    <a:pt x="31" y="30"/>
                    <a:pt x="23" y="33"/>
                  </a:cubicBezTo>
                  <a:cubicBezTo>
                    <a:pt x="15" y="35"/>
                    <a:pt x="6" y="31"/>
                    <a:pt x="3" y="23"/>
                  </a:cubicBezTo>
                  <a:cubicBezTo>
                    <a:pt x="0" y="15"/>
                    <a:pt x="5" y="6"/>
                    <a:pt x="13"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3" name="Freeform 160"/>
            <p:cNvSpPr>
              <a:spLocks/>
            </p:cNvSpPr>
            <p:nvPr/>
          </p:nvSpPr>
          <p:spPr bwMode="auto">
            <a:xfrm>
              <a:off x="8445501" y="4395788"/>
              <a:ext cx="315913" cy="217487"/>
            </a:xfrm>
            <a:custGeom>
              <a:avLst/>
              <a:gdLst>
                <a:gd name="T0" fmla="*/ 74 w 84"/>
                <a:gd name="T1" fmla="*/ 12 h 58"/>
                <a:gd name="T2" fmla="*/ 73 w 84"/>
                <a:gd name="T3" fmla="*/ 12 h 58"/>
                <a:gd name="T4" fmla="*/ 72 w 84"/>
                <a:gd name="T5" fmla="*/ 11 h 58"/>
                <a:gd name="T6" fmla="*/ 72 w 84"/>
                <a:gd name="T7" fmla="*/ 11 h 58"/>
                <a:gd name="T8" fmla="*/ 6 w 84"/>
                <a:gd name="T9" fmla="*/ 36 h 58"/>
                <a:gd name="T10" fmla="*/ 4 w 84"/>
                <a:gd name="T11" fmla="*/ 38 h 58"/>
                <a:gd name="T12" fmla="*/ 2 w 84"/>
                <a:gd name="T13" fmla="*/ 42 h 58"/>
                <a:gd name="T14" fmla="*/ 7 w 84"/>
                <a:gd name="T15" fmla="*/ 56 h 58"/>
                <a:gd name="T16" fmla="*/ 20 w 84"/>
                <a:gd name="T17" fmla="*/ 51 h 58"/>
                <a:gd name="T18" fmla="*/ 23 w 84"/>
                <a:gd name="T19" fmla="*/ 44 h 58"/>
                <a:gd name="T20" fmla="*/ 65 w 84"/>
                <a:gd name="T21" fmla="*/ 30 h 58"/>
                <a:gd name="T22" fmla="*/ 70 w 84"/>
                <a:gd name="T23" fmla="*/ 32 h 58"/>
                <a:gd name="T24" fmla="*/ 83 w 84"/>
                <a:gd name="T25" fmla="*/ 27 h 58"/>
                <a:gd name="T26" fmla="*/ 84 w 84"/>
                <a:gd name="T27" fmla="*/ 20 h 58"/>
                <a:gd name="T28" fmla="*/ 79 w 84"/>
                <a:gd name="T29" fmla="*/ 14 h 58"/>
                <a:gd name="T30" fmla="*/ 74 w 84"/>
                <a:gd name="T31"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8">
                  <a:moveTo>
                    <a:pt x="74" y="12"/>
                  </a:moveTo>
                  <a:cubicBezTo>
                    <a:pt x="74" y="12"/>
                    <a:pt x="73" y="12"/>
                    <a:pt x="73" y="12"/>
                  </a:cubicBezTo>
                  <a:cubicBezTo>
                    <a:pt x="72" y="11"/>
                    <a:pt x="72" y="11"/>
                    <a:pt x="72" y="11"/>
                  </a:cubicBezTo>
                  <a:cubicBezTo>
                    <a:pt x="72" y="11"/>
                    <a:pt x="72" y="11"/>
                    <a:pt x="72" y="11"/>
                  </a:cubicBezTo>
                  <a:cubicBezTo>
                    <a:pt x="46" y="0"/>
                    <a:pt x="18" y="11"/>
                    <a:pt x="6" y="36"/>
                  </a:cubicBezTo>
                  <a:cubicBezTo>
                    <a:pt x="4" y="38"/>
                    <a:pt x="4" y="38"/>
                    <a:pt x="4" y="38"/>
                  </a:cubicBezTo>
                  <a:cubicBezTo>
                    <a:pt x="2" y="42"/>
                    <a:pt x="2" y="42"/>
                    <a:pt x="2" y="42"/>
                  </a:cubicBezTo>
                  <a:cubicBezTo>
                    <a:pt x="0" y="47"/>
                    <a:pt x="2" y="53"/>
                    <a:pt x="7" y="56"/>
                  </a:cubicBezTo>
                  <a:cubicBezTo>
                    <a:pt x="12" y="58"/>
                    <a:pt x="18" y="56"/>
                    <a:pt x="20" y="51"/>
                  </a:cubicBezTo>
                  <a:cubicBezTo>
                    <a:pt x="23" y="44"/>
                    <a:pt x="23" y="44"/>
                    <a:pt x="23" y="44"/>
                  </a:cubicBezTo>
                  <a:cubicBezTo>
                    <a:pt x="31" y="29"/>
                    <a:pt x="50" y="22"/>
                    <a:pt x="65" y="30"/>
                  </a:cubicBezTo>
                  <a:cubicBezTo>
                    <a:pt x="70" y="32"/>
                    <a:pt x="70" y="32"/>
                    <a:pt x="70" y="32"/>
                  </a:cubicBezTo>
                  <a:cubicBezTo>
                    <a:pt x="75" y="34"/>
                    <a:pt x="81" y="32"/>
                    <a:pt x="83" y="27"/>
                  </a:cubicBezTo>
                  <a:cubicBezTo>
                    <a:pt x="84" y="25"/>
                    <a:pt x="84" y="22"/>
                    <a:pt x="84" y="20"/>
                  </a:cubicBezTo>
                  <a:cubicBezTo>
                    <a:pt x="83" y="18"/>
                    <a:pt x="81" y="16"/>
                    <a:pt x="79" y="14"/>
                  </a:cubicBezTo>
                  <a:lnTo>
                    <a:pt x="7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4" name="Freeform 161"/>
            <p:cNvSpPr>
              <a:spLocks/>
            </p:cNvSpPr>
            <p:nvPr/>
          </p:nvSpPr>
          <p:spPr bwMode="auto">
            <a:xfrm>
              <a:off x="8332788" y="4259263"/>
              <a:ext cx="484188" cy="296862"/>
            </a:xfrm>
            <a:custGeom>
              <a:avLst/>
              <a:gdLst>
                <a:gd name="T0" fmla="*/ 123 w 129"/>
                <a:gd name="T1" fmla="*/ 21 h 79"/>
                <a:gd name="T2" fmla="*/ 119 w 129"/>
                <a:gd name="T3" fmla="*/ 19 h 79"/>
                <a:gd name="T4" fmla="*/ 118 w 129"/>
                <a:gd name="T5" fmla="*/ 19 h 79"/>
                <a:gd name="T6" fmla="*/ 115 w 129"/>
                <a:gd name="T7" fmla="*/ 17 h 79"/>
                <a:gd name="T8" fmla="*/ 113 w 129"/>
                <a:gd name="T9" fmla="*/ 17 h 79"/>
                <a:gd name="T10" fmla="*/ 6 w 129"/>
                <a:gd name="T11" fmla="*/ 57 h 79"/>
                <a:gd name="T12" fmla="*/ 5 w 129"/>
                <a:gd name="T13" fmla="*/ 57 h 79"/>
                <a:gd name="T14" fmla="*/ 2 w 129"/>
                <a:gd name="T15" fmla="*/ 65 h 79"/>
                <a:gd name="T16" fmla="*/ 6 w 129"/>
                <a:gd name="T17" fmla="*/ 77 h 79"/>
                <a:gd name="T18" fmla="*/ 18 w 129"/>
                <a:gd name="T19" fmla="*/ 73 h 79"/>
                <a:gd name="T20" fmla="*/ 22 w 129"/>
                <a:gd name="T21" fmla="*/ 65 h 79"/>
                <a:gd name="T22" fmla="*/ 22 w 129"/>
                <a:gd name="T23" fmla="*/ 65 h 79"/>
                <a:gd name="T24" fmla="*/ 109 w 129"/>
                <a:gd name="T25" fmla="*/ 34 h 79"/>
                <a:gd name="T26" fmla="*/ 115 w 129"/>
                <a:gd name="T27" fmla="*/ 37 h 79"/>
                <a:gd name="T28" fmla="*/ 127 w 129"/>
                <a:gd name="T29" fmla="*/ 33 h 79"/>
                <a:gd name="T30" fmla="*/ 123 w 129"/>
                <a:gd name="T31"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79">
                  <a:moveTo>
                    <a:pt x="123" y="21"/>
                  </a:moveTo>
                  <a:cubicBezTo>
                    <a:pt x="119" y="19"/>
                    <a:pt x="119" y="19"/>
                    <a:pt x="119" y="19"/>
                  </a:cubicBezTo>
                  <a:cubicBezTo>
                    <a:pt x="118" y="19"/>
                    <a:pt x="118" y="19"/>
                    <a:pt x="118" y="19"/>
                  </a:cubicBezTo>
                  <a:cubicBezTo>
                    <a:pt x="115" y="17"/>
                    <a:pt x="115" y="17"/>
                    <a:pt x="115" y="17"/>
                  </a:cubicBezTo>
                  <a:cubicBezTo>
                    <a:pt x="115" y="17"/>
                    <a:pt x="114" y="17"/>
                    <a:pt x="113" y="17"/>
                  </a:cubicBezTo>
                  <a:cubicBezTo>
                    <a:pt x="73" y="0"/>
                    <a:pt x="26" y="18"/>
                    <a:pt x="6" y="57"/>
                  </a:cubicBezTo>
                  <a:cubicBezTo>
                    <a:pt x="6" y="57"/>
                    <a:pt x="6" y="57"/>
                    <a:pt x="5" y="57"/>
                  </a:cubicBezTo>
                  <a:cubicBezTo>
                    <a:pt x="2" y="65"/>
                    <a:pt x="2" y="65"/>
                    <a:pt x="2" y="65"/>
                  </a:cubicBezTo>
                  <a:cubicBezTo>
                    <a:pt x="0" y="69"/>
                    <a:pt x="2" y="75"/>
                    <a:pt x="6" y="77"/>
                  </a:cubicBezTo>
                  <a:cubicBezTo>
                    <a:pt x="10" y="79"/>
                    <a:pt x="16" y="77"/>
                    <a:pt x="18" y="73"/>
                  </a:cubicBezTo>
                  <a:cubicBezTo>
                    <a:pt x="22" y="65"/>
                    <a:pt x="22" y="65"/>
                    <a:pt x="22" y="65"/>
                  </a:cubicBezTo>
                  <a:cubicBezTo>
                    <a:pt x="22" y="65"/>
                    <a:pt x="22" y="65"/>
                    <a:pt x="22" y="65"/>
                  </a:cubicBezTo>
                  <a:cubicBezTo>
                    <a:pt x="38" y="33"/>
                    <a:pt x="76" y="20"/>
                    <a:pt x="109" y="34"/>
                  </a:cubicBezTo>
                  <a:cubicBezTo>
                    <a:pt x="115" y="37"/>
                    <a:pt x="115" y="37"/>
                    <a:pt x="115" y="37"/>
                  </a:cubicBezTo>
                  <a:cubicBezTo>
                    <a:pt x="119" y="39"/>
                    <a:pt x="125" y="37"/>
                    <a:pt x="127" y="33"/>
                  </a:cubicBezTo>
                  <a:cubicBezTo>
                    <a:pt x="129" y="29"/>
                    <a:pt x="127" y="23"/>
                    <a:pt x="123"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05" name="Freeform 162"/>
          <p:cNvSpPr>
            <a:spLocks/>
          </p:cNvSpPr>
          <p:nvPr/>
        </p:nvSpPr>
        <p:spPr bwMode="auto">
          <a:xfrm>
            <a:off x="10467435" y="2747943"/>
            <a:ext cx="243219" cy="219224"/>
          </a:xfrm>
          <a:custGeom>
            <a:avLst/>
            <a:gdLst>
              <a:gd name="T0" fmla="*/ 107 w 114"/>
              <a:gd name="T1" fmla="*/ 55 h 106"/>
              <a:gd name="T2" fmla="*/ 59 w 114"/>
              <a:gd name="T3" fmla="*/ 38 h 106"/>
              <a:gd name="T4" fmla="*/ 57 w 114"/>
              <a:gd name="T5" fmla="*/ 43 h 106"/>
              <a:gd name="T6" fmla="*/ 56 w 114"/>
              <a:gd name="T7" fmla="*/ 38 h 106"/>
              <a:gd name="T8" fmla="*/ 6 w 114"/>
              <a:gd name="T9" fmla="*/ 34 h 106"/>
              <a:gd name="T10" fmla="*/ 44 w 114"/>
              <a:gd name="T11" fmla="*/ 106 h 106"/>
              <a:gd name="T12" fmla="*/ 44 w 114"/>
              <a:gd name="T13" fmla="*/ 106 h 106"/>
              <a:gd name="T14" fmla="*/ 44 w 114"/>
              <a:gd name="T15" fmla="*/ 106 h 106"/>
              <a:gd name="T16" fmla="*/ 44 w 114"/>
              <a:gd name="T17" fmla="*/ 106 h 106"/>
              <a:gd name="T18" fmla="*/ 44 w 114"/>
              <a:gd name="T19" fmla="*/ 106 h 106"/>
              <a:gd name="T20" fmla="*/ 107 w 114"/>
              <a:gd name="T2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06">
                <a:moveTo>
                  <a:pt x="107" y="55"/>
                </a:moveTo>
                <a:cubicBezTo>
                  <a:pt x="114" y="21"/>
                  <a:pt x="73" y="8"/>
                  <a:pt x="59" y="38"/>
                </a:cubicBezTo>
                <a:cubicBezTo>
                  <a:pt x="57" y="43"/>
                  <a:pt x="57" y="43"/>
                  <a:pt x="57" y="43"/>
                </a:cubicBezTo>
                <a:cubicBezTo>
                  <a:pt x="56" y="38"/>
                  <a:pt x="56" y="38"/>
                  <a:pt x="56" y="38"/>
                </a:cubicBezTo>
                <a:cubicBezTo>
                  <a:pt x="55" y="5"/>
                  <a:pt x="13" y="0"/>
                  <a:pt x="6" y="34"/>
                </a:cubicBezTo>
                <a:cubicBezTo>
                  <a:pt x="0" y="61"/>
                  <a:pt x="30" y="86"/>
                  <a:pt x="44" y="106"/>
                </a:cubicBezTo>
                <a:cubicBezTo>
                  <a:pt x="44" y="106"/>
                  <a:pt x="44" y="106"/>
                  <a:pt x="44" y="106"/>
                </a:cubicBezTo>
                <a:cubicBezTo>
                  <a:pt x="44" y="106"/>
                  <a:pt x="44" y="106"/>
                  <a:pt x="44" y="106"/>
                </a:cubicBezTo>
                <a:cubicBezTo>
                  <a:pt x="44" y="106"/>
                  <a:pt x="44" y="106"/>
                  <a:pt x="44" y="106"/>
                </a:cubicBezTo>
                <a:cubicBezTo>
                  <a:pt x="44" y="106"/>
                  <a:pt x="44" y="106"/>
                  <a:pt x="44" y="106"/>
                </a:cubicBezTo>
                <a:cubicBezTo>
                  <a:pt x="64" y="93"/>
                  <a:pt x="101" y="82"/>
                  <a:pt x="107" y="55"/>
                </a:cubicBezTo>
                <a:close/>
              </a:path>
            </a:pathLst>
          </a:custGeom>
          <a:solidFill>
            <a:schemeClr val="accent3"/>
          </a:solidFill>
          <a:ln>
            <a:noFill/>
          </a:ln>
          <a:effectLst>
            <a:outerShdw blurRad="228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206" name="Freeform 163"/>
          <p:cNvSpPr>
            <a:spLocks noEditPoints="1"/>
          </p:cNvSpPr>
          <p:nvPr/>
        </p:nvSpPr>
        <p:spPr bwMode="auto">
          <a:xfrm>
            <a:off x="7942462" y="4254566"/>
            <a:ext cx="290061" cy="238440"/>
          </a:xfrm>
          <a:custGeom>
            <a:avLst/>
            <a:gdLst>
              <a:gd name="T0" fmla="*/ 2 w 136"/>
              <a:gd name="T1" fmla="*/ 32 h 115"/>
              <a:gd name="T2" fmla="*/ 0 w 136"/>
              <a:gd name="T3" fmla="*/ 35 h 115"/>
              <a:gd name="T4" fmla="*/ 2 w 136"/>
              <a:gd name="T5" fmla="*/ 39 h 115"/>
              <a:gd name="T6" fmla="*/ 14 w 136"/>
              <a:gd name="T7" fmla="*/ 51 h 115"/>
              <a:gd name="T8" fmla="*/ 78 w 136"/>
              <a:gd name="T9" fmla="*/ 115 h 115"/>
              <a:gd name="T10" fmla="*/ 136 w 136"/>
              <a:gd name="T11" fmla="*/ 56 h 115"/>
              <a:gd name="T12" fmla="*/ 123 w 136"/>
              <a:gd name="T13" fmla="*/ 63 h 115"/>
              <a:gd name="T14" fmla="*/ 90 w 136"/>
              <a:gd name="T15" fmla="*/ 46 h 115"/>
              <a:gd name="T16" fmla="*/ 90 w 136"/>
              <a:gd name="T17" fmla="*/ 40 h 115"/>
              <a:gd name="T18" fmla="*/ 56 w 136"/>
              <a:gd name="T19" fmla="*/ 0 h 115"/>
              <a:gd name="T20" fmla="*/ 19 w 136"/>
              <a:gd name="T21" fmla="*/ 24 h 115"/>
              <a:gd name="T22" fmla="*/ 2 w 136"/>
              <a:gd name="T23" fmla="*/ 32 h 115"/>
              <a:gd name="T24" fmla="*/ 35 w 136"/>
              <a:gd name="T25" fmla="*/ 39 h 115"/>
              <a:gd name="T26" fmla="*/ 29 w 136"/>
              <a:gd name="T27" fmla="*/ 33 h 115"/>
              <a:gd name="T28" fmla="*/ 35 w 136"/>
              <a:gd name="T29" fmla="*/ 27 h 115"/>
              <a:gd name="T30" fmla="*/ 41 w 136"/>
              <a:gd name="T31" fmla="*/ 33 h 115"/>
              <a:gd name="T32" fmla="*/ 35 w 136"/>
              <a:gd name="T33"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15">
                <a:moveTo>
                  <a:pt x="2" y="32"/>
                </a:moveTo>
                <a:cubicBezTo>
                  <a:pt x="1" y="33"/>
                  <a:pt x="0" y="34"/>
                  <a:pt x="0" y="35"/>
                </a:cubicBezTo>
                <a:cubicBezTo>
                  <a:pt x="0" y="37"/>
                  <a:pt x="1" y="38"/>
                  <a:pt x="2" y="39"/>
                </a:cubicBezTo>
                <a:cubicBezTo>
                  <a:pt x="14" y="51"/>
                  <a:pt x="14" y="51"/>
                  <a:pt x="14" y="51"/>
                </a:cubicBezTo>
                <a:cubicBezTo>
                  <a:pt x="14" y="90"/>
                  <a:pt x="40" y="115"/>
                  <a:pt x="78" y="115"/>
                </a:cubicBezTo>
                <a:cubicBezTo>
                  <a:pt x="110" y="115"/>
                  <a:pt x="136" y="80"/>
                  <a:pt x="136" y="56"/>
                </a:cubicBezTo>
                <a:cubicBezTo>
                  <a:pt x="136" y="45"/>
                  <a:pt x="132" y="58"/>
                  <a:pt x="123" y="63"/>
                </a:cubicBezTo>
                <a:cubicBezTo>
                  <a:pt x="114" y="68"/>
                  <a:pt x="89" y="72"/>
                  <a:pt x="90" y="46"/>
                </a:cubicBezTo>
                <a:cubicBezTo>
                  <a:pt x="90" y="44"/>
                  <a:pt x="90" y="42"/>
                  <a:pt x="90" y="40"/>
                </a:cubicBezTo>
                <a:cubicBezTo>
                  <a:pt x="90" y="19"/>
                  <a:pt x="77" y="0"/>
                  <a:pt x="56" y="0"/>
                </a:cubicBezTo>
                <a:cubicBezTo>
                  <a:pt x="36" y="0"/>
                  <a:pt x="22" y="11"/>
                  <a:pt x="19" y="24"/>
                </a:cubicBezTo>
                <a:cubicBezTo>
                  <a:pt x="2" y="32"/>
                  <a:pt x="2" y="32"/>
                  <a:pt x="2" y="32"/>
                </a:cubicBezTo>
                <a:moveTo>
                  <a:pt x="35" y="39"/>
                </a:moveTo>
                <a:cubicBezTo>
                  <a:pt x="32" y="39"/>
                  <a:pt x="29" y="36"/>
                  <a:pt x="29" y="33"/>
                </a:cubicBezTo>
                <a:cubicBezTo>
                  <a:pt x="29" y="30"/>
                  <a:pt x="32" y="27"/>
                  <a:pt x="35" y="27"/>
                </a:cubicBezTo>
                <a:cubicBezTo>
                  <a:pt x="38" y="27"/>
                  <a:pt x="41" y="30"/>
                  <a:pt x="41" y="33"/>
                </a:cubicBezTo>
                <a:cubicBezTo>
                  <a:pt x="41" y="36"/>
                  <a:pt x="38" y="39"/>
                  <a:pt x="35" y="39"/>
                </a:cubicBezTo>
              </a:path>
            </a:pathLst>
          </a:custGeom>
          <a:solidFill>
            <a:schemeClr val="accent3"/>
          </a:solidFill>
          <a:ln>
            <a:noFill/>
          </a:ln>
          <a:effectLst>
            <a:outerShdw blurRad="228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grpSp>
        <p:nvGrpSpPr>
          <p:cNvPr id="207" name="Group 206"/>
          <p:cNvGrpSpPr/>
          <p:nvPr/>
        </p:nvGrpSpPr>
        <p:grpSpPr>
          <a:xfrm>
            <a:off x="7088363" y="1912553"/>
            <a:ext cx="3344195" cy="2770304"/>
            <a:chOff x="6436513" y="1957492"/>
            <a:chExt cx="4211399" cy="3598159"/>
          </a:xfrm>
          <a:effectLst>
            <a:outerShdw blurRad="228600" dist="50800" dir="2700000" algn="tl" rotWithShape="0">
              <a:prstClr val="black">
                <a:alpha val="40000"/>
              </a:prstClr>
            </a:outerShdw>
          </a:effectLst>
        </p:grpSpPr>
        <p:sp>
          <p:nvSpPr>
            <p:cNvPr id="208" name="Freeform 21"/>
            <p:cNvSpPr>
              <a:spLocks noEditPoints="1"/>
            </p:cNvSpPr>
            <p:nvPr/>
          </p:nvSpPr>
          <p:spPr bwMode="auto">
            <a:xfrm>
              <a:off x="6436513" y="2480592"/>
              <a:ext cx="935374" cy="935374"/>
            </a:xfrm>
            <a:custGeom>
              <a:avLst/>
              <a:gdLst>
                <a:gd name="T0" fmla="*/ 175 w 349"/>
                <a:gd name="T1" fmla="*/ 0 h 349"/>
                <a:gd name="T2" fmla="*/ 0 w 349"/>
                <a:gd name="T3" fmla="*/ 174 h 349"/>
                <a:gd name="T4" fmla="*/ 175 w 349"/>
                <a:gd name="T5" fmla="*/ 349 h 349"/>
                <a:gd name="T6" fmla="*/ 349 w 349"/>
                <a:gd name="T7" fmla="*/ 174 h 349"/>
                <a:gd name="T8" fmla="*/ 175 w 349"/>
                <a:gd name="T9" fmla="*/ 0 h 349"/>
                <a:gd name="T10" fmla="*/ 178 w 349"/>
                <a:gd name="T11" fmla="*/ 289 h 349"/>
                <a:gd name="T12" fmla="*/ 178 w 349"/>
                <a:gd name="T13" fmla="*/ 289 h 349"/>
                <a:gd name="T14" fmla="*/ 178 w 349"/>
                <a:gd name="T15" fmla="*/ 289 h 349"/>
                <a:gd name="T16" fmla="*/ 178 w 349"/>
                <a:gd name="T17" fmla="*/ 289 h 349"/>
                <a:gd name="T18" fmla="*/ 178 w 349"/>
                <a:gd name="T19" fmla="*/ 289 h 349"/>
                <a:gd name="T20" fmla="*/ 72 w 349"/>
                <a:gd name="T21" fmla="*/ 165 h 349"/>
                <a:gd name="T22" fmla="*/ 173 w 349"/>
                <a:gd name="T23" fmla="*/ 151 h 349"/>
                <a:gd name="T24" fmla="*/ 176 w 349"/>
                <a:gd name="T25" fmla="*/ 161 h 349"/>
                <a:gd name="T26" fmla="*/ 178 w 349"/>
                <a:gd name="T27" fmla="*/ 151 h 349"/>
                <a:gd name="T28" fmla="*/ 280 w 349"/>
                <a:gd name="T29" fmla="*/ 162 h 349"/>
                <a:gd name="T30" fmla="*/ 178 w 349"/>
                <a:gd name="T31" fmla="*/ 28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9" h="349">
                  <a:moveTo>
                    <a:pt x="175" y="0"/>
                  </a:moveTo>
                  <a:cubicBezTo>
                    <a:pt x="78" y="0"/>
                    <a:pt x="0" y="78"/>
                    <a:pt x="0" y="174"/>
                  </a:cubicBezTo>
                  <a:cubicBezTo>
                    <a:pt x="0" y="271"/>
                    <a:pt x="78" y="349"/>
                    <a:pt x="175" y="349"/>
                  </a:cubicBezTo>
                  <a:cubicBezTo>
                    <a:pt x="271" y="349"/>
                    <a:pt x="349" y="271"/>
                    <a:pt x="349" y="174"/>
                  </a:cubicBezTo>
                  <a:cubicBezTo>
                    <a:pt x="349" y="78"/>
                    <a:pt x="271" y="0"/>
                    <a:pt x="175" y="0"/>
                  </a:cubicBezTo>
                  <a:close/>
                  <a:moveTo>
                    <a:pt x="178" y="289"/>
                  </a:moveTo>
                  <a:cubicBezTo>
                    <a:pt x="178" y="289"/>
                    <a:pt x="178" y="289"/>
                    <a:pt x="178" y="289"/>
                  </a:cubicBezTo>
                  <a:cubicBezTo>
                    <a:pt x="178" y="289"/>
                    <a:pt x="178" y="289"/>
                    <a:pt x="178" y="289"/>
                  </a:cubicBezTo>
                  <a:cubicBezTo>
                    <a:pt x="178" y="289"/>
                    <a:pt x="178" y="289"/>
                    <a:pt x="178" y="289"/>
                  </a:cubicBezTo>
                  <a:cubicBezTo>
                    <a:pt x="178" y="289"/>
                    <a:pt x="178" y="289"/>
                    <a:pt x="178" y="289"/>
                  </a:cubicBezTo>
                  <a:cubicBezTo>
                    <a:pt x="142" y="257"/>
                    <a:pt x="73" y="220"/>
                    <a:pt x="72" y="165"/>
                  </a:cubicBezTo>
                  <a:cubicBezTo>
                    <a:pt x="72" y="96"/>
                    <a:pt x="157" y="86"/>
                    <a:pt x="173" y="151"/>
                  </a:cubicBezTo>
                  <a:cubicBezTo>
                    <a:pt x="176" y="161"/>
                    <a:pt x="176" y="161"/>
                    <a:pt x="176" y="161"/>
                  </a:cubicBezTo>
                  <a:cubicBezTo>
                    <a:pt x="178" y="151"/>
                    <a:pt x="178" y="151"/>
                    <a:pt x="178" y="151"/>
                  </a:cubicBezTo>
                  <a:cubicBezTo>
                    <a:pt x="193" y="86"/>
                    <a:pt x="279" y="93"/>
                    <a:pt x="280" y="162"/>
                  </a:cubicBezTo>
                  <a:cubicBezTo>
                    <a:pt x="280" y="218"/>
                    <a:pt x="212" y="256"/>
                    <a:pt x="178" y="28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09" name="Group 208"/>
            <p:cNvGrpSpPr/>
            <p:nvPr/>
          </p:nvGrpSpPr>
          <p:grpSpPr>
            <a:xfrm>
              <a:off x="6513353" y="4612889"/>
              <a:ext cx="944240" cy="942762"/>
              <a:chOff x="3500438" y="4467225"/>
              <a:chExt cx="1014413" cy="1012825"/>
            </a:xfrm>
            <a:solidFill>
              <a:schemeClr val="accent2"/>
            </a:solidFill>
          </p:grpSpPr>
          <p:sp>
            <p:nvSpPr>
              <p:cNvPr id="218" name="Oval 37"/>
              <p:cNvSpPr>
                <a:spLocks noChangeArrowheads="1"/>
              </p:cNvSpPr>
              <p:nvPr/>
            </p:nvSpPr>
            <p:spPr bwMode="auto">
              <a:xfrm>
                <a:off x="4008438" y="4845050"/>
                <a:ext cx="79375"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9" name="Freeform 38"/>
              <p:cNvSpPr>
                <a:spLocks/>
              </p:cNvSpPr>
              <p:nvPr/>
            </p:nvSpPr>
            <p:spPr bwMode="auto">
              <a:xfrm>
                <a:off x="4119563" y="4845050"/>
                <a:ext cx="84138" cy="82550"/>
              </a:xfrm>
              <a:custGeom>
                <a:avLst/>
                <a:gdLst>
                  <a:gd name="T0" fmla="*/ 14 w 29"/>
                  <a:gd name="T1" fmla="*/ 29 h 29"/>
                  <a:gd name="T2" fmla="*/ 15 w 29"/>
                  <a:gd name="T3" fmla="*/ 29 h 29"/>
                  <a:gd name="T4" fmla="*/ 29 w 29"/>
                  <a:gd name="T5" fmla="*/ 14 h 29"/>
                  <a:gd name="T6" fmla="*/ 15 w 29"/>
                  <a:gd name="T7" fmla="*/ 0 h 29"/>
                  <a:gd name="T8" fmla="*/ 14 w 29"/>
                  <a:gd name="T9" fmla="*/ 0 h 29"/>
                  <a:gd name="T10" fmla="*/ 0 w 29"/>
                  <a:gd name="T11" fmla="*/ 14 h 29"/>
                  <a:gd name="T12" fmla="*/ 14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4" y="29"/>
                    </a:moveTo>
                    <a:cubicBezTo>
                      <a:pt x="15" y="29"/>
                      <a:pt x="15" y="29"/>
                      <a:pt x="15" y="29"/>
                    </a:cubicBezTo>
                    <a:cubicBezTo>
                      <a:pt x="23" y="28"/>
                      <a:pt x="29" y="22"/>
                      <a:pt x="29" y="14"/>
                    </a:cubicBezTo>
                    <a:cubicBezTo>
                      <a:pt x="29" y="7"/>
                      <a:pt x="23" y="1"/>
                      <a:pt x="15" y="0"/>
                    </a:cubicBezTo>
                    <a:cubicBezTo>
                      <a:pt x="15" y="0"/>
                      <a:pt x="15" y="0"/>
                      <a:pt x="14" y="0"/>
                    </a:cubicBezTo>
                    <a:cubicBezTo>
                      <a:pt x="7" y="0"/>
                      <a:pt x="0" y="7"/>
                      <a:pt x="0" y="14"/>
                    </a:cubicBezTo>
                    <a:cubicBezTo>
                      <a:pt x="0" y="22"/>
                      <a:pt x="7" y="29"/>
                      <a:pt x="1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0" name="Oval 39"/>
              <p:cNvSpPr>
                <a:spLocks noChangeArrowheads="1"/>
              </p:cNvSpPr>
              <p:nvPr/>
            </p:nvSpPr>
            <p:spPr bwMode="auto">
              <a:xfrm>
                <a:off x="4235451" y="4845050"/>
                <a:ext cx="80963"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1" name="Oval 40"/>
              <p:cNvSpPr>
                <a:spLocks noChangeArrowheads="1"/>
              </p:cNvSpPr>
              <p:nvPr/>
            </p:nvSpPr>
            <p:spPr bwMode="auto">
              <a:xfrm>
                <a:off x="3895726" y="4845050"/>
                <a:ext cx="80963"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2" name="Freeform 41"/>
              <p:cNvSpPr>
                <a:spLocks noEditPoints="1"/>
              </p:cNvSpPr>
              <p:nvPr/>
            </p:nvSpPr>
            <p:spPr bwMode="auto">
              <a:xfrm>
                <a:off x="3500438" y="4467225"/>
                <a:ext cx="1014413"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30 w 352"/>
                  <a:gd name="T11" fmla="*/ 249 h 352"/>
                  <a:gd name="T12" fmla="*/ 102 w 352"/>
                  <a:gd name="T13" fmla="*/ 249 h 352"/>
                  <a:gd name="T14" fmla="*/ 71 w 352"/>
                  <a:gd name="T15" fmla="*/ 282 h 352"/>
                  <a:gd name="T16" fmla="*/ 71 w 352"/>
                  <a:gd name="T17" fmla="*/ 249 h 352"/>
                  <a:gd name="T18" fmla="*/ 52 w 352"/>
                  <a:gd name="T19" fmla="*/ 249 h 352"/>
                  <a:gd name="T20" fmla="*/ 52 w 352"/>
                  <a:gd name="T21" fmla="*/ 129 h 352"/>
                  <a:gd name="T22" fmla="*/ 108 w 352"/>
                  <a:gd name="T23" fmla="*/ 129 h 352"/>
                  <a:gd name="T24" fmla="*/ 108 w 352"/>
                  <a:gd name="T25" fmla="*/ 206 h 352"/>
                  <a:gd name="T26" fmla="*/ 108 w 352"/>
                  <a:gd name="T27" fmla="*/ 213 h 352"/>
                  <a:gd name="T28" fmla="*/ 114 w 352"/>
                  <a:gd name="T29" fmla="*/ 213 h 352"/>
                  <a:gd name="T30" fmla="*/ 230 w 352"/>
                  <a:gd name="T31" fmla="*/ 213 h 352"/>
                  <a:gd name="T32" fmla="*/ 230 w 352"/>
                  <a:gd name="T33" fmla="*/ 249 h 352"/>
                  <a:gd name="T34" fmla="*/ 299 w 352"/>
                  <a:gd name="T35" fmla="*/ 206 h 352"/>
                  <a:gd name="T36" fmla="*/ 279 w 352"/>
                  <a:gd name="T37" fmla="*/ 206 h 352"/>
                  <a:gd name="T38" fmla="*/ 279 w 352"/>
                  <a:gd name="T39" fmla="*/ 242 h 352"/>
                  <a:gd name="T40" fmla="*/ 247 w 352"/>
                  <a:gd name="T41" fmla="*/ 206 h 352"/>
                  <a:gd name="T42" fmla="*/ 230 w 352"/>
                  <a:gd name="T43" fmla="*/ 206 h 352"/>
                  <a:gd name="T44" fmla="*/ 115 w 352"/>
                  <a:gd name="T45" fmla="*/ 206 h 352"/>
                  <a:gd name="T46" fmla="*/ 115 w 352"/>
                  <a:gd name="T47" fmla="*/ 129 h 352"/>
                  <a:gd name="T48" fmla="*/ 115 w 352"/>
                  <a:gd name="T49" fmla="*/ 82 h 352"/>
                  <a:gd name="T50" fmla="*/ 299 w 352"/>
                  <a:gd name="T51" fmla="*/ 82 h 352"/>
                  <a:gd name="T52" fmla="*/ 299 w 352"/>
                  <a:gd name="T53" fmla="*/ 20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2" h="352">
                    <a:moveTo>
                      <a:pt x="176" y="0"/>
                    </a:moveTo>
                    <a:cubicBezTo>
                      <a:pt x="78" y="0"/>
                      <a:pt x="0" y="79"/>
                      <a:pt x="0" y="176"/>
                    </a:cubicBezTo>
                    <a:cubicBezTo>
                      <a:pt x="0" y="273"/>
                      <a:pt x="78" y="352"/>
                      <a:pt x="176" y="352"/>
                    </a:cubicBezTo>
                    <a:cubicBezTo>
                      <a:pt x="273" y="352"/>
                      <a:pt x="352" y="273"/>
                      <a:pt x="352" y="176"/>
                    </a:cubicBezTo>
                    <a:cubicBezTo>
                      <a:pt x="352" y="79"/>
                      <a:pt x="273" y="0"/>
                      <a:pt x="176" y="0"/>
                    </a:cubicBezTo>
                    <a:close/>
                    <a:moveTo>
                      <a:pt x="230" y="249"/>
                    </a:moveTo>
                    <a:cubicBezTo>
                      <a:pt x="102" y="249"/>
                      <a:pt x="102" y="249"/>
                      <a:pt x="102" y="249"/>
                    </a:cubicBezTo>
                    <a:cubicBezTo>
                      <a:pt x="71" y="282"/>
                      <a:pt x="71" y="282"/>
                      <a:pt x="71" y="282"/>
                    </a:cubicBezTo>
                    <a:cubicBezTo>
                      <a:pt x="71" y="249"/>
                      <a:pt x="71" y="249"/>
                      <a:pt x="71" y="249"/>
                    </a:cubicBezTo>
                    <a:cubicBezTo>
                      <a:pt x="52" y="249"/>
                      <a:pt x="52" y="249"/>
                      <a:pt x="52" y="249"/>
                    </a:cubicBezTo>
                    <a:cubicBezTo>
                      <a:pt x="52" y="129"/>
                      <a:pt x="52" y="129"/>
                      <a:pt x="52" y="129"/>
                    </a:cubicBezTo>
                    <a:cubicBezTo>
                      <a:pt x="108" y="129"/>
                      <a:pt x="108" y="129"/>
                      <a:pt x="108" y="129"/>
                    </a:cubicBezTo>
                    <a:cubicBezTo>
                      <a:pt x="108" y="206"/>
                      <a:pt x="108" y="206"/>
                      <a:pt x="108" y="206"/>
                    </a:cubicBezTo>
                    <a:cubicBezTo>
                      <a:pt x="108" y="213"/>
                      <a:pt x="108" y="213"/>
                      <a:pt x="108" y="213"/>
                    </a:cubicBezTo>
                    <a:cubicBezTo>
                      <a:pt x="114" y="213"/>
                      <a:pt x="114" y="213"/>
                      <a:pt x="114" y="213"/>
                    </a:cubicBezTo>
                    <a:cubicBezTo>
                      <a:pt x="230" y="213"/>
                      <a:pt x="230" y="213"/>
                      <a:pt x="230" y="213"/>
                    </a:cubicBezTo>
                    <a:lnTo>
                      <a:pt x="230" y="249"/>
                    </a:lnTo>
                    <a:close/>
                    <a:moveTo>
                      <a:pt x="299" y="206"/>
                    </a:moveTo>
                    <a:cubicBezTo>
                      <a:pt x="279" y="206"/>
                      <a:pt x="279" y="206"/>
                      <a:pt x="279" y="206"/>
                    </a:cubicBezTo>
                    <a:cubicBezTo>
                      <a:pt x="279" y="242"/>
                      <a:pt x="279" y="242"/>
                      <a:pt x="279" y="242"/>
                    </a:cubicBezTo>
                    <a:cubicBezTo>
                      <a:pt x="247" y="206"/>
                      <a:pt x="247" y="206"/>
                      <a:pt x="247" y="206"/>
                    </a:cubicBezTo>
                    <a:cubicBezTo>
                      <a:pt x="230" y="206"/>
                      <a:pt x="230" y="206"/>
                      <a:pt x="230" y="206"/>
                    </a:cubicBezTo>
                    <a:cubicBezTo>
                      <a:pt x="115" y="206"/>
                      <a:pt x="115" y="206"/>
                      <a:pt x="115" y="206"/>
                    </a:cubicBezTo>
                    <a:cubicBezTo>
                      <a:pt x="115" y="129"/>
                      <a:pt x="115" y="129"/>
                      <a:pt x="115" y="129"/>
                    </a:cubicBezTo>
                    <a:cubicBezTo>
                      <a:pt x="115" y="82"/>
                      <a:pt x="115" y="82"/>
                      <a:pt x="115" y="82"/>
                    </a:cubicBezTo>
                    <a:cubicBezTo>
                      <a:pt x="299" y="82"/>
                      <a:pt x="299" y="82"/>
                      <a:pt x="299" y="82"/>
                    </a:cubicBezTo>
                    <a:lnTo>
                      <a:pt x="299"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10" name="Group 209"/>
            <p:cNvGrpSpPr/>
            <p:nvPr/>
          </p:nvGrpSpPr>
          <p:grpSpPr>
            <a:xfrm>
              <a:off x="9879516" y="2490935"/>
              <a:ext cx="768396" cy="766918"/>
              <a:chOff x="7116763" y="2187575"/>
              <a:chExt cx="825500" cy="823913"/>
            </a:xfrm>
            <a:solidFill>
              <a:schemeClr val="accent2"/>
            </a:solidFill>
          </p:grpSpPr>
          <p:sp>
            <p:nvSpPr>
              <p:cNvPr id="216" name="Freeform 48"/>
              <p:cNvSpPr>
                <a:spLocks/>
              </p:cNvSpPr>
              <p:nvPr/>
            </p:nvSpPr>
            <p:spPr bwMode="auto">
              <a:xfrm>
                <a:off x="7473951" y="2566988"/>
                <a:ext cx="71438" cy="98425"/>
              </a:xfrm>
              <a:custGeom>
                <a:avLst/>
                <a:gdLst>
                  <a:gd name="T0" fmla="*/ 0 w 25"/>
                  <a:gd name="T1" fmla="*/ 32 h 34"/>
                  <a:gd name="T2" fmla="*/ 3 w 25"/>
                  <a:gd name="T3" fmla="*/ 34 h 34"/>
                  <a:gd name="T4" fmla="*/ 25 w 25"/>
                  <a:gd name="T5" fmla="*/ 0 h 34"/>
                  <a:gd name="T6" fmla="*/ 13 w 25"/>
                  <a:gd name="T7" fmla="*/ 4 h 34"/>
                  <a:gd name="T8" fmla="*/ 0 w 25"/>
                  <a:gd name="T9" fmla="*/ 32 h 34"/>
                </a:gdLst>
                <a:ahLst/>
                <a:cxnLst>
                  <a:cxn ang="0">
                    <a:pos x="T0" y="T1"/>
                  </a:cxn>
                  <a:cxn ang="0">
                    <a:pos x="T2" y="T3"/>
                  </a:cxn>
                  <a:cxn ang="0">
                    <a:pos x="T4" y="T5"/>
                  </a:cxn>
                  <a:cxn ang="0">
                    <a:pos x="T6" y="T7"/>
                  </a:cxn>
                  <a:cxn ang="0">
                    <a:pos x="T8" y="T9"/>
                  </a:cxn>
                </a:cxnLst>
                <a:rect l="0" t="0" r="r" b="b"/>
                <a:pathLst>
                  <a:path w="25" h="34">
                    <a:moveTo>
                      <a:pt x="0" y="32"/>
                    </a:moveTo>
                    <a:cubicBezTo>
                      <a:pt x="0" y="34"/>
                      <a:pt x="2" y="34"/>
                      <a:pt x="3" y="34"/>
                    </a:cubicBezTo>
                    <a:cubicBezTo>
                      <a:pt x="9" y="34"/>
                      <a:pt x="18" y="28"/>
                      <a:pt x="25" y="0"/>
                    </a:cubicBezTo>
                    <a:cubicBezTo>
                      <a:pt x="20" y="0"/>
                      <a:pt x="15" y="2"/>
                      <a:pt x="13" y="4"/>
                    </a:cubicBezTo>
                    <a:cubicBezTo>
                      <a:pt x="6" y="11"/>
                      <a:pt x="0" y="23"/>
                      <a:pt x="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7" name="Freeform 49"/>
              <p:cNvSpPr>
                <a:spLocks noEditPoints="1"/>
              </p:cNvSpPr>
              <p:nvPr/>
            </p:nvSpPr>
            <p:spPr bwMode="auto">
              <a:xfrm>
                <a:off x="7116763" y="2187575"/>
                <a:ext cx="825500" cy="823913"/>
              </a:xfrm>
              <a:custGeom>
                <a:avLst/>
                <a:gdLst>
                  <a:gd name="T0" fmla="*/ 143 w 287"/>
                  <a:gd name="T1" fmla="*/ 0 h 286"/>
                  <a:gd name="T2" fmla="*/ 0 w 287"/>
                  <a:gd name="T3" fmla="*/ 143 h 286"/>
                  <a:gd name="T4" fmla="*/ 143 w 287"/>
                  <a:gd name="T5" fmla="*/ 286 h 286"/>
                  <a:gd name="T6" fmla="*/ 287 w 287"/>
                  <a:gd name="T7" fmla="*/ 143 h 286"/>
                  <a:gd name="T8" fmla="*/ 143 w 287"/>
                  <a:gd name="T9" fmla="*/ 0 h 286"/>
                  <a:gd name="T10" fmla="*/ 222 w 287"/>
                  <a:gd name="T11" fmla="*/ 171 h 286"/>
                  <a:gd name="T12" fmla="*/ 180 w 287"/>
                  <a:gd name="T13" fmla="*/ 194 h 286"/>
                  <a:gd name="T14" fmla="*/ 154 w 287"/>
                  <a:gd name="T15" fmla="*/ 184 h 286"/>
                  <a:gd name="T16" fmla="*/ 125 w 287"/>
                  <a:gd name="T17" fmla="*/ 194 h 286"/>
                  <a:gd name="T18" fmla="*/ 91 w 287"/>
                  <a:gd name="T19" fmla="*/ 165 h 286"/>
                  <a:gd name="T20" fmla="*/ 110 w 287"/>
                  <a:gd name="T21" fmla="*/ 120 h 286"/>
                  <a:gd name="T22" fmla="*/ 170 w 287"/>
                  <a:gd name="T23" fmla="*/ 103 h 286"/>
                  <a:gd name="T24" fmla="*/ 180 w 287"/>
                  <a:gd name="T25" fmla="*/ 103 h 286"/>
                  <a:gd name="T26" fmla="*/ 187 w 287"/>
                  <a:gd name="T27" fmla="*/ 104 h 286"/>
                  <a:gd name="T28" fmla="*/ 185 w 287"/>
                  <a:gd name="T29" fmla="*/ 110 h 286"/>
                  <a:gd name="T30" fmla="*/ 178 w 287"/>
                  <a:gd name="T31" fmla="*/ 149 h 286"/>
                  <a:gd name="T32" fmla="*/ 177 w 287"/>
                  <a:gd name="T33" fmla="*/ 151 h 286"/>
                  <a:gd name="T34" fmla="*/ 175 w 287"/>
                  <a:gd name="T35" fmla="*/ 162 h 286"/>
                  <a:gd name="T36" fmla="*/ 181 w 287"/>
                  <a:gd name="T37" fmla="*/ 166 h 286"/>
                  <a:gd name="T38" fmla="*/ 196 w 287"/>
                  <a:gd name="T39" fmla="*/ 154 h 286"/>
                  <a:gd name="T40" fmla="*/ 201 w 287"/>
                  <a:gd name="T41" fmla="*/ 131 h 286"/>
                  <a:gd name="T42" fmla="*/ 186 w 287"/>
                  <a:gd name="T43" fmla="*/ 94 h 286"/>
                  <a:gd name="T44" fmla="*/ 146 w 287"/>
                  <a:gd name="T45" fmla="*/ 80 h 286"/>
                  <a:gd name="T46" fmla="*/ 79 w 287"/>
                  <a:gd name="T47" fmla="*/ 161 h 286"/>
                  <a:gd name="T48" fmla="*/ 94 w 287"/>
                  <a:gd name="T49" fmla="*/ 199 h 286"/>
                  <a:gd name="T50" fmla="*/ 135 w 287"/>
                  <a:gd name="T51" fmla="*/ 213 h 286"/>
                  <a:gd name="T52" fmla="*/ 201 w 287"/>
                  <a:gd name="T53" fmla="*/ 193 h 286"/>
                  <a:gd name="T54" fmla="*/ 206 w 287"/>
                  <a:gd name="T55" fmla="*/ 191 h 286"/>
                  <a:gd name="T56" fmla="*/ 208 w 287"/>
                  <a:gd name="T57" fmla="*/ 196 h 286"/>
                  <a:gd name="T58" fmla="*/ 216 w 287"/>
                  <a:gd name="T59" fmla="*/ 212 h 286"/>
                  <a:gd name="T60" fmla="*/ 218 w 287"/>
                  <a:gd name="T61" fmla="*/ 217 h 286"/>
                  <a:gd name="T62" fmla="*/ 214 w 287"/>
                  <a:gd name="T63" fmla="*/ 219 h 286"/>
                  <a:gd name="T64" fmla="*/ 133 w 287"/>
                  <a:gd name="T65" fmla="*/ 240 h 286"/>
                  <a:gd name="T66" fmla="*/ 74 w 287"/>
                  <a:gd name="T67" fmla="*/ 221 h 286"/>
                  <a:gd name="T68" fmla="*/ 46 w 287"/>
                  <a:gd name="T69" fmla="*/ 160 h 286"/>
                  <a:gd name="T70" fmla="*/ 71 w 287"/>
                  <a:gd name="T71" fmla="*/ 88 h 286"/>
                  <a:gd name="T72" fmla="*/ 148 w 287"/>
                  <a:gd name="T73" fmla="*/ 52 h 286"/>
                  <a:gd name="T74" fmla="*/ 204 w 287"/>
                  <a:gd name="T75" fmla="*/ 70 h 286"/>
                  <a:gd name="T76" fmla="*/ 234 w 287"/>
                  <a:gd name="T77" fmla="*/ 129 h 286"/>
                  <a:gd name="T78" fmla="*/ 222 w 287"/>
                  <a:gd name="T79" fmla="*/ 17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7" h="286">
                    <a:moveTo>
                      <a:pt x="143" y="0"/>
                    </a:moveTo>
                    <a:cubicBezTo>
                      <a:pt x="64" y="0"/>
                      <a:pt x="0" y="64"/>
                      <a:pt x="0" y="143"/>
                    </a:cubicBezTo>
                    <a:cubicBezTo>
                      <a:pt x="0" y="222"/>
                      <a:pt x="64" y="286"/>
                      <a:pt x="143" y="286"/>
                    </a:cubicBezTo>
                    <a:cubicBezTo>
                      <a:pt x="223" y="286"/>
                      <a:pt x="287" y="222"/>
                      <a:pt x="287" y="143"/>
                    </a:cubicBezTo>
                    <a:cubicBezTo>
                      <a:pt x="287" y="64"/>
                      <a:pt x="223" y="0"/>
                      <a:pt x="143" y="0"/>
                    </a:cubicBezTo>
                    <a:close/>
                    <a:moveTo>
                      <a:pt x="222" y="171"/>
                    </a:moveTo>
                    <a:cubicBezTo>
                      <a:pt x="212" y="186"/>
                      <a:pt x="198" y="194"/>
                      <a:pt x="180" y="194"/>
                    </a:cubicBezTo>
                    <a:cubicBezTo>
                      <a:pt x="167" y="194"/>
                      <a:pt x="161" y="190"/>
                      <a:pt x="154" y="184"/>
                    </a:cubicBezTo>
                    <a:cubicBezTo>
                      <a:pt x="146" y="190"/>
                      <a:pt x="138" y="194"/>
                      <a:pt x="125" y="194"/>
                    </a:cubicBezTo>
                    <a:cubicBezTo>
                      <a:pt x="105" y="194"/>
                      <a:pt x="91" y="182"/>
                      <a:pt x="91" y="165"/>
                    </a:cubicBezTo>
                    <a:cubicBezTo>
                      <a:pt x="91" y="150"/>
                      <a:pt x="99" y="132"/>
                      <a:pt x="110" y="120"/>
                    </a:cubicBezTo>
                    <a:cubicBezTo>
                      <a:pt x="119" y="110"/>
                      <a:pt x="133" y="103"/>
                      <a:pt x="170" y="103"/>
                    </a:cubicBezTo>
                    <a:cubicBezTo>
                      <a:pt x="173" y="103"/>
                      <a:pt x="177" y="103"/>
                      <a:pt x="180" y="103"/>
                    </a:cubicBezTo>
                    <a:cubicBezTo>
                      <a:pt x="187" y="104"/>
                      <a:pt x="187" y="104"/>
                      <a:pt x="187" y="104"/>
                    </a:cubicBezTo>
                    <a:cubicBezTo>
                      <a:pt x="185" y="110"/>
                      <a:pt x="185" y="110"/>
                      <a:pt x="185" y="110"/>
                    </a:cubicBezTo>
                    <a:cubicBezTo>
                      <a:pt x="178" y="149"/>
                      <a:pt x="178" y="149"/>
                      <a:pt x="178" y="149"/>
                    </a:cubicBezTo>
                    <a:cubicBezTo>
                      <a:pt x="177" y="149"/>
                      <a:pt x="177" y="150"/>
                      <a:pt x="177" y="151"/>
                    </a:cubicBezTo>
                    <a:cubicBezTo>
                      <a:pt x="177" y="154"/>
                      <a:pt x="175" y="159"/>
                      <a:pt x="175" y="162"/>
                    </a:cubicBezTo>
                    <a:cubicBezTo>
                      <a:pt x="175" y="165"/>
                      <a:pt x="177" y="166"/>
                      <a:pt x="181" y="166"/>
                    </a:cubicBezTo>
                    <a:cubicBezTo>
                      <a:pt x="187" y="166"/>
                      <a:pt x="192" y="162"/>
                      <a:pt x="196" y="154"/>
                    </a:cubicBezTo>
                    <a:cubicBezTo>
                      <a:pt x="200" y="146"/>
                      <a:pt x="201" y="136"/>
                      <a:pt x="201" y="131"/>
                    </a:cubicBezTo>
                    <a:cubicBezTo>
                      <a:pt x="201" y="116"/>
                      <a:pt x="196" y="103"/>
                      <a:pt x="186" y="94"/>
                    </a:cubicBezTo>
                    <a:cubicBezTo>
                      <a:pt x="176" y="84"/>
                      <a:pt x="162" y="80"/>
                      <a:pt x="146" y="80"/>
                    </a:cubicBezTo>
                    <a:cubicBezTo>
                      <a:pt x="112" y="80"/>
                      <a:pt x="79" y="107"/>
                      <a:pt x="79" y="161"/>
                    </a:cubicBezTo>
                    <a:cubicBezTo>
                      <a:pt x="79" y="177"/>
                      <a:pt x="84" y="190"/>
                      <a:pt x="94" y="199"/>
                    </a:cubicBezTo>
                    <a:cubicBezTo>
                      <a:pt x="104" y="208"/>
                      <a:pt x="118" y="213"/>
                      <a:pt x="135" y="213"/>
                    </a:cubicBezTo>
                    <a:cubicBezTo>
                      <a:pt x="161" y="213"/>
                      <a:pt x="182" y="203"/>
                      <a:pt x="201" y="193"/>
                    </a:cubicBezTo>
                    <a:cubicBezTo>
                      <a:pt x="206" y="191"/>
                      <a:pt x="206" y="191"/>
                      <a:pt x="206" y="191"/>
                    </a:cubicBezTo>
                    <a:cubicBezTo>
                      <a:pt x="208" y="196"/>
                      <a:pt x="208" y="196"/>
                      <a:pt x="208" y="196"/>
                    </a:cubicBezTo>
                    <a:cubicBezTo>
                      <a:pt x="216" y="212"/>
                      <a:pt x="216" y="212"/>
                      <a:pt x="216" y="212"/>
                    </a:cubicBezTo>
                    <a:cubicBezTo>
                      <a:pt x="218" y="217"/>
                      <a:pt x="218" y="217"/>
                      <a:pt x="218" y="217"/>
                    </a:cubicBezTo>
                    <a:cubicBezTo>
                      <a:pt x="214" y="219"/>
                      <a:pt x="214" y="219"/>
                      <a:pt x="214" y="219"/>
                    </a:cubicBezTo>
                    <a:cubicBezTo>
                      <a:pt x="189" y="233"/>
                      <a:pt x="161" y="240"/>
                      <a:pt x="133" y="240"/>
                    </a:cubicBezTo>
                    <a:cubicBezTo>
                      <a:pt x="111" y="240"/>
                      <a:pt x="90" y="233"/>
                      <a:pt x="74" y="221"/>
                    </a:cubicBezTo>
                    <a:cubicBezTo>
                      <a:pt x="55" y="207"/>
                      <a:pt x="46" y="186"/>
                      <a:pt x="46" y="160"/>
                    </a:cubicBezTo>
                    <a:cubicBezTo>
                      <a:pt x="46" y="134"/>
                      <a:pt x="55" y="108"/>
                      <a:pt x="71" y="88"/>
                    </a:cubicBezTo>
                    <a:cubicBezTo>
                      <a:pt x="84" y="72"/>
                      <a:pt x="108" y="52"/>
                      <a:pt x="148" y="52"/>
                    </a:cubicBezTo>
                    <a:cubicBezTo>
                      <a:pt x="167" y="52"/>
                      <a:pt x="188" y="59"/>
                      <a:pt x="204" y="70"/>
                    </a:cubicBezTo>
                    <a:cubicBezTo>
                      <a:pt x="217" y="80"/>
                      <a:pt x="234" y="98"/>
                      <a:pt x="234" y="129"/>
                    </a:cubicBezTo>
                    <a:cubicBezTo>
                      <a:pt x="234" y="144"/>
                      <a:pt x="229" y="159"/>
                      <a:pt x="222"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11" name="Freeform 50"/>
            <p:cNvSpPr>
              <a:spLocks noEditPoints="1"/>
            </p:cNvSpPr>
            <p:nvPr/>
          </p:nvSpPr>
          <p:spPr bwMode="auto">
            <a:xfrm>
              <a:off x="8763866" y="1957492"/>
              <a:ext cx="777262" cy="774306"/>
            </a:xfrm>
            <a:custGeom>
              <a:avLst/>
              <a:gdLst>
                <a:gd name="T0" fmla="*/ 145 w 290"/>
                <a:gd name="T1" fmla="*/ 0 h 289"/>
                <a:gd name="T2" fmla="*/ 0 w 290"/>
                <a:gd name="T3" fmla="*/ 144 h 289"/>
                <a:gd name="T4" fmla="*/ 145 w 290"/>
                <a:gd name="T5" fmla="*/ 289 h 289"/>
                <a:gd name="T6" fmla="*/ 290 w 290"/>
                <a:gd name="T7" fmla="*/ 144 h 289"/>
                <a:gd name="T8" fmla="*/ 145 w 290"/>
                <a:gd name="T9" fmla="*/ 0 h 289"/>
                <a:gd name="T10" fmla="*/ 173 w 290"/>
                <a:gd name="T11" fmla="*/ 144 h 289"/>
                <a:gd name="T12" fmla="*/ 173 w 290"/>
                <a:gd name="T13" fmla="*/ 236 h 289"/>
                <a:gd name="T14" fmla="*/ 79 w 290"/>
                <a:gd name="T15" fmla="*/ 197 h 289"/>
                <a:gd name="T16" fmla="*/ 79 w 290"/>
                <a:gd name="T17" fmla="*/ 183 h 289"/>
                <a:gd name="T18" fmla="*/ 46 w 290"/>
                <a:gd name="T19" fmla="*/ 183 h 289"/>
                <a:gd name="T20" fmla="*/ 46 w 290"/>
                <a:gd name="T21" fmla="*/ 106 h 289"/>
                <a:gd name="T22" fmla="*/ 79 w 290"/>
                <a:gd name="T23" fmla="*/ 106 h 289"/>
                <a:gd name="T24" fmla="*/ 79 w 290"/>
                <a:gd name="T25" fmla="*/ 91 h 289"/>
                <a:gd name="T26" fmla="*/ 173 w 290"/>
                <a:gd name="T27" fmla="*/ 53 h 289"/>
                <a:gd name="T28" fmla="*/ 173 w 290"/>
                <a:gd name="T29" fmla="*/ 144 h 289"/>
                <a:gd name="T30" fmla="*/ 182 w 290"/>
                <a:gd name="T31" fmla="*/ 196 h 289"/>
                <a:gd name="T32" fmla="*/ 194 w 290"/>
                <a:gd name="T33" fmla="*/ 144 h 289"/>
                <a:gd name="T34" fmla="*/ 182 w 290"/>
                <a:gd name="T35" fmla="*/ 93 h 289"/>
                <a:gd name="T36" fmla="*/ 197 w 290"/>
                <a:gd name="T37" fmla="*/ 84 h 289"/>
                <a:gd name="T38" fmla="*/ 211 w 290"/>
                <a:gd name="T39" fmla="*/ 144 h 289"/>
                <a:gd name="T40" fmla="*/ 197 w 290"/>
                <a:gd name="T41" fmla="*/ 204 h 289"/>
                <a:gd name="T42" fmla="*/ 182 w 290"/>
                <a:gd name="T43" fmla="*/ 196 h 289"/>
                <a:gd name="T44" fmla="*/ 225 w 290"/>
                <a:gd name="T45" fmla="*/ 225 h 289"/>
                <a:gd name="T46" fmla="*/ 210 w 290"/>
                <a:gd name="T47" fmla="*/ 216 h 289"/>
                <a:gd name="T48" fmla="*/ 227 w 290"/>
                <a:gd name="T49" fmla="*/ 144 h 289"/>
                <a:gd name="T50" fmla="*/ 210 w 290"/>
                <a:gd name="T51" fmla="*/ 72 h 289"/>
                <a:gd name="T52" fmla="*/ 225 w 290"/>
                <a:gd name="T53" fmla="*/ 64 h 289"/>
                <a:gd name="T54" fmla="*/ 244 w 290"/>
                <a:gd name="T55" fmla="*/ 144 h 289"/>
                <a:gd name="T56" fmla="*/ 225 w 290"/>
                <a:gd name="T57" fmla="*/ 2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0" h="289">
                  <a:moveTo>
                    <a:pt x="145" y="0"/>
                  </a:moveTo>
                  <a:cubicBezTo>
                    <a:pt x="65" y="0"/>
                    <a:pt x="0" y="64"/>
                    <a:pt x="0" y="144"/>
                  </a:cubicBezTo>
                  <a:cubicBezTo>
                    <a:pt x="0" y="224"/>
                    <a:pt x="65" y="289"/>
                    <a:pt x="145" y="289"/>
                  </a:cubicBezTo>
                  <a:cubicBezTo>
                    <a:pt x="225" y="289"/>
                    <a:pt x="290" y="224"/>
                    <a:pt x="290" y="144"/>
                  </a:cubicBezTo>
                  <a:cubicBezTo>
                    <a:pt x="290" y="64"/>
                    <a:pt x="225" y="0"/>
                    <a:pt x="145" y="0"/>
                  </a:cubicBezTo>
                  <a:close/>
                  <a:moveTo>
                    <a:pt x="173" y="144"/>
                  </a:moveTo>
                  <a:cubicBezTo>
                    <a:pt x="173" y="236"/>
                    <a:pt x="173" y="236"/>
                    <a:pt x="173" y="236"/>
                  </a:cubicBezTo>
                  <a:cubicBezTo>
                    <a:pt x="79" y="197"/>
                    <a:pt x="79" y="197"/>
                    <a:pt x="79" y="197"/>
                  </a:cubicBezTo>
                  <a:cubicBezTo>
                    <a:pt x="79" y="183"/>
                    <a:pt x="79" y="183"/>
                    <a:pt x="79" y="183"/>
                  </a:cubicBezTo>
                  <a:cubicBezTo>
                    <a:pt x="46" y="183"/>
                    <a:pt x="46" y="183"/>
                    <a:pt x="46" y="183"/>
                  </a:cubicBezTo>
                  <a:cubicBezTo>
                    <a:pt x="46" y="106"/>
                    <a:pt x="46" y="106"/>
                    <a:pt x="46" y="106"/>
                  </a:cubicBezTo>
                  <a:cubicBezTo>
                    <a:pt x="79" y="106"/>
                    <a:pt x="79" y="106"/>
                    <a:pt x="79" y="106"/>
                  </a:cubicBezTo>
                  <a:cubicBezTo>
                    <a:pt x="79" y="91"/>
                    <a:pt x="79" y="91"/>
                    <a:pt x="79" y="91"/>
                  </a:cubicBezTo>
                  <a:cubicBezTo>
                    <a:pt x="173" y="53"/>
                    <a:pt x="173" y="53"/>
                    <a:pt x="173" y="53"/>
                  </a:cubicBezTo>
                  <a:lnTo>
                    <a:pt x="173" y="144"/>
                  </a:lnTo>
                  <a:close/>
                  <a:moveTo>
                    <a:pt x="182" y="196"/>
                  </a:moveTo>
                  <a:cubicBezTo>
                    <a:pt x="190" y="182"/>
                    <a:pt x="194" y="163"/>
                    <a:pt x="194" y="144"/>
                  </a:cubicBezTo>
                  <a:cubicBezTo>
                    <a:pt x="194" y="125"/>
                    <a:pt x="190" y="107"/>
                    <a:pt x="182" y="93"/>
                  </a:cubicBezTo>
                  <a:cubicBezTo>
                    <a:pt x="197" y="84"/>
                    <a:pt x="197" y="84"/>
                    <a:pt x="197" y="84"/>
                  </a:cubicBezTo>
                  <a:cubicBezTo>
                    <a:pt x="206" y="101"/>
                    <a:pt x="211" y="123"/>
                    <a:pt x="211" y="144"/>
                  </a:cubicBezTo>
                  <a:cubicBezTo>
                    <a:pt x="211" y="166"/>
                    <a:pt x="206" y="187"/>
                    <a:pt x="197" y="204"/>
                  </a:cubicBezTo>
                  <a:lnTo>
                    <a:pt x="182" y="196"/>
                  </a:lnTo>
                  <a:close/>
                  <a:moveTo>
                    <a:pt x="225" y="225"/>
                  </a:moveTo>
                  <a:cubicBezTo>
                    <a:pt x="210" y="216"/>
                    <a:pt x="210" y="216"/>
                    <a:pt x="210" y="216"/>
                  </a:cubicBezTo>
                  <a:cubicBezTo>
                    <a:pt x="221" y="196"/>
                    <a:pt x="227" y="171"/>
                    <a:pt x="227" y="144"/>
                  </a:cubicBezTo>
                  <a:cubicBezTo>
                    <a:pt x="227" y="118"/>
                    <a:pt x="221" y="93"/>
                    <a:pt x="210" y="72"/>
                  </a:cubicBezTo>
                  <a:cubicBezTo>
                    <a:pt x="225" y="64"/>
                    <a:pt x="225" y="64"/>
                    <a:pt x="225" y="64"/>
                  </a:cubicBezTo>
                  <a:cubicBezTo>
                    <a:pt x="237" y="87"/>
                    <a:pt x="244" y="115"/>
                    <a:pt x="244" y="144"/>
                  </a:cubicBezTo>
                  <a:cubicBezTo>
                    <a:pt x="244" y="174"/>
                    <a:pt x="237" y="202"/>
                    <a:pt x="225" y="22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12" name="Group 211"/>
            <p:cNvGrpSpPr/>
            <p:nvPr/>
          </p:nvGrpSpPr>
          <p:grpSpPr>
            <a:xfrm>
              <a:off x="9725837" y="4339518"/>
              <a:ext cx="826026" cy="826026"/>
              <a:chOff x="6951663" y="4173538"/>
              <a:chExt cx="887413" cy="887413"/>
            </a:xfrm>
            <a:solidFill>
              <a:schemeClr val="accent2"/>
            </a:solidFill>
          </p:grpSpPr>
          <p:sp>
            <p:nvSpPr>
              <p:cNvPr id="214" name="Freeform 65"/>
              <p:cNvSpPr>
                <a:spLocks/>
              </p:cNvSpPr>
              <p:nvPr/>
            </p:nvSpPr>
            <p:spPr bwMode="auto">
              <a:xfrm>
                <a:off x="7597776" y="4640263"/>
                <a:ext cx="77788" cy="114300"/>
              </a:xfrm>
              <a:custGeom>
                <a:avLst/>
                <a:gdLst>
                  <a:gd name="T0" fmla="*/ 9 w 27"/>
                  <a:gd name="T1" fmla="*/ 0 h 40"/>
                  <a:gd name="T2" fmla="*/ 9 w 27"/>
                  <a:gd name="T3" fmla="*/ 0 h 40"/>
                  <a:gd name="T4" fmla="*/ 0 w 27"/>
                  <a:gd name="T5" fmla="*/ 39 h 40"/>
                  <a:gd name="T6" fmla="*/ 6 w 27"/>
                  <a:gd name="T7" fmla="*/ 40 h 40"/>
                  <a:gd name="T8" fmla="*/ 27 w 27"/>
                  <a:gd name="T9" fmla="*/ 20 h 40"/>
                  <a:gd name="T10" fmla="*/ 9 w 27"/>
                  <a:gd name="T11" fmla="*/ 0 h 40"/>
                </a:gdLst>
                <a:ahLst/>
                <a:cxnLst>
                  <a:cxn ang="0">
                    <a:pos x="T0" y="T1"/>
                  </a:cxn>
                  <a:cxn ang="0">
                    <a:pos x="T2" y="T3"/>
                  </a:cxn>
                  <a:cxn ang="0">
                    <a:pos x="T4" y="T5"/>
                  </a:cxn>
                  <a:cxn ang="0">
                    <a:pos x="T6" y="T7"/>
                  </a:cxn>
                  <a:cxn ang="0">
                    <a:pos x="T8" y="T9"/>
                  </a:cxn>
                  <a:cxn ang="0">
                    <a:pos x="T10" y="T11"/>
                  </a:cxn>
                </a:cxnLst>
                <a:rect l="0" t="0" r="r" b="b"/>
                <a:pathLst>
                  <a:path w="27" h="40">
                    <a:moveTo>
                      <a:pt x="9" y="0"/>
                    </a:moveTo>
                    <a:cubicBezTo>
                      <a:pt x="9" y="0"/>
                      <a:pt x="9" y="0"/>
                      <a:pt x="9" y="0"/>
                    </a:cubicBezTo>
                    <a:cubicBezTo>
                      <a:pt x="9" y="14"/>
                      <a:pt x="6" y="27"/>
                      <a:pt x="0" y="39"/>
                    </a:cubicBezTo>
                    <a:cubicBezTo>
                      <a:pt x="2" y="40"/>
                      <a:pt x="4" y="40"/>
                      <a:pt x="6" y="40"/>
                    </a:cubicBezTo>
                    <a:cubicBezTo>
                      <a:pt x="17" y="40"/>
                      <a:pt x="27" y="31"/>
                      <a:pt x="27" y="20"/>
                    </a:cubicBezTo>
                    <a:cubicBezTo>
                      <a:pt x="27" y="10"/>
                      <a:pt x="19" y="1"/>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5" name="Freeform 66"/>
              <p:cNvSpPr>
                <a:spLocks noEditPoints="1"/>
              </p:cNvSpPr>
              <p:nvPr/>
            </p:nvSpPr>
            <p:spPr bwMode="auto">
              <a:xfrm>
                <a:off x="6951663" y="4173538"/>
                <a:ext cx="887413" cy="887413"/>
              </a:xfrm>
              <a:custGeom>
                <a:avLst/>
                <a:gdLst>
                  <a:gd name="T0" fmla="*/ 154 w 308"/>
                  <a:gd name="T1" fmla="*/ 0 h 308"/>
                  <a:gd name="T2" fmla="*/ 0 w 308"/>
                  <a:gd name="T3" fmla="*/ 154 h 308"/>
                  <a:gd name="T4" fmla="*/ 154 w 308"/>
                  <a:gd name="T5" fmla="*/ 308 h 308"/>
                  <a:gd name="T6" fmla="*/ 308 w 308"/>
                  <a:gd name="T7" fmla="*/ 154 h 308"/>
                  <a:gd name="T8" fmla="*/ 154 w 308"/>
                  <a:gd name="T9" fmla="*/ 0 h 308"/>
                  <a:gd name="T10" fmla="*/ 165 w 308"/>
                  <a:gd name="T11" fmla="*/ 62 h 308"/>
                  <a:gd name="T12" fmla="*/ 174 w 308"/>
                  <a:gd name="T13" fmla="*/ 77 h 308"/>
                  <a:gd name="T14" fmla="*/ 174 w 308"/>
                  <a:gd name="T15" fmla="*/ 90 h 308"/>
                  <a:gd name="T16" fmla="*/ 182 w 308"/>
                  <a:gd name="T17" fmla="*/ 107 h 308"/>
                  <a:gd name="T18" fmla="*/ 169 w 308"/>
                  <a:gd name="T19" fmla="*/ 136 h 308"/>
                  <a:gd name="T20" fmla="*/ 164 w 308"/>
                  <a:gd name="T21" fmla="*/ 120 h 308"/>
                  <a:gd name="T22" fmla="*/ 156 w 308"/>
                  <a:gd name="T23" fmla="*/ 91 h 308"/>
                  <a:gd name="T24" fmla="*/ 165 w 308"/>
                  <a:gd name="T25" fmla="*/ 62 h 308"/>
                  <a:gd name="T26" fmla="*/ 117 w 308"/>
                  <a:gd name="T27" fmla="*/ 62 h 308"/>
                  <a:gd name="T28" fmla="*/ 125 w 308"/>
                  <a:gd name="T29" fmla="*/ 77 h 308"/>
                  <a:gd name="T30" fmla="*/ 126 w 308"/>
                  <a:gd name="T31" fmla="*/ 90 h 308"/>
                  <a:gd name="T32" fmla="*/ 134 w 308"/>
                  <a:gd name="T33" fmla="*/ 107 h 308"/>
                  <a:gd name="T34" fmla="*/ 120 w 308"/>
                  <a:gd name="T35" fmla="*/ 136 h 308"/>
                  <a:gd name="T36" fmla="*/ 116 w 308"/>
                  <a:gd name="T37" fmla="*/ 120 h 308"/>
                  <a:gd name="T38" fmla="*/ 108 w 308"/>
                  <a:gd name="T39" fmla="*/ 91 h 308"/>
                  <a:gd name="T40" fmla="*/ 117 w 308"/>
                  <a:gd name="T41" fmla="*/ 62 h 308"/>
                  <a:gd name="T42" fmla="*/ 230 w 308"/>
                  <a:gd name="T43" fmla="*/ 218 h 308"/>
                  <a:gd name="T44" fmla="*/ 215 w 308"/>
                  <a:gd name="T45" fmla="*/ 215 h 308"/>
                  <a:gd name="T46" fmla="*/ 147 w 308"/>
                  <a:gd name="T47" fmla="*/ 247 h 308"/>
                  <a:gd name="T48" fmla="*/ 62 w 308"/>
                  <a:gd name="T49" fmla="*/ 162 h 308"/>
                  <a:gd name="T50" fmla="*/ 63 w 308"/>
                  <a:gd name="T51" fmla="*/ 146 h 308"/>
                  <a:gd name="T52" fmla="*/ 232 w 308"/>
                  <a:gd name="T53" fmla="*/ 146 h 308"/>
                  <a:gd name="T54" fmla="*/ 232 w 308"/>
                  <a:gd name="T55" fmla="*/ 146 h 308"/>
                  <a:gd name="T56" fmla="*/ 266 w 308"/>
                  <a:gd name="T57" fmla="*/ 182 h 308"/>
                  <a:gd name="T58" fmla="*/ 230 w 308"/>
                  <a:gd name="T59" fmla="*/ 21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8" h="308">
                    <a:moveTo>
                      <a:pt x="154" y="0"/>
                    </a:moveTo>
                    <a:cubicBezTo>
                      <a:pt x="69" y="0"/>
                      <a:pt x="0" y="69"/>
                      <a:pt x="0" y="154"/>
                    </a:cubicBezTo>
                    <a:cubicBezTo>
                      <a:pt x="0" y="239"/>
                      <a:pt x="69" y="308"/>
                      <a:pt x="154" y="308"/>
                    </a:cubicBezTo>
                    <a:cubicBezTo>
                      <a:pt x="239" y="308"/>
                      <a:pt x="308" y="239"/>
                      <a:pt x="308" y="154"/>
                    </a:cubicBezTo>
                    <a:cubicBezTo>
                      <a:pt x="308" y="69"/>
                      <a:pt x="239" y="0"/>
                      <a:pt x="154" y="0"/>
                    </a:cubicBezTo>
                    <a:close/>
                    <a:moveTo>
                      <a:pt x="165" y="62"/>
                    </a:moveTo>
                    <a:cubicBezTo>
                      <a:pt x="174" y="56"/>
                      <a:pt x="183" y="71"/>
                      <a:pt x="174" y="77"/>
                    </a:cubicBezTo>
                    <a:cubicBezTo>
                      <a:pt x="169" y="79"/>
                      <a:pt x="172" y="86"/>
                      <a:pt x="174" y="90"/>
                    </a:cubicBezTo>
                    <a:cubicBezTo>
                      <a:pt x="177" y="95"/>
                      <a:pt x="181" y="101"/>
                      <a:pt x="182" y="107"/>
                    </a:cubicBezTo>
                    <a:cubicBezTo>
                      <a:pt x="185" y="119"/>
                      <a:pt x="181" y="132"/>
                      <a:pt x="169" y="136"/>
                    </a:cubicBezTo>
                    <a:cubicBezTo>
                      <a:pt x="158" y="140"/>
                      <a:pt x="153" y="123"/>
                      <a:pt x="164" y="120"/>
                    </a:cubicBezTo>
                    <a:cubicBezTo>
                      <a:pt x="172" y="117"/>
                      <a:pt x="157" y="95"/>
                      <a:pt x="156" y="91"/>
                    </a:cubicBezTo>
                    <a:cubicBezTo>
                      <a:pt x="152" y="80"/>
                      <a:pt x="154" y="68"/>
                      <a:pt x="165" y="62"/>
                    </a:cubicBezTo>
                    <a:close/>
                    <a:moveTo>
                      <a:pt x="117" y="62"/>
                    </a:moveTo>
                    <a:cubicBezTo>
                      <a:pt x="126" y="56"/>
                      <a:pt x="135" y="71"/>
                      <a:pt x="125" y="77"/>
                    </a:cubicBezTo>
                    <a:cubicBezTo>
                      <a:pt x="121" y="79"/>
                      <a:pt x="124" y="86"/>
                      <a:pt x="126" y="90"/>
                    </a:cubicBezTo>
                    <a:cubicBezTo>
                      <a:pt x="129" y="95"/>
                      <a:pt x="133" y="101"/>
                      <a:pt x="134" y="107"/>
                    </a:cubicBezTo>
                    <a:cubicBezTo>
                      <a:pt x="137" y="119"/>
                      <a:pt x="133" y="132"/>
                      <a:pt x="120" y="136"/>
                    </a:cubicBezTo>
                    <a:cubicBezTo>
                      <a:pt x="110" y="140"/>
                      <a:pt x="105" y="123"/>
                      <a:pt x="116" y="120"/>
                    </a:cubicBezTo>
                    <a:cubicBezTo>
                      <a:pt x="124" y="117"/>
                      <a:pt x="109" y="95"/>
                      <a:pt x="108" y="91"/>
                    </a:cubicBezTo>
                    <a:cubicBezTo>
                      <a:pt x="104" y="80"/>
                      <a:pt x="106" y="68"/>
                      <a:pt x="117" y="62"/>
                    </a:cubicBezTo>
                    <a:close/>
                    <a:moveTo>
                      <a:pt x="230" y="218"/>
                    </a:moveTo>
                    <a:cubicBezTo>
                      <a:pt x="225" y="218"/>
                      <a:pt x="219" y="217"/>
                      <a:pt x="215" y="215"/>
                    </a:cubicBezTo>
                    <a:cubicBezTo>
                      <a:pt x="199" y="235"/>
                      <a:pt x="175" y="247"/>
                      <a:pt x="147" y="247"/>
                    </a:cubicBezTo>
                    <a:cubicBezTo>
                      <a:pt x="100" y="247"/>
                      <a:pt x="62" y="209"/>
                      <a:pt x="62" y="162"/>
                    </a:cubicBezTo>
                    <a:cubicBezTo>
                      <a:pt x="62" y="156"/>
                      <a:pt x="62" y="151"/>
                      <a:pt x="63" y="146"/>
                    </a:cubicBezTo>
                    <a:cubicBezTo>
                      <a:pt x="232" y="146"/>
                      <a:pt x="232" y="146"/>
                      <a:pt x="232" y="146"/>
                    </a:cubicBezTo>
                    <a:cubicBezTo>
                      <a:pt x="232" y="146"/>
                      <a:pt x="232" y="146"/>
                      <a:pt x="232" y="146"/>
                    </a:cubicBezTo>
                    <a:cubicBezTo>
                      <a:pt x="251" y="147"/>
                      <a:pt x="266" y="162"/>
                      <a:pt x="266" y="182"/>
                    </a:cubicBezTo>
                    <a:cubicBezTo>
                      <a:pt x="266" y="202"/>
                      <a:pt x="250" y="218"/>
                      <a:pt x="230" y="2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13" name="Freeform 164"/>
            <p:cNvSpPr>
              <a:spLocks noEditPoints="1"/>
            </p:cNvSpPr>
            <p:nvPr/>
          </p:nvSpPr>
          <p:spPr bwMode="auto">
            <a:xfrm>
              <a:off x="8610198" y="4280159"/>
              <a:ext cx="255241" cy="359606"/>
            </a:xfrm>
            <a:custGeom>
              <a:avLst/>
              <a:gdLst>
                <a:gd name="T0" fmla="*/ 47 w 95"/>
                <a:gd name="T1" fmla="*/ 0 h 134"/>
                <a:gd name="T2" fmla="*/ 0 w 95"/>
                <a:gd name="T3" fmla="*/ 47 h 134"/>
                <a:gd name="T4" fmla="*/ 47 w 95"/>
                <a:gd name="T5" fmla="*/ 134 h 134"/>
                <a:gd name="T6" fmla="*/ 95 w 95"/>
                <a:gd name="T7" fmla="*/ 47 h 134"/>
                <a:gd name="T8" fmla="*/ 47 w 95"/>
                <a:gd name="T9" fmla="*/ 0 h 134"/>
                <a:gd name="T10" fmla="*/ 47 w 95"/>
                <a:gd name="T11" fmla="*/ 55 h 134"/>
                <a:gd name="T12" fmla="*/ 32 w 95"/>
                <a:gd name="T13" fmla="*/ 40 h 134"/>
                <a:gd name="T14" fmla="*/ 47 w 95"/>
                <a:gd name="T15" fmla="*/ 25 h 134"/>
                <a:gd name="T16" fmla="*/ 62 w 95"/>
                <a:gd name="T17" fmla="*/ 40 h 134"/>
                <a:gd name="T18" fmla="*/ 47 w 95"/>
                <a:gd name="T19" fmla="*/ 5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34">
                  <a:moveTo>
                    <a:pt x="47" y="0"/>
                  </a:moveTo>
                  <a:cubicBezTo>
                    <a:pt x="21" y="0"/>
                    <a:pt x="0" y="21"/>
                    <a:pt x="0" y="47"/>
                  </a:cubicBezTo>
                  <a:cubicBezTo>
                    <a:pt x="0" y="73"/>
                    <a:pt x="47" y="134"/>
                    <a:pt x="47" y="134"/>
                  </a:cubicBezTo>
                  <a:cubicBezTo>
                    <a:pt x="47" y="134"/>
                    <a:pt x="95" y="73"/>
                    <a:pt x="95" y="47"/>
                  </a:cubicBezTo>
                  <a:cubicBezTo>
                    <a:pt x="95" y="21"/>
                    <a:pt x="73" y="0"/>
                    <a:pt x="47" y="0"/>
                  </a:cubicBezTo>
                  <a:close/>
                  <a:moveTo>
                    <a:pt x="47" y="55"/>
                  </a:moveTo>
                  <a:cubicBezTo>
                    <a:pt x="39" y="55"/>
                    <a:pt x="32" y="48"/>
                    <a:pt x="32" y="40"/>
                  </a:cubicBezTo>
                  <a:cubicBezTo>
                    <a:pt x="32" y="32"/>
                    <a:pt x="39" y="25"/>
                    <a:pt x="47" y="25"/>
                  </a:cubicBezTo>
                  <a:cubicBezTo>
                    <a:pt x="55" y="25"/>
                    <a:pt x="62" y="32"/>
                    <a:pt x="62" y="40"/>
                  </a:cubicBezTo>
                  <a:cubicBezTo>
                    <a:pt x="62" y="48"/>
                    <a:pt x="55" y="55"/>
                    <a:pt x="47" y="5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23" name="Freeform 165"/>
          <p:cNvSpPr>
            <a:spLocks noEditPoints="1"/>
          </p:cNvSpPr>
          <p:nvPr/>
        </p:nvSpPr>
        <p:spPr bwMode="auto">
          <a:xfrm>
            <a:off x="9590946" y="2646628"/>
            <a:ext cx="151336" cy="208743"/>
          </a:xfrm>
          <a:custGeom>
            <a:avLst/>
            <a:gdLst>
              <a:gd name="T0" fmla="*/ 36 w 71"/>
              <a:gd name="T1" fmla="*/ 0 h 101"/>
              <a:gd name="T2" fmla="*/ 0 w 71"/>
              <a:gd name="T3" fmla="*/ 36 h 101"/>
              <a:gd name="T4" fmla="*/ 36 w 71"/>
              <a:gd name="T5" fmla="*/ 101 h 101"/>
              <a:gd name="T6" fmla="*/ 71 w 71"/>
              <a:gd name="T7" fmla="*/ 36 h 101"/>
              <a:gd name="T8" fmla="*/ 36 w 71"/>
              <a:gd name="T9" fmla="*/ 0 h 101"/>
              <a:gd name="T10" fmla="*/ 36 w 71"/>
              <a:gd name="T11" fmla="*/ 41 h 101"/>
              <a:gd name="T12" fmla="*/ 25 w 71"/>
              <a:gd name="T13" fmla="*/ 30 h 101"/>
              <a:gd name="T14" fmla="*/ 36 w 71"/>
              <a:gd name="T15" fmla="*/ 19 h 101"/>
              <a:gd name="T16" fmla="*/ 47 w 71"/>
              <a:gd name="T17" fmla="*/ 30 h 101"/>
              <a:gd name="T18" fmla="*/ 36 w 71"/>
              <a:gd name="T1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01">
                <a:moveTo>
                  <a:pt x="36" y="0"/>
                </a:moveTo>
                <a:cubicBezTo>
                  <a:pt x="16" y="0"/>
                  <a:pt x="0" y="16"/>
                  <a:pt x="0" y="36"/>
                </a:cubicBezTo>
                <a:cubicBezTo>
                  <a:pt x="0" y="55"/>
                  <a:pt x="36" y="101"/>
                  <a:pt x="36" y="101"/>
                </a:cubicBezTo>
                <a:cubicBezTo>
                  <a:pt x="36" y="101"/>
                  <a:pt x="71" y="55"/>
                  <a:pt x="71" y="36"/>
                </a:cubicBezTo>
                <a:cubicBezTo>
                  <a:pt x="71" y="16"/>
                  <a:pt x="55" y="0"/>
                  <a:pt x="36" y="0"/>
                </a:cubicBezTo>
                <a:close/>
                <a:moveTo>
                  <a:pt x="36" y="41"/>
                </a:moveTo>
                <a:cubicBezTo>
                  <a:pt x="30" y="41"/>
                  <a:pt x="25" y="37"/>
                  <a:pt x="25" y="30"/>
                </a:cubicBezTo>
                <a:cubicBezTo>
                  <a:pt x="25" y="24"/>
                  <a:pt x="30" y="19"/>
                  <a:pt x="36" y="19"/>
                </a:cubicBezTo>
                <a:cubicBezTo>
                  <a:pt x="42" y="19"/>
                  <a:pt x="47" y="24"/>
                  <a:pt x="47" y="30"/>
                </a:cubicBezTo>
                <a:cubicBezTo>
                  <a:pt x="47" y="37"/>
                  <a:pt x="42" y="41"/>
                  <a:pt x="36" y="41"/>
                </a:cubicBezTo>
                <a:close/>
              </a:path>
            </a:pathLst>
          </a:custGeom>
          <a:solidFill>
            <a:schemeClr val="accent3"/>
          </a:solidFill>
          <a:ln>
            <a:noFill/>
          </a:ln>
          <a:effectLst>
            <a:outerShdw blurRad="228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grpSp>
        <p:nvGrpSpPr>
          <p:cNvPr id="224" name="Group 223"/>
          <p:cNvGrpSpPr/>
          <p:nvPr/>
        </p:nvGrpSpPr>
        <p:grpSpPr>
          <a:xfrm>
            <a:off x="9087393" y="1755756"/>
            <a:ext cx="343209" cy="88213"/>
            <a:chOff x="6073776" y="566738"/>
            <a:chExt cx="604838" cy="160337"/>
          </a:xfrm>
          <a:solidFill>
            <a:schemeClr val="accent3"/>
          </a:solidFill>
          <a:effectLst>
            <a:outerShdw blurRad="228600" dist="50800" dir="2700000" algn="tl" rotWithShape="0">
              <a:prstClr val="black">
                <a:alpha val="40000"/>
              </a:prstClr>
            </a:outerShdw>
          </a:effectLst>
        </p:grpSpPr>
        <p:sp>
          <p:nvSpPr>
            <p:cNvPr id="225" name="Freeform 166"/>
            <p:cNvSpPr>
              <a:spLocks/>
            </p:cNvSpPr>
            <p:nvPr/>
          </p:nvSpPr>
          <p:spPr bwMode="auto">
            <a:xfrm>
              <a:off x="6073776" y="566738"/>
              <a:ext cx="195263" cy="160337"/>
            </a:xfrm>
            <a:custGeom>
              <a:avLst/>
              <a:gdLst>
                <a:gd name="T0" fmla="*/ 11 w 52"/>
                <a:gd name="T1" fmla="*/ 43 h 43"/>
                <a:gd name="T2" fmla="*/ 0 w 52"/>
                <a:gd name="T3" fmla="*/ 0 h 43"/>
                <a:gd name="T4" fmla="*/ 6 w 52"/>
                <a:gd name="T5" fmla="*/ 0 h 43"/>
                <a:gd name="T6" fmla="*/ 11 w 52"/>
                <a:gd name="T7" fmla="*/ 22 h 43"/>
                <a:gd name="T8" fmla="*/ 14 w 52"/>
                <a:gd name="T9" fmla="*/ 37 h 43"/>
                <a:gd name="T10" fmla="*/ 14 w 52"/>
                <a:gd name="T11" fmla="*/ 37 h 43"/>
                <a:gd name="T12" fmla="*/ 18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1 w 52"/>
                <a:gd name="T25" fmla="*/ 22 h 43"/>
                <a:gd name="T26" fmla="*/ 46 w 52"/>
                <a:gd name="T27" fmla="*/ 0 h 43"/>
                <a:gd name="T28" fmla="*/ 52 w 52"/>
                <a:gd name="T29" fmla="*/ 0 h 43"/>
                <a:gd name="T30" fmla="*/ 40 w 52"/>
                <a:gd name="T31" fmla="*/ 43 h 43"/>
                <a:gd name="T32" fmla="*/ 34 w 52"/>
                <a:gd name="T33" fmla="*/ 43 h 43"/>
                <a:gd name="T34" fmla="*/ 29 w 52"/>
                <a:gd name="T35" fmla="*/ 21 h 43"/>
                <a:gd name="T36" fmla="*/ 26 w 52"/>
                <a:gd name="T37" fmla="*/ 7 h 43"/>
                <a:gd name="T38" fmla="*/ 26 w 52"/>
                <a:gd name="T39" fmla="*/ 7 h 43"/>
                <a:gd name="T40" fmla="*/ 23 w 52"/>
                <a:gd name="T41" fmla="*/ 21 h 43"/>
                <a:gd name="T42" fmla="*/ 17 w 52"/>
                <a:gd name="T43" fmla="*/ 43 h 43"/>
                <a:gd name="T44" fmla="*/ 11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1" y="43"/>
                  </a:moveTo>
                  <a:cubicBezTo>
                    <a:pt x="0" y="0"/>
                    <a:pt x="0" y="0"/>
                    <a:pt x="0" y="0"/>
                  </a:cubicBezTo>
                  <a:cubicBezTo>
                    <a:pt x="6" y="0"/>
                    <a:pt x="6" y="0"/>
                    <a:pt x="6" y="0"/>
                  </a:cubicBezTo>
                  <a:cubicBezTo>
                    <a:pt x="11" y="22"/>
                    <a:pt x="11" y="22"/>
                    <a:pt x="11" y="22"/>
                  </a:cubicBezTo>
                  <a:cubicBezTo>
                    <a:pt x="12" y="27"/>
                    <a:pt x="13" y="32"/>
                    <a:pt x="14" y="37"/>
                  </a:cubicBezTo>
                  <a:cubicBezTo>
                    <a:pt x="14" y="37"/>
                    <a:pt x="14" y="37"/>
                    <a:pt x="14" y="37"/>
                  </a:cubicBezTo>
                  <a:cubicBezTo>
                    <a:pt x="15" y="32"/>
                    <a:pt x="16" y="27"/>
                    <a:pt x="18" y="22"/>
                  </a:cubicBezTo>
                  <a:cubicBezTo>
                    <a:pt x="23" y="0"/>
                    <a:pt x="23" y="0"/>
                    <a:pt x="23" y="0"/>
                  </a:cubicBezTo>
                  <a:cubicBezTo>
                    <a:pt x="29" y="0"/>
                    <a:pt x="29" y="0"/>
                    <a:pt x="29" y="0"/>
                  </a:cubicBezTo>
                  <a:cubicBezTo>
                    <a:pt x="34" y="22"/>
                    <a:pt x="34" y="22"/>
                    <a:pt x="34" y="22"/>
                  </a:cubicBezTo>
                  <a:cubicBezTo>
                    <a:pt x="35" y="27"/>
                    <a:pt x="37" y="32"/>
                    <a:pt x="37" y="36"/>
                  </a:cubicBezTo>
                  <a:cubicBezTo>
                    <a:pt x="37" y="36"/>
                    <a:pt x="37" y="36"/>
                    <a:pt x="37" y="36"/>
                  </a:cubicBezTo>
                  <a:cubicBezTo>
                    <a:pt x="38" y="32"/>
                    <a:pt x="39" y="27"/>
                    <a:pt x="41" y="22"/>
                  </a:cubicBezTo>
                  <a:cubicBezTo>
                    <a:pt x="46" y="0"/>
                    <a:pt x="46" y="0"/>
                    <a:pt x="46" y="0"/>
                  </a:cubicBezTo>
                  <a:cubicBezTo>
                    <a:pt x="52" y="0"/>
                    <a:pt x="52" y="0"/>
                    <a:pt x="52" y="0"/>
                  </a:cubicBezTo>
                  <a:cubicBezTo>
                    <a:pt x="40" y="43"/>
                    <a:pt x="40" y="43"/>
                    <a:pt x="40" y="43"/>
                  </a:cubicBezTo>
                  <a:cubicBezTo>
                    <a:pt x="34" y="43"/>
                    <a:pt x="34" y="43"/>
                    <a:pt x="34" y="43"/>
                  </a:cubicBezTo>
                  <a:cubicBezTo>
                    <a:pt x="29" y="21"/>
                    <a:pt x="29" y="21"/>
                    <a:pt x="29" y="21"/>
                  </a:cubicBezTo>
                  <a:cubicBezTo>
                    <a:pt x="28" y="15"/>
                    <a:pt x="27" y="11"/>
                    <a:pt x="26" y="7"/>
                  </a:cubicBezTo>
                  <a:cubicBezTo>
                    <a:pt x="26" y="7"/>
                    <a:pt x="26" y="7"/>
                    <a:pt x="26" y="7"/>
                  </a:cubicBezTo>
                  <a:cubicBezTo>
                    <a:pt x="25" y="11"/>
                    <a:pt x="24" y="15"/>
                    <a:pt x="23" y="21"/>
                  </a:cubicBezTo>
                  <a:cubicBezTo>
                    <a:pt x="17" y="43"/>
                    <a:pt x="17" y="43"/>
                    <a:pt x="17" y="43"/>
                  </a:cubicBezTo>
                  <a:lnTo>
                    <a:pt x="1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6" name="Freeform 167"/>
            <p:cNvSpPr>
              <a:spLocks/>
            </p:cNvSpPr>
            <p:nvPr/>
          </p:nvSpPr>
          <p:spPr bwMode="auto">
            <a:xfrm>
              <a:off x="6281738" y="566738"/>
              <a:ext cx="195263" cy="160337"/>
            </a:xfrm>
            <a:custGeom>
              <a:avLst/>
              <a:gdLst>
                <a:gd name="T0" fmla="*/ 10 w 52"/>
                <a:gd name="T1" fmla="*/ 43 h 43"/>
                <a:gd name="T2" fmla="*/ 0 w 52"/>
                <a:gd name="T3" fmla="*/ 0 h 43"/>
                <a:gd name="T4" fmla="*/ 5 w 52"/>
                <a:gd name="T5" fmla="*/ 0 h 43"/>
                <a:gd name="T6" fmla="*/ 10 w 52"/>
                <a:gd name="T7" fmla="*/ 22 h 43"/>
                <a:gd name="T8" fmla="*/ 14 w 52"/>
                <a:gd name="T9" fmla="*/ 37 h 43"/>
                <a:gd name="T10" fmla="*/ 14 w 52"/>
                <a:gd name="T11" fmla="*/ 37 h 43"/>
                <a:gd name="T12" fmla="*/ 17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0 w 52"/>
                <a:gd name="T25" fmla="*/ 22 h 43"/>
                <a:gd name="T26" fmla="*/ 46 w 52"/>
                <a:gd name="T27" fmla="*/ 0 h 43"/>
                <a:gd name="T28" fmla="*/ 52 w 52"/>
                <a:gd name="T29" fmla="*/ 0 h 43"/>
                <a:gd name="T30" fmla="*/ 40 w 52"/>
                <a:gd name="T31" fmla="*/ 43 h 43"/>
                <a:gd name="T32" fmla="*/ 34 w 52"/>
                <a:gd name="T33" fmla="*/ 43 h 43"/>
                <a:gd name="T34" fmla="*/ 28 w 52"/>
                <a:gd name="T35" fmla="*/ 21 h 43"/>
                <a:gd name="T36" fmla="*/ 26 w 52"/>
                <a:gd name="T37" fmla="*/ 7 h 43"/>
                <a:gd name="T38" fmla="*/ 25 w 52"/>
                <a:gd name="T39" fmla="*/ 7 h 43"/>
                <a:gd name="T40" fmla="*/ 22 w 52"/>
                <a:gd name="T41" fmla="*/ 21 h 43"/>
                <a:gd name="T42" fmla="*/ 16 w 52"/>
                <a:gd name="T43" fmla="*/ 43 h 43"/>
                <a:gd name="T44" fmla="*/ 10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0" y="43"/>
                  </a:moveTo>
                  <a:cubicBezTo>
                    <a:pt x="0" y="0"/>
                    <a:pt x="0" y="0"/>
                    <a:pt x="0" y="0"/>
                  </a:cubicBezTo>
                  <a:cubicBezTo>
                    <a:pt x="5" y="0"/>
                    <a:pt x="5" y="0"/>
                    <a:pt x="5" y="0"/>
                  </a:cubicBezTo>
                  <a:cubicBezTo>
                    <a:pt x="10" y="22"/>
                    <a:pt x="10" y="22"/>
                    <a:pt x="10" y="22"/>
                  </a:cubicBezTo>
                  <a:cubicBezTo>
                    <a:pt x="12" y="27"/>
                    <a:pt x="13" y="32"/>
                    <a:pt x="14" y="37"/>
                  </a:cubicBezTo>
                  <a:cubicBezTo>
                    <a:pt x="14" y="37"/>
                    <a:pt x="14" y="37"/>
                    <a:pt x="14" y="37"/>
                  </a:cubicBezTo>
                  <a:cubicBezTo>
                    <a:pt x="14" y="32"/>
                    <a:pt x="16" y="27"/>
                    <a:pt x="17" y="22"/>
                  </a:cubicBezTo>
                  <a:cubicBezTo>
                    <a:pt x="23" y="0"/>
                    <a:pt x="23" y="0"/>
                    <a:pt x="23" y="0"/>
                  </a:cubicBezTo>
                  <a:cubicBezTo>
                    <a:pt x="29" y="0"/>
                    <a:pt x="29" y="0"/>
                    <a:pt x="29" y="0"/>
                  </a:cubicBezTo>
                  <a:cubicBezTo>
                    <a:pt x="34" y="22"/>
                    <a:pt x="34" y="22"/>
                    <a:pt x="34" y="22"/>
                  </a:cubicBezTo>
                  <a:cubicBezTo>
                    <a:pt x="35" y="27"/>
                    <a:pt x="36" y="32"/>
                    <a:pt x="37" y="36"/>
                  </a:cubicBezTo>
                  <a:cubicBezTo>
                    <a:pt x="37" y="36"/>
                    <a:pt x="37" y="36"/>
                    <a:pt x="37" y="36"/>
                  </a:cubicBezTo>
                  <a:cubicBezTo>
                    <a:pt x="38" y="32"/>
                    <a:pt x="39" y="27"/>
                    <a:pt x="40" y="22"/>
                  </a:cubicBezTo>
                  <a:cubicBezTo>
                    <a:pt x="46" y="0"/>
                    <a:pt x="46" y="0"/>
                    <a:pt x="46" y="0"/>
                  </a:cubicBezTo>
                  <a:cubicBezTo>
                    <a:pt x="52" y="0"/>
                    <a:pt x="52" y="0"/>
                    <a:pt x="52" y="0"/>
                  </a:cubicBezTo>
                  <a:cubicBezTo>
                    <a:pt x="40" y="43"/>
                    <a:pt x="40" y="43"/>
                    <a:pt x="40" y="43"/>
                  </a:cubicBezTo>
                  <a:cubicBezTo>
                    <a:pt x="34" y="43"/>
                    <a:pt x="34" y="43"/>
                    <a:pt x="34" y="43"/>
                  </a:cubicBezTo>
                  <a:cubicBezTo>
                    <a:pt x="28" y="21"/>
                    <a:pt x="28" y="21"/>
                    <a:pt x="28" y="21"/>
                  </a:cubicBezTo>
                  <a:cubicBezTo>
                    <a:pt x="27" y="15"/>
                    <a:pt x="26" y="11"/>
                    <a:pt x="26" y="7"/>
                  </a:cubicBezTo>
                  <a:cubicBezTo>
                    <a:pt x="25" y="7"/>
                    <a:pt x="25" y="7"/>
                    <a:pt x="25" y="7"/>
                  </a:cubicBezTo>
                  <a:cubicBezTo>
                    <a:pt x="25" y="11"/>
                    <a:pt x="24" y="15"/>
                    <a:pt x="22" y="21"/>
                  </a:cubicBezTo>
                  <a:cubicBezTo>
                    <a:pt x="16" y="43"/>
                    <a:pt x="16" y="43"/>
                    <a:pt x="16" y="43"/>
                  </a:cubicBezTo>
                  <a:lnTo>
                    <a:pt x="1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7" name="Freeform 168"/>
            <p:cNvSpPr>
              <a:spLocks/>
            </p:cNvSpPr>
            <p:nvPr/>
          </p:nvSpPr>
          <p:spPr bwMode="auto">
            <a:xfrm>
              <a:off x="6483351" y="566738"/>
              <a:ext cx="195263" cy="160337"/>
            </a:xfrm>
            <a:custGeom>
              <a:avLst/>
              <a:gdLst>
                <a:gd name="T0" fmla="*/ 11 w 52"/>
                <a:gd name="T1" fmla="*/ 43 h 43"/>
                <a:gd name="T2" fmla="*/ 0 w 52"/>
                <a:gd name="T3" fmla="*/ 0 h 43"/>
                <a:gd name="T4" fmla="*/ 6 w 52"/>
                <a:gd name="T5" fmla="*/ 0 h 43"/>
                <a:gd name="T6" fmla="*/ 11 w 52"/>
                <a:gd name="T7" fmla="*/ 22 h 43"/>
                <a:gd name="T8" fmla="*/ 14 w 52"/>
                <a:gd name="T9" fmla="*/ 37 h 43"/>
                <a:gd name="T10" fmla="*/ 14 w 52"/>
                <a:gd name="T11" fmla="*/ 37 h 43"/>
                <a:gd name="T12" fmla="*/ 18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1 w 52"/>
                <a:gd name="T25" fmla="*/ 22 h 43"/>
                <a:gd name="T26" fmla="*/ 46 w 52"/>
                <a:gd name="T27" fmla="*/ 0 h 43"/>
                <a:gd name="T28" fmla="*/ 52 w 52"/>
                <a:gd name="T29" fmla="*/ 0 h 43"/>
                <a:gd name="T30" fmla="*/ 40 w 52"/>
                <a:gd name="T31" fmla="*/ 43 h 43"/>
                <a:gd name="T32" fmla="*/ 34 w 52"/>
                <a:gd name="T33" fmla="*/ 43 h 43"/>
                <a:gd name="T34" fmla="*/ 29 w 52"/>
                <a:gd name="T35" fmla="*/ 21 h 43"/>
                <a:gd name="T36" fmla="*/ 26 w 52"/>
                <a:gd name="T37" fmla="*/ 7 h 43"/>
                <a:gd name="T38" fmla="*/ 26 w 52"/>
                <a:gd name="T39" fmla="*/ 7 h 43"/>
                <a:gd name="T40" fmla="*/ 23 w 52"/>
                <a:gd name="T41" fmla="*/ 21 h 43"/>
                <a:gd name="T42" fmla="*/ 17 w 52"/>
                <a:gd name="T43" fmla="*/ 43 h 43"/>
                <a:gd name="T44" fmla="*/ 11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1" y="43"/>
                  </a:moveTo>
                  <a:cubicBezTo>
                    <a:pt x="0" y="0"/>
                    <a:pt x="0" y="0"/>
                    <a:pt x="0" y="0"/>
                  </a:cubicBezTo>
                  <a:cubicBezTo>
                    <a:pt x="6" y="0"/>
                    <a:pt x="6" y="0"/>
                    <a:pt x="6" y="0"/>
                  </a:cubicBezTo>
                  <a:cubicBezTo>
                    <a:pt x="11" y="22"/>
                    <a:pt x="11" y="22"/>
                    <a:pt x="11" y="22"/>
                  </a:cubicBezTo>
                  <a:cubicBezTo>
                    <a:pt x="12" y="27"/>
                    <a:pt x="13" y="32"/>
                    <a:pt x="14" y="37"/>
                  </a:cubicBezTo>
                  <a:cubicBezTo>
                    <a:pt x="14" y="37"/>
                    <a:pt x="14" y="37"/>
                    <a:pt x="14" y="37"/>
                  </a:cubicBezTo>
                  <a:cubicBezTo>
                    <a:pt x="15" y="32"/>
                    <a:pt x="16" y="27"/>
                    <a:pt x="18" y="22"/>
                  </a:cubicBezTo>
                  <a:cubicBezTo>
                    <a:pt x="23" y="0"/>
                    <a:pt x="23" y="0"/>
                    <a:pt x="23" y="0"/>
                  </a:cubicBezTo>
                  <a:cubicBezTo>
                    <a:pt x="29" y="0"/>
                    <a:pt x="29" y="0"/>
                    <a:pt x="29" y="0"/>
                  </a:cubicBezTo>
                  <a:cubicBezTo>
                    <a:pt x="34" y="22"/>
                    <a:pt x="34" y="22"/>
                    <a:pt x="34" y="22"/>
                  </a:cubicBezTo>
                  <a:cubicBezTo>
                    <a:pt x="36" y="27"/>
                    <a:pt x="37" y="32"/>
                    <a:pt x="37" y="36"/>
                  </a:cubicBezTo>
                  <a:cubicBezTo>
                    <a:pt x="37" y="36"/>
                    <a:pt x="37" y="36"/>
                    <a:pt x="37" y="36"/>
                  </a:cubicBezTo>
                  <a:cubicBezTo>
                    <a:pt x="38" y="32"/>
                    <a:pt x="40" y="27"/>
                    <a:pt x="41" y="22"/>
                  </a:cubicBezTo>
                  <a:cubicBezTo>
                    <a:pt x="46" y="0"/>
                    <a:pt x="46" y="0"/>
                    <a:pt x="46" y="0"/>
                  </a:cubicBezTo>
                  <a:cubicBezTo>
                    <a:pt x="52" y="0"/>
                    <a:pt x="52" y="0"/>
                    <a:pt x="52" y="0"/>
                  </a:cubicBezTo>
                  <a:cubicBezTo>
                    <a:pt x="40" y="43"/>
                    <a:pt x="40" y="43"/>
                    <a:pt x="40" y="43"/>
                  </a:cubicBezTo>
                  <a:cubicBezTo>
                    <a:pt x="34" y="43"/>
                    <a:pt x="34" y="43"/>
                    <a:pt x="34" y="43"/>
                  </a:cubicBezTo>
                  <a:cubicBezTo>
                    <a:pt x="29" y="21"/>
                    <a:pt x="29" y="21"/>
                    <a:pt x="29" y="21"/>
                  </a:cubicBezTo>
                  <a:cubicBezTo>
                    <a:pt x="28" y="15"/>
                    <a:pt x="27" y="11"/>
                    <a:pt x="26" y="7"/>
                  </a:cubicBezTo>
                  <a:cubicBezTo>
                    <a:pt x="26" y="7"/>
                    <a:pt x="26" y="7"/>
                    <a:pt x="26" y="7"/>
                  </a:cubicBezTo>
                  <a:cubicBezTo>
                    <a:pt x="25" y="11"/>
                    <a:pt x="24" y="15"/>
                    <a:pt x="23" y="21"/>
                  </a:cubicBezTo>
                  <a:cubicBezTo>
                    <a:pt x="17" y="43"/>
                    <a:pt x="17" y="43"/>
                    <a:pt x="17" y="43"/>
                  </a:cubicBezTo>
                  <a:lnTo>
                    <a:pt x="1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28" name="Group 227"/>
          <p:cNvGrpSpPr/>
          <p:nvPr/>
        </p:nvGrpSpPr>
        <p:grpSpPr>
          <a:xfrm>
            <a:off x="8522584" y="4441474"/>
            <a:ext cx="341408" cy="375564"/>
            <a:chOff x="5078413" y="5448300"/>
            <a:chExt cx="601663" cy="682625"/>
          </a:xfrm>
          <a:solidFill>
            <a:schemeClr val="accent5"/>
          </a:solidFill>
          <a:effectLst>
            <a:outerShdw blurRad="228600" dist="50800" dir="2700000" algn="tl" rotWithShape="0">
              <a:prstClr val="black">
                <a:alpha val="40000"/>
              </a:prstClr>
            </a:outerShdw>
          </a:effectLst>
        </p:grpSpPr>
        <p:sp>
          <p:nvSpPr>
            <p:cNvPr id="229" name="Freeform 169"/>
            <p:cNvSpPr>
              <a:spLocks/>
            </p:cNvSpPr>
            <p:nvPr/>
          </p:nvSpPr>
          <p:spPr bwMode="auto">
            <a:xfrm>
              <a:off x="5364163" y="5635625"/>
              <a:ext cx="44450" cy="85725"/>
            </a:xfrm>
            <a:custGeom>
              <a:avLst/>
              <a:gdLst>
                <a:gd name="T0" fmla="*/ 6 w 12"/>
                <a:gd name="T1" fmla="*/ 18 h 23"/>
                <a:gd name="T2" fmla="*/ 1 w 12"/>
                <a:gd name="T3" fmla="*/ 10 h 23"/>
                <a:gd name="T4" fmla="*/ 1 w 12"/>
                <a:gd name="T5" fmla="*/ 16 h 23"/>
                <a:gd name="T6" fmla="*/ 2 w 12"/>
                <a:gd name="T7" fmla="*/ 23 h 23"/>
                <a:gd name="T8" fmla="*/ 6 w 12"/>
                <a:gd name="T9" fmla="*/ 18 h 23"/>
              </a:gdLst>
              <a:ahLst/>
              <a:cxnLst>
                <a:cxn ang="0">
                  <a:pos x="T0" y="T1"/>
                </a:cxn>
                <a:cxn ang="0">
                  <a:pos x="T2" y="T3"/>
                </a:cxn>
                <a:cxn ang="0">
                  <a:pos x="T4" y="T5"/>
                </a:cxn>
                <a:cxn ang="0">
                  <a:pos x="T6" y="T7"/>
                </a:cxn>
                <a:cxn ang="0">
                  <a:pos x="T8" y="T9"/>
                </a:cxn>
              </a:cxnLst>
              <a:rect l="0" t="0" r="r" b="b"/>
              <a:pathLst>
                <a:path w="12" h="23">
                  <a:moveTo>
                    <a:pt x="6" y="18"/>
                  </a:moveTo>
                  <a:cubicBezTo>
                    <a:pt x="12" y="5"/>
                    <a:pt x="1" y="0"/>
                    <a:pt x="1" y="10"/>
                  </a:cubicBezTo>
                  <a:cubicBezTo>
                    <a:pt x="0" y="12"/>
                    <a:pt x="0" y="14"/>
                    <a:pt x="1" y="16"/>
                  </a:cubicBezTo>
                  <a:cubicBezTo>
                    <a:pt x="1" y="18"/>
                    <a:pt x="1" y="21"/>
                    <a:pt x="2" y="23"/>
                  </a:cubicBezTo>
                  <a:cubicBezTo>
                    <a:pt x="4" y="22"/>
                    <a:pt x="5" y="20"/>
                    <a:pt x="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0" name="Freeform 170"/>
            <p:cNvSpPr>
              <a:spLocks/>
            </p:cNvSpPr>
            <p:nvPr/>
          </p:nvSpPr>
          <p:spPr bwMode="auto">
            <a:xfrm>
              <a:off x="5262563" y="5691188"/>
              <a:ext cx="30163" cy="38100"/>
            </a:xfrm>
            <a:custGeom>
              <a:avLst/>
              <a:gdLst>
                <a:gd name="T0" fmla="*/ 4 w 8"/>
                <a:gd name="T1" fmla="*/ 8 h 10"/>
                <a:gd name="T2" fmla="*/ 8 w 8"/>
                <a:gd name="T3" fmla="*/ 10 h 10"/>
                <a:gd name="T4" fmla="*/ 1 w 8"/>
                <a:gd name="T5" fmla="*/ 0 h 10"/>
                <a:gd name="T6" fmla="*/ 4 w 8"/>
                <a:gd name="T7" fmla="*/ 8 h 10"/>
              </a:gdLst>
              <a:ahLst/>
              <a:cxnLst>
                <a:cxn ang="0">
                  <a:pos x="T0" y="T1"/>
                </a:cxn>
                <a:cxn ang="0">
                  <a:pos x="T2" y="T3"/>
                </a:cxn>
                <a:cxn ang="0">
                  <a:pos x="T4" y="T5"/>
                </a:cxn>
                <a:cxn ang="0">
                  <a:pos x="T6" y="T7"/>
                </a:cxn>
              </a:cxnLst>
              <a:rect l="0" t="0" r="r" b="b"/>
              <a:pathLst>
                <a:path w="8" h="10">
                  <a:moveTo>
                    <a:pt x="4" y="8"/>
                  </a:moveTo>
                  <a:cubicBezTo>
                    <a:pt x="5" y="9"/>
                    <a:pt x="6" y="9"/>
                    <a:pt x="8" y="10"/>
                  </a:cubicBezTo>
                  <a:cubicBezTo>
                    <a:pt x="6" y="6"/>
                    <a:pt x="4" y="2"/>
                    <a:pt x="1" y="0"/>
                  </a:cubicBezTo>
                  <a:cubicBezTo>
                    <a:pt x="0" y="4"/>
                    <a:pt x="1" y="6"/>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1" name="Freeform 171"/>
            <p:cNvSpPr>
              <a:spLocks/>
            </p:cNvSpPr>
            <p:nvPr/>
          </p:nvSpPr>
          <p:spPr bwMode="auto">
            <a:xfrm>
              <a:off x="5432426" y="5740400"/>
              <a:ext cx="71438" cy="52387"/>
            </a:xfrm>
            <a:custGeom>
              <a:avLst/>
              <a:gdLst>
                <a:gd name="T0" fmla="*/ 6 w 19"/>
                <a:gd name="T1" fmla="*/ 14 h 14"/>
                <a:gd name="T2" fmla="*/ 12 w 19"/>
                <a:gd name="T3" fmla="*/ 12 h 14"/>
                <a:gd name="T4" fmla="*/ 13 w 19"/>
                <a:gd name="T5" fmla="*/ 1 h 14"/>
                <a:gd name="T6" fmla="*/ 0 w 19"/>
                <a:gd name="T7" fmla="*/ 13 h 14"/>
                <a:gd name="T8" fmla="*/ 6 w 19"/>
                <a:gd name="T9" fmla="*/ 14 h 14"/>
              </a:gdLst>
              <a:ahLst/>
              <a:cxnLst>
                <a:cxn ang="0">
                  <a:pos x="T0" y="T1"/>
                </a:cxn>
                <a:cxn ang="0">
                  <a:pos x="T2" y="T3"/>
                </a:cxn>
                <a:cxn ang="0">
                  <a:pos x="T4" y="T5"/>
                </a:cxn>
                <a:cxn ang="0">
                  <a:pos x="T6" y="T7"/>
                </a:cxn>
                <a:cxn ang="0">
                  <a:pos x="T8" y="T9"/>
                </a:cxn>
              </a:cxnLst>
              <a:rect l="0" t="0" r="r" b="b"/>
              <a:pathLst>
                <a:path w="19" h="14">
                  <a:moveTo>
                    <a:pt x="6" y="14"/>
                  </a:moveTo>
                  <a:cubicBezTo>
                    <a:pt x="8" y="14"/>
                    <a:pt x="10" y="13"/>
                    <a:pt x="12" y="12"/>
                  </a:cubicBezTo>
                  <a:cubicBezTo>
                    <a:pt x="19" y="8"/>
                    <a:pt x="19" y="4"/>
                    <a:pt x="13" y="1"/>
                  </a:cubicBezTo>
                  <a:cubicBezTo>
                    <a:pt x="8" y="0"/>
                    <a:pt x="3" y="6"/>
                    <a:pt x="0" y="13"/>
                  </a:cubicBezTo>
                  <a:cubicBezTo>
                    <a:pt x="2" y="14"/>
                    <a:pt x="4" y="14"/>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2" name="Freeform 172"/>
            <p:cNvSpPr>
              <a:spLocks/>
            </p:cNvSpPr>
            <p:nvPr/>
          </p:nvSpPr>
          <p:spPr bwMode="auto">
            <a:xfrm>
              <a:off x="5326063" y="5751513"/>
              <a:ext cx="87313" cy="214312"/>
            </a:xfrm>
            <a:custGeom>
              <a:avLst/>
              <a:gdLst>
                <a:gd name="T0" fmla="*/ 23 w 23"/>
                <a:gd name="T1" fmla="*/ 13 h 57"/>
                <a:gd name="T2" fmla="*/ 13 w 23"/>
                <a:gd name="T3" fmla="*/ 7 h 57"/>
                <a:gd name="T4" fmla="*/ 9 w 23"/>
                <a:gd name="T5" fmla="*/ 0 h 57"/>
                <a:gd name="T6" fmla="*/ 0 w 23"/>
                <a:gd name="T7" fmla="*/ 2 h 57"/>
                <a:gd name="T8" fmla="*/ 8 w 23"/>
                <a:gd name="T9" fmla="*/ 55 h 57"/>
                <a:gd name="T10" fmla="*/ 7 w 23"/>
                <a:gd name="T11" fmla="*/ 57 h 57"/>
                <a:gd name="T12" fmla="*/ 14 w 23"/>
                <a:gd name="T13" fmla="*/ 57 h 57"/>
                <a:gd name="T14" fmla="*/ 23 w 23"/>
                <a:gd name="T15" fmla="*/ 57 h 57"/>
                <a:gd name="T16" fmla="*/ 23 w 23"/>
                <a:gd name="T17" fmla="*/ 1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7">
                  <a:moveTo>
                    <a:pt x="23" y="13"/>
                  </a:moveTo>
                  <a:cubicBezTo>
                    <a:pt x="19" y="12"/>
                    <a:pt x="15" y="9"/>
                    <a:pt x="13" y="7"/>
                  </a:cubicBezTo>
                  <a:cubicBezTo>
                    <a:pt x="12" y="5"/>
                    <a:pt x="10" y="3"/>
                    <a:pt x="9" y="0"/>
                  </a:cubicBezTo>
                  <a:cubicBezTo>
                    <a:pt x="6" y="1"/>
                    <a:pt x="3" y="2"/>
                    <a:pt x="0" y="2"/>
                  </a:cubicBezTo>
                  <a:cubicBezTo>
                    <a:pt x="5" y="19"/>
                    <a:pt x="6" y="37"/>
                    <a:pt x="8" y="55"/>
                  </a:cubicBezTo>
                  <a:cubicBezTo>
                    <a:pt x="8" y="55"/>
                    <a:pt x="7" y="56"/>
                    <a:pt x="7" y="57"/>
                  </a:cubicBezTo>
                  <a:cubicBezTo>
                    <a:pt x="14" y="57"/>
                    <a:pt x="14" y="57"/>
                    <a:pt x="14" y="57"/>
                  </a:cubicBezTo>
                  <a:cubicBezTo>
                    <a:pt x="23" y="57"/>
                    <a:pt x="23" y="57"/>
                    <a:pt x="23" y="57"/>
                  </a:cubicBezTo>
                  <a:cubicBezTo>
                    <a:pt x="18" y="42"/>
                    <a:pt x="18" y="27"/>
                    <a:pt x="2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3" name="Freeform 173"/>
            <p:cNvSpPr>
              <a:spLocks/>
            </p:cNvSpPr>
            <p:nvPr/>
          </p:nvSpPr>
          <p:spPr bwMode="auto">
            <a:xfrm>
              <a:off x="5078413" y="5448300"/>
              <a:ext cx="601663" cy="522287"/>
            </a:xfrm>
            <a:custGeom>
              <a:avLst/>
              <a:gdLst>
                <a:gd name="T0" fmla="*/ 121 w 160"/>
                <a:gd name="T1" fmla="*/ 15 h 139"/>
                <a:gd name="T2" fmla="*/ 80 w 160"/>
                <a:gd name="T3" fmla="*/ 0 h 139"/>
                <a:gd name="T4" fmla="*/ 39 w 160"/>
                <a:gd name="T5" fmla="*/ 15 h 139"/>
                <a:gd name="T6" fmla="*/ 32 w 160"/>
                <a:gd name="T7" fmla="*/ 99 h 139"/>
                <a:gd name="T8" fmla="*/ 43 w 160"/>
                <a:gd name="T9" fmla="*/ 128 h 139"/>
                <a:gd name="T10" fmla="*/ 48 w 160"/>
                <a:gd name="T11" fmla="*/ 138 h 139"/>
                <a:gd name="T12" fmla="*/ 68 w 160"/>
                <a:gd name="T13" fmla="*/ 138 h 139"/>
                <a:gd name="T14" fmla="*/ 60 w 160"/>
                <a:gd name="T15" fmla="*/ 84 h 139"/>
                <a:gd name="T16" fmla="*/ 59 w 160"/>
                <a:gd name="T17" fmla="*/ 83 h 139"/>
                <a:gd name="T18" fmla="*/ 51 w 160"/>
                <a:gd name="T19" fmla="*/ 80 h 139"/>
                <a:gd name="T20" fmla="*/ 42 w 160"/>
                <a:gd name="T21" fmla="*/ 66 h 139"/>
                <a:gd name="T22" fmla="*/ 63 w 160"/>
                <a:gd name="T23" fmla="*/ 74 h 139"/>
                <a:gd name="T24" fmla="*/ 64 w 160"/>
                <a:gd name="T25" fmla="*/ 77 h 139"/>
                <a:gd name="T26" fmla="*/ 73 w 160"/>
                <a:gd name="T27" fmla="*/ 76 h 139"/>
                <a:gd name="T28" fmla="*/ 78 w 160"/>
                <a:gd name="T29" fmla="*/ 48 h 139"/>
                <a:gd name="T30" fmla="*/ 89 w 160"/>
                <a:gd name="T31" fmla="*/ 59 h 139"/>
                <a:gd name="T32" fmla="*/ 80 w 160"/>
                <a:gd name="T33" fmla="*/ 77 h 139"/>
                <a:gd name="T34" fmla="*/ 82 w 160"/>
                <a:gd name="T35" fmla="*/ 80 h 139"/>
                <a:gd name="T36" fmla="*/ 91 w 160"/>
                <a:gd name="T37" fmla="*/ 89 h 139"/>
                <a:gd name="T38" fmla="*/ 94 w 160"/>
                <a:gd name="T39" fmla="*/ 83 h 139"/>
                <a:gd name="T40" fmla="*/ 109 w 160"/>
                <a:gd name="T41" fmla="*/ 73 h 139"/>
                <a:gd name="T42" fmla="*/ 117 w 160"/>
                <a:gd name="T43" fmla="*/ 85 h 139"/>
                <a:gd name="T44" fmla="*/ 93 w 160"/>
                <a:gd name="T45" fmla="*/ 96 h 139"/>
                <a:gd name="T46" fmla="*/ 91 w 160"/>
                <a:gd name="T47" fmla="*/ 101 h 139"/>
                <a:gd name="T48" fmla="*/ 95 w 160"/>
                <a:gd name="T49" fmla="*/ 136 h 139"/>
                <a:gd name="T50" fmla="*/ 95 w 160"/>
                <a:gd name="T51" fmla="*/ 138 h 139"/>
                <a:gd name="T52" fmla="*/ 112 w 160"/>
                <a:gd name="T53" fmla="*/ 138 h 139"/>
                <a:gd name="T54" fmla="*/ 117 w 160"/>
                <a:gd name="T55" fmla="*/ 128 h 139"/>
                <a:gd name="T56" fmla="*/ 128 w 160"/>
                <a:gd name="T57" fmla="*/ 99 h 139"/>
                <a:gd name="T58" fmla="*/ 121 w 160"/>
                <a:gd name="T59" fmla="*/ 1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39">
                  <a:moveTo>
                    <a:pt x="121" y="15"/>
                  </a:moveTo>
                  <a:cubicBezTo>
                    <a:pt x="113" y="8"/>
                    <a:pt x="103" y="0"/>
                    <a:pt x="80" y="0"/>
                  </a:cubicBezTo>
                  <a:cubicBezTo>
                    <a:pt x="57" y="0"/>
                    <a:pt x="47" y="8"/>
                    <a:pt x="39" y="15"/>
                  </a:cubicBezTo>
                  <a:cubicBezTo>
                    <a:pt x="0" y="54"/>
                    <a:pt x="30" y="94"/>
                    <a:pt x="32" y="99"/>
                  </a:cubicBezTo>
                  <a:cubicBezTo>
                    <a:pt x="35" y="103"/>
                    <a:pt x="42" y="118"/>
                    <a:pt x="43" y="128"/>
                  </a:cubicBezTo>
                  <a:cubicBezTo>
                    <a:pt x="44" y="139"/>
                    <a:pt x="48" y="138"/>
                    <a:pt x="48" y="138"/>
                  </a:cubicBezTo>
                  <a:cubicBezTo>
                    <a:pt x="68" y="138"/>
                    <a:pt x="68" y="138"/>
                    <a:pt x="68" y="138"/>
                  </a:cubicBezTo>
                  <a:cubicBezTo>
                    <a:pt x="67" y="120"/>
                    <a:pt x="66" y="101"/>
                    <a:pt x="60" y="84"/>
                  </a:cubicBezTo>
                  <a:cubicBezTo>
                    <a:pt x="60" y="84"/>
                    <a:pt x="60" y="83"/>
                    <a:pt x="59" y="83"/>
                  </a:cubicBezTo>
                  <a:cubicBezTo>
                    <a:pt x="57" y="82"/>
                    <a:pt x="54" y="81"/>
                    <a:pt x="51" y="80"/>
                  </a:cubicBezTo>
                  <a:cubicBezTo>
                    <a:pt x="47" y="77"/>
                    <a:pt x="40" y="72"/>
                    <a:pt x="42" y="66"/>
                  </a:cubicBezTo>
                  <a:cubicBezTo>
                    <a:pt x="48" y="48"/>
                    <a:pt x="59" y="65"/>
                    <a:pt x="63" y="74"/>
                  </a:cubicBezTo>
                  <a:cubicBezTo>
                    <a:pt x="63" y="75"/>
                    <a:pt x="63" y="76"/>
                    <a:pt x="64" y="77"/>
                  </a:cubicBezTo>
                  <a:cubicBezTo>
                    <a:pt x="67" y="78"/>
                    <a:pt x="70" y="77"/>
                    <a:pt x="73" y="76"/>
                  </a:cubicBezTo>
                  <a:cubicBezTo>
                    <a:pt x="70" y="66"/>
                    <a:pt x="68" y="52"/>
                    <a:pt x="78" y="48"/>
                  </a:cubicBezTo>
                  <a:cubicBezTo>
                    <a:pt x="84" y="46"/>
                    <a:pt x="89" y="54"/>
                    <a:pt x="89" y="59"/>
                  </a:cubicBezTo>
                  <a:cubicBezTo>
                    <a:pt x="89" y="66"/>
                    <a:pt x="85" y="73"/>
                    <a:pt x="80" y="77"/>
                  </a:cubicBezTo>
                  <a:cubicBezTo>
                    <a:pt x="80" y="78"/>
                    <a:pt x="81" y="79"/>
                    <a:pt x="82" y="80"/>
                  </a:cubicBezTo>
                  <a:cubicBezTo>
                    <a:pt x="84" y="84"/>
                    <a:pt x="87" y="87"/>
                    <a:pt x="91" y="89"/>
                  </a:cubicBezTo>
                  <a:cubicBezTo>
                    <a:pt x="92" y="87"/>
                    <a:pt x="93" y="85"/>
                    <a:pt x="94" y="83"/>
                  </a:cubicBezTo>
                  <a:cubicBezTo>
                    <a:pt x="97" y="79"/>
                    <a:pt x="103" y="72"/>
                    <a:pt x="109" y="73"/>
                  </a:cubicBezTo>
                  <a:cubicBezTo>
                    <a:pt x="114" y="74"/>
                    <a:pt x="119" y="80"/>
                    <a:pt x="117" y="85"/>
                  </a:cubicBezTo>
                  <a:cubicBezTo>
                    <a:pt x="114" y="97"/>
                    <a:pt x="103" y="99"/>
                    <a:pt x="93" y="96"/>
                  </a:cubicBezTo>
                  <a:cubicBezTo>
                    <a:pt x="92" y="98"/>
                    <a:pt x="91" y="100"/>
                    <a:pt x="91" y="101"/>
                  </a:cubicBezTo>
                  <a:cubicBezTo>
                    <a:pt x="90" y="113"/>
                    <a:pt x="91" y="125"/>
                    <a:pt x="95" y="136"/>
                  </a:cubicBezTo>
                  <a:cubicBezTo>
                    <a:pt x="95" y="136"/>
                    <a:pt x="95" y="137"/>
                    <a:pt x="95" y="138"/>
                  </a:cubicBezTo>
                  <a:cubicBezTo>
                    <a:pt x="112" y="138"/>
                    <a:pt x="112" y="138"/>
                    <a:pt x="112" y="138"/>
                  </a:cubicBezTo>
                  <a:cubicBezTo>
                    <a:pt x="112" y="138"/>
                    <a:pt x="116" y="139"/>
                    <a:pt x="117" y="128"/>
                  </a:cubicBezTo>
                  <a:cubicBezTo>
                    <a:pt x="118" y="118"/>
                    <a:pt x="125" y="103"/>
                    <a:pt x="128" y="99"/>
                  </a:cubicBezTo>
                  <a:cubicBezTo>
                    <a:pt x="130" y="94"/>
                    <a:pt x="160" y="54"/>
                    <a:pt x="12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4" name="Freeform 174"/>
            <p:cNvSpPr>
              <a:spLocks/>
            </p:cNvSpPr>
            <p:nvPr/>
          </p:nvSpPr>
          <p:spPr bwMode="auto">
            <a:xfrm>
              <a:off x="5251451" y="5988050"/>
              <a:ext cx="263525" cy="46037"/>
            </a:xfrm>
            <a:custGeom>
              <a:avLst/>
              <a:gdLst>
                <a:gd name="T0" fmla="*/ 64 w 70"/>
                <a:gd name="T1" fmla="*/ 0 h 12"/>
                <a:gd name="T2" fmla="*/ 6 w 70"/>
                <a:gd name="T3" fmla="*/ 0 h 12"/>
                <a:gd name="T4" fmla="*/ 0 w 70"/>
                <a:gd name="T5" fmla="*/ 6 h 12"/>
                <a:gd name="T6" fmla="*/ 6 w 70"/>
                <a:gd name="T7" fmla="*/ 12 h 12"/>
                <a:gd name="T8" fmla="*/ 64 w 70"/>
                <a:gd name="T9" fmla="*/ 12 h 12"/>
                <a:gd name="T10" fmla="*/ 70 w 70"/>
                <a:gd name="T11" fmla="*/ 6 h 12"/>
                <a:gd name="T12" fmla="*/ 64 w 7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0" h="12">
                  <a:moveTo>
                    <a:pt x="64" y="0"/>
                  </a:moveTo>
                  <a:cubicBezTo>
                    <a:pt x="6" y="0"/>
                    <a:pt x="6" y="0"/>
                    <a:pt x="6" y="0"/>
                  </a:cubicBezTo>
                  <a:cubicBezTo>
                    <a:pt x="3" y="0"/>
                    <a:pt x="0" y="3"/>
                    <a:pt x="0" y="6"/>
                  </a:cubicBezTo>
                  <a:cubicBezTo>
                    <a:pt x="0" y="10"/>
                    <a:pt x="3" y="12"/>
                    <a:pt x="6" y="12"/>
                  </a:cubicBezTo>
                  <a:cubicBezTo>
                    <a:pt x="64" y="12"/>
                    <a:pt x="64" y="12"/>
                    <a:pt x="64" y="12"/>
                  </a:cubicBezTo>
                  <a:cubicBezTo>
                    <a:pt x="67" y="12"/>
                    <a:pt x="70" y="10"/>
                    <a:pt x="70" y="6"/>
                  </a:cubicBezTo>
                  <a:cubicBezTo>
                    <a:pt x="70" y="3"/>
                    <a:pt x="67" y="0"/>
                    <a:pt x="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5" name="Freeform 175"/>
            <p:cNvSpPr>
              <a:spLocks/>
            </p:cNvSpPr>
            <p:nvPr/>
          </p:nvSpPr>
          <p:spPr bwMode="auto">
            <a:xfrm>
              <a:off x="5259388" y="6045200"/>
              <a:ext cx="247650" cy="41275"/>
            </a:xfrm>
            <a:custGeom>
              <a:avLst/>
              <a:gdLst>
                <a:gd name="T0" fmla="*/ 61 w 66"/>
                <a:gd name="T1" fmla="*/ 0 h 11"/>
                <a:gd name="T2" fmla="*/ 6 w 66"/>
                <a:gd name="T3" fmla="*/ 0 h 11"/>
                <a:gd name="T4" fmla="*/ 0 w 66"/>
                <a:gd name="T5" fmla="*/ 6 h 11"/>
                <a:gd name="T6" fmla="*/ 6 w 66"/>
                <a:gd name="T7" fmla="*/ 11 h 11"/>
                <a:gd name="T8" fmla="*/ 61 w 66"/>
                <a:gd name="T9" fmla="*/ 11 h 11"/>
                <a:gd name="T10" fmla="*/ 66 w 66"/>
                <a:gd name="T11" fmla="*/ 6 h 11"/>
                <a:gd name="T12" fmla="*/ 61 w 6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6" h="11">
                  <a:moveTo>
                    <a:pt x="61" y="0"/>
                  </a:moveTo>
                  <a:cubicBezTo>
                    <a:pt x="6" y="0"/>
                    <a:pt x="6" y="0"/>
                    <a:pt x="6" y="0"/>
                  </a:cubicBezTo>
                  <a:cubicBezTo>
                    <a:pt x="3" y="0"/>
                    <a:pt x="0" y="3"/>
                    <a:pt x="0" y="6"/>
                  </a:cubicBezTo>
                  <a:cubicBezTo>
                    <a:pt x="0" y="9"/>
                    <a:pt x="3" y="11"/>
                    <a:pt x="6" y="11"/>
                  </a:cubicBezTo>
                  <a:cubicBezTo>
                    <a:pt x="61" y="11"/>
                    <a:pt x="61" y="11"/>
                    <a:pt x="61" y="11"/>
                  </a:cubicBezTo>
                  <a:cubicBezTo>
                    <a:pt x="64" y="11"/>
                    <a:pt x="66" y="9"/>
                    <a:pt x="66" y="6"/>
                  </a:cubicBezTo>
                  <a:cubicBezTo>
                    <a:pt x="66" y="3"/>
                    <a:pt x="64"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6" name="Freeform 176"/>
            <p:cNvSpPr>
              <a:spLocks/>
            </p:cNvSpPr>
            <p:nvPr/>
          </p:nvSpPr>
          <p:spPr bwMode="auto">
            <a:xfrm>
              <a:off x="5314951" y="6097588"/>
              <a:ext cx="136525" cy="33337"/>
            </a:xfrm>
            <a:custGeom>
              <a:avLst/>
              <a:gdLst>
                <a:gd name="T0" fmla="*/ 32 w 36"/>
                <a:gd name="T1" fmla="*/ 0 h 9"/>
                <a:gd name="T2" fmla="*/ 4 w 36"/>
                <a:gd name="T3" fmla="*/ 0 h 9"/>
                <a:gd name="T4" fmla="*/ 0 w 36"/>
                <a:gd name="T5" fmla="*/ 4 h 9"/>
                <a:gd name="T6" fmla="*/ 4 w 36"/>
                <a:gd name="T7" fmla="*/ 9 h 9"/>
                <a:gd name="T8" fmla="*/ 32 w 36"/>
                <a:gd name="T9" fmla="*/ 9 h 9"/>
                <a:gd name="T10" fmla="*/ 36 w 36"/>
                <a:gd name="T11" fmla="*/ 4 h 9"/>
                <a:gd name="T12" fmla="*/ 32 w 3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6" h="9">
                  <a:moveTo>
                    <a:pt x="32" y="0"/>
                  </a:moveTo>
                  <a:cubicBezTo>
                    <a:pt x="4" y="0"/>
                    <a:pt x="4" y="0"/>
                    <a:pt x="4" y="0"/>
                  </a:cubicBezTo>
                  <a:cubicBezTo>
                    <a:pt x="2" y="0"/>
                    <a:pt x="0" y="2"/>
                    <a:pt x="0" y="4"/>
                  </a:cubicBezTo>
                  <a:cubicBezTo>
                    <a:pt x="0" y="7"/>
                    <a:pt x="2" y="9"/>
                    <a:pt x="4" y="9"/>
                  </a:cubicBezTo>
                  <a:cubicBezTo>
                    <a:pt x="32" y="9"/>
                    <a:pt x="32" y="9"/>
                    <a:pt x="32" y="9"/>
                  </a:cubicBezTo>
                  <a:cubicBezTo>
                    <a:pt x="34" y="9"/>
                    <a:pt x="36" y="7"/>
                    <a:pt x="36" y="4"/>
                  </a:cubicBezTo>
                  <a:cubicBezTo>
                    <a:pt x="36" y="2"/>
                    <a:pt x="34"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37" name="Freeform 177"/>
          <p:cNvSpPr>
            <a:spLocks noEditPoints="1"/>
          </p:cNvSpPr>
          <p:nvPr/>
        </p:nvSpPr>
        <p:spPr bwMode="auto">
          <a:xfrm>
            <a:off x="8627079" y="2102497"/>
            <a:ext cx="232409" cy="293464"/>
          </a:xfrm>
          <a:custGeom>
            <a:avLst/>
            <a:gdLst>
              <a:gd name="T0" fmla="*/ 253 w 258"/>
              <a:gd name="T1" fmla="*/ 303 h 336"/>
              <a:gd name="T2" fmla="*/ 142 w 258"/>
              <a:gd name="T3" fmla="*/ 254 h 336"/>
              <a:gd name="T4" fmla="*/ 232 w 258"/>
              <a:gd name="T5" fmla="*/ 43 h 336"/>
              <a:gd name="T6" fmla="*/ 97 w 258"/>
              <a:gd name="T7" fmla="*/ 235 h 336"/>
              <a:gd name="T8" fmla="*/ 0 w 258"/>
              <a:gd name="T9" fmla="*/ 190 h 336"/>
              <a:gd name="T10" fmla="*/ 258 w 258"/>
              <a:gd name="T11" fmla="*/ 0 h 336"/>
              <a:gd name="T12" fmla="*/ 253 w 258"/>
              <a:gd name="T13" fmla="*/ 303 h 336"/>
              <a:gd name="T14" fmla="*/ 109 w 258"/>
              <a:gd name="T15" fmla="*/ 336 h 336"/>
              <a:gd name="T16" fmla="*/ 92 w 258"/>
              <a:gd name="T17" fmla="*/ 263 h 336"/>
              <a:gd name="T18" fmla="*/ 154 w 258"/>
              <a:gd name="T19" fmla="*/ 287 h 336"/>
              <a:gd name="T20" fmla="*/ 109 w 258"/>
              <a:gd name="T21"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336">
                <a:moveTo>
                  <a:pt x="253" y="303"/>
                </a:moveTo>
                <a:lnTo>
                  <a:pt x="142" y="254"/>
                </a:lnTo>
                <a:lnTo>
                  <a:pt x="232" y="43"/>
                </a:lnTo>
                <a:lnTo>
                  <a:pt x="97" y="235"/>
                </a:lnTo>
                <a:lnTo>
                  <a:pt x="0" y="190"/>
                </a:lnTo>
                <a:lnTo>
                  <a:pt x="258" y="0"/>
                </a:lnTo>
                <a:lnTo>
                  <a:pt x="253" y="303"/>
                </a:lnTo>
                <a:close/>
                <a:moveTo>
                  <a:pt x="109" y="336"/>
                </a:moveTo>
                <a:lnTo>
                  <a:pt x="92" y="263"/>
                </a:lnTo>
                <a:lnTo>
                  <a:pt x="154" y="287"/>
                </a:lnTo>
                <a:lnTo>
                  <a:pt x="109" y="336"/>
                </a:lnTo>
                <a:close/>
              </a:path>
            </a:pathLst>
          </a:custGeom>
          <a:solidFill>
            <a:schemeClr val="accent3"/>
          </a:solidFill>
          <a:ln>
            <a:noFill/>
          </a:ln>
          <a:effectLst>
            <a:outerShdw blurRad="228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grpSp>
        <p:nvGrpSpPr>
          <p:cNvPr id="238" name="Group 237"/>
          <p:cNvGrpSpPr/>
          <p:nvPr/>
        </p:nvGrpSpPr>
        <p:grpSpPr>
          <a:xfrm>
            <a:off x="9854884" y="1905981"/>
            <a:ext cx="309879" cy="306565"/>
            <a:chOff x="7426326" y="839788"/>
            <a:chExt cx="546100" cy="557212"/>
          </a:xfrm>
          <a:solidFill>
            <a:schemeClr val="accent3"/>
          </a:solidFill>
          <a:effectLst>
            <a:outerShdw blurRad="228600" dist="50800" dir="2700000" algn="tl" rotWithShape="0">
              <a:prstClr val="black">
                <a:alpha val="40000"/>
              </a:prstClr>
            </a:outerShdw>
          </a:effectLst>
        </p:grpSpPr>
        <p:sp>
          <p:nvSpPr>
            <p:cNvPr id="239" name="Freeform 178"/>
            <p:cNvSpPr>
              <a:spLocks noEditPoints="1"/>
            </p:cNvSpPr>
            <p:nvPr/>
          </p:nvSpPr>
          <p:spPr bwMode="auto">
            <a:xfrm>
              <a:off x="7426326" y="1017588"/>
              <a:ext cx="381000" cy="379412"/>
            </a:xfrm>
            <a:custGeom>
              <a:avLst/>
              <a:gdLst>
                <a:gd name="T0" fmla="*/ 15 w 101"/>
                <a:gd name="T1" fmla="*/ 76 h 101"/>
                <a:gd name="T2" fmla="*/ 9 w 101"/>
                <a:gd name="T3" fmla="*/ 81 h 101"/>
                <a:gd name="T4" fmla="*/ 21 w 101"/>
                <a:gd name="T5" fmla="*/ 92 h 101"/>
                <a:gd name="T6" fmla="*/ 26 w 101"/>
                <a:gd name="T7" fmla="*/ 87 h 101"/>
                <a:gd name="T8" fmla="*/ 43 w 101"/>
                <a:gd name="T9" fmla="*/ 93 h 101"/>
                <a:gd name="T10" fmla="*/ 43 w 101"/>
                <a:gd name="T11" fmla="*/ 101 h 101"/>
                <a:gd name="T12" fmla="*/ 59 w 101"/>
                <a:gd name="T13" fmla="*/ 101 h 101"/>
                <a:gd name="T14" fmla="*/ 59 w 101"/>
                <a:gd name="T15" fmla="*/ 93 h 101"/>
                <a:gd name="T16" fmla="*/ 75 w 101"/>
                <a:gd name="T17" fmla="*/ 86 h 101"/>
                <a:gd name="T18" fmla="*/ 81 w 101"/>
                <a:gd name="T19" fmla="*/ 91 h 101"/>
                <a:gd name="T20" fmla="*/ 92 w 101"/>
                <a:gd name="T21" fmla="*/ 80 h 101"/>
                <a:gd name="T22" fmla="*/ 87 w 101"/>
                <a:gd name="T23" fmla="*/ 75 h 101"/>
                <a:gd name="T24" fmla="*/ 93 w 101"/>
                <a:gd name="T25" fmla="*/ 58 h 101"/>
                <a:gd name="T26" fmla="*/ 101 w 101"/>
                <a:gd name="T27" fmla="*/ 58 h 101"/>
                <a:gd name="T28" fmla="*/ 101 w 101"/>
                <a:gd name="T29" fmla="*/ 42 h 101"/>
                <a:gd name="T30" fmla="*/ 93 w 101"/>
                <a:gd name="T31" fmla="*/ 42 h 101"/>
                <a:gd name="T32" fmla="*/ 86 w 101"/>
                <a:gd name="T33" fmla="*/ 25 h 101"/>
                <a:gd name="T34" fmla="*/ 91 w 101"/>
                <a:gd name="T35" fmla="*/ 20 h 101"/>
                <a:gd name="T36" fmla="*/ 80 w 101"/>
                <a:gd name="T37" fmla="*/ 9 h 101"/>
                <a:gd name="T38" fmla="*/ 74 w 101"/>
                <a:gd name="T39" fmla="*/ 14 h 101"/>
                <a:gd name="T40" fmla="*/ 58 w 101"/>
                <a:gd name="T41" fmla="*/ 7 h 101"/>
                <a:gd name="T42" fmla="*/ 57 w 101"/>
                <a:gd name="T43" fmla="*/ 0 h 101"/>
                <a:gd name="T44" fmla="*/ 41 w 101"/>
                <a:gd name="T45" fmla="*/ 0 h 101"/>
                <a:gd name="T46" fmla="*/ 42 w 101"/>
                <a:gd name="T47" fmla="*/ 8 h 101"/>
                <a:gd name="T48" fmla="*/ 25 w 101"/>
                <a:gd name="T49" fmla="*/ 15 h 101"/>
                <a:gd name="T50" fmla="*/ 20 w 101"/>
                <a:gd name="T51" fmla="*/ 10 h 101"/>
                <a:gd name="T52" fmla="*/ 8 w 101"/>
                <a:gd name="T53" fmla="*/ 21 h 101"/>
                <a:gd name="T54" fmla="*/ 14 w 101"/>
                <a:gd name="T55" fmla="*/ 26 h 101"/>
                <a:gd name="T56" fmla="*/ 7 w 101"/>
                <a:gd name="T57" fmla="*/ 43 h 101"/>
                <a:gd name="T58" fmla="*/ 0 w 101"/>
                <a:gd name="T59" fmla="*/ 43 h 101"/>
                <a:gd name="T60" fmla="*/ 0 w 101"/>
                <a:gd name="T61" fmla="*/ 59 h 101"/>
                <a:gd name="T62" fmla="*/ 7 w 101"/>
                <a:gd name="T63" fmla="*/ 59 h 101"/>
                <a:gd name="T64" fmla="*/ 15 w 101"/>
                <a:gd name="T65" fmla="*/ 76 h 101"/>
                <a:gd name="T66" fmla="*/ 50 w 101"/>
                <a:gd name="T67" fmla="*/ 18 h 101"/>
                <a:gd name="T68" fmla="*/ 82 w 101"/>
                <a:gd name="T69" fmla="*/ 50 h 101"/>
                <a:gd name="T70" fmla="*/ 51 w 101"/>
                <a:gd name="T71" fmla="*/ 83 h 101"/>
                <a:gd name="T72" fmla="*/ 18 w 101"/>
                <a:gd name="T73" fmla="*/ 51 h 101"/>
                <a:gd name="T74" fmla="*/ 50 w 101"/>
                <a:gd name="T75"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5" y="76"/>
                  </a:moveTo>
                  <a:cubicBezTo>
                    <a:pt x="9" y="81"/>
                    <a:pt x="9" y="81"/>
                    <a:pt x="9" y="81"/>
                  </a:cubicBezTo>
                  <a:cubicBezTo>
                    <a:pt x="21" y="92"/>
                    <a:pt x="21" y="92"/>
                    <a:pt x="21" y="92"/>
                  </a:cubicBezTo>
                  <a:cubicBezTo>
                    <a:pt x="26" y="87"/>
                    <a:pt x="26" y="87"/>
                    <a:pt x="26" y="87"/>
                  </a:cubicBezTo>
                  <a:cubicBezTo>
                    <a:pt x="31" y="90"/>
                    <a:pt x="37" y="92"/>
                    <a:pt x="43" y="93"/>
                  </a:cubicBezTo>
                  <a:cubicBezTo>
                    <a:pt x="43" y="101"/>
                    <a:pt x="43" y="101"/>
                    <a:pt x="43" y="101"/>
                  </a:cubicBezTo>
                  <a:cubicBezTo>
                    <a:pt x="59" y="101"/>
                    <a:pt x="59" y="101"/>
                    <a:pt x="59" y="101"/>
                  </a:cubicBezTo>
                  <a:cubicBezTo>
                    <a:pt x="59" y="93"/>
                    <a:pt x="59" y="93"/>
                    <a:pt x="59" y="93"/>
                  </a:cubicBezTo>
                  <a:cubicBezTo>
                    <a:pt x="65" y="92"/>
                    <a:pt x="71" y="90"/>
                    <a:pt x="75" y="86"/>
                  </a:cubicBezTo>
                  <a:cubicBezTo>
                    <a:pt x="81" y="91"/>
                    <a:pt x="81" y="91"/>
                    <a:pt x="81" y="91"/>
                  </a:cubicBezTo>
                  <a:cubicBezTo>
                    <a:pt x="92" y="80"/>
                    <a:pt x="92" y="80"/>
                    <a:pt x="92" y="80"/>
                  </a:cubicBezTo>
                  <a:cubicBezTo>
                    <a:pt x="87" y="75"/>
                    <a:pt x="87" y="75"/>
                    <a:pt x="87" y="75"/>
                  </a:cubicBezTo>
                  <a:cubicBezTo>
                    <a:pt x="90" y="70"/>
                    <a:pt x="92" y="64"/>
                    <a:pt x="93" y="58"/>
                  </a:cubicBezTo>
                  <a:cubicBezTo>
                    <a:pt x="101" y="58"/>
                    <a:pt x="101" y="58"/>
                    <a:pt x="101" y="58"/>
                  </a:cubicBezTo>
                  <a:cubicBezTo>
                    <a:pt x="101" y="42"/>
                    <a:pt x="101" y="42"/>
                    <a:pt x="101" y="42"/>
                  </a:cubicBezTo>
                  <a:cubicBezTo>
                    <a:pt x="93" y="42"/>
                    <a:pt x="93" y="42"/>
                    <a:pt x="93" y="42"/>
                  </a:cubicBezTo>
                  <a:cubicBezTo>
                    <a:pt x="92" y="36"/>
                    <a:pt x="89" y="30"/>
                    <a:pt x="86" y="25"/>
                  </a:cubicBezTo>
                  <a:cubicBezTo>
                    <a:pt x="91" y="20"/>
                    <a:pt x="91" y="20"/>
                    <a:pt x="91" y="20"/>
                  </a:cubicBezTo>
                  <a:cubicBezTo>
                    <a:pt x="80" y="9"/>
                    <a:pt x="80" y="9"/>
                    <a:pt x="80" y="9"/>
                  </a:cubicBezTo>
                  <a:cubicBezTo>
                    <a:pt x="74" y="14"/>
                    <a:pt x="74" y="14"/>
                    <a:pt x="74" y="14"/>
                  </a:cubicBezTo>
                  <a:cubicBezTo>
                    <a:pt x="69" y="11"/>
                    <a:pt x="64" y="8"/>
                    <a:pt x="58" y="7"/>
                  </a:cubicBezTo>
                  <a:cubicBezTo>
                    <a:pt x="57" y="0"/>
                    <a:pt x="57" y="0"/>
                    <a:pt x="57" y="0"/>
                  </a:cubicBezTo>
                  <a:cubicBezTo>
                    <a:pt x="41" y="0"/>
                    <a:pt x="41" y="0"/>
                    <a:pt x="41" y="0"/>
                  </a:cubicBezTo>
                  <a:cubicBezTo>
                    <a:pt x="42" y="8"/>
                    <a:pt x="42" y="8"/>
                    <a:pt x="42" y="8"/>
                  </a:cubicBezTo>
                  <a:cubicBezTo>
                    <a:pt x="35" y="9"/>
                    <a:pt x="30" y="11"/>
                    <a:pt x="25" y="15"/>
                  </a:cubicBezTo>
                  <a:cubicBezTo>
                    <a:pt x="20" y="10"/>
                    <a:pt x="20" y="10"/>
                    <a:pt x="20" y="10"/>
                  </a:cubicBezTo>
                  <a:cubicBezTo>
                    <a:pt x="8" y="21"/>
                    <a:pt x="8" y="21"/>
                    <a:pt x="8" y="21"/>
                  </a:cubicBezTo>
                  <a:cubicBezTo>
                    <a:pt x="14" y="26"/>
                    <a:pt x="14" y="26"/>
                    <a:pt x="14" y="26"/>
                  </a:cubicBezTo>
                  <a:cubicBezTo>
                    <a:pt x="10" y="31"/>
                    <a:pt x="8" y="37"/>
                    <a:pt x="7" y="43"/>
                  </a:cubicBezTo>
                  <a:cubicBezTo>
                    <a:pt x="0" y="43"/>
                    <a:pt x="0" y="43"/>
                    <a:pt x="0" y="43"/>
                  </a:cubicBezTo>
                  <a:cubicBezTo>
                    <a:pt x="0" y="59"/>
                    <a:pt x="0" y="59"/>
                    <a:pt x="0" y="59"/>
                  </a:cubicBezTo>
                  <a:cubicBezTo>
                    <a:pt x="7" y="59"/>
                    <a:pt x="7" y="59"/>
                    <a:pt x="7" y="59"/>
                  </a:cubicBezTo>
                  <a:cubicBezTo>
                    <a:pt x="9" y="65"/>
                    <a:pt x="11" y="71"/>
                    <a:pt x="15" y="76"/>
                  </a:cubicBezTo>
                  <a:moveTo>
                    <a:pt x="50" y="18"/>
                  </a:moveTo>
                  <a:cubicBezTo>
                    <a:pt x="68" y="18"/>
                    <a:pt x="82" y="32"/>
                    <a:pt x="82" y="50"/>
                  </a:cubicBezTo>
                  <a:cubicBezTo>
                    <a:pt x="83" y="68"/>
                    <a:pt x="68" y="82"/>
                    <a:pt x="51" y="83"/>
                  </a:cubicBezTo>
                  <a:cubicBezTo>
                    <a:pt x="33" y="83"/>
                    <a:pt x="18" y="69"/>
                    <a:pt x="18" y="51"/>
                  </a:cubicBezTo>
                  <a:cubicBezTo>
                    <a:pt x="18" y="33"/>
                    <a:pt x="32" y="18"/>
                    <a:pt x="50"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0" name="Freeform 179"/>
            <p:cNvSpPr>
              <a:spLocks noEditPoints="1"/>
            </p:cNvSpPr>
            <p:nvPr/>
          </p:nvSpPr>
          <p:spPr bwMode="auto">
            <a:xfrm>
              <a:off x="7712076" y="839788"/>
              <a:ext cx="260350" cy="260350"/>
            </a:xfrm>
            <a:custGeom>
              <a:avLst/>
              <a:gdLst>
                <a:gd name="T0" fmla="*/ 64 w 69"/>
                <a:gd name="T1" fmla="*/ 29 h 69"/>
                <a:gd name="T2" fmla="*/ 69 w 69"/>
                <a:gd name="T3" fmla="*/ 26 h 69"/>
                <a:gd name="T4" fmla="*/ 63 w 69"/>
                <a:gd name="T5" fmla="*/ 15 h 69"/>
                <a:gd name="T6" fmla="*/ 59 w 69"/>
                <a:gd name="T7" fmla="*/ 17 h 69"/>
                <a:gd name="T8" fmla="*/ 51 w 69"/>
                <a:gd name="T9" fmla="*/ 10 h 69"/>
                <a:gd name="T10" fmla="*/ 53 w 69"/>
                <a:gd name="T11" fmla="*/ 5 h 69"/>
                <a:gd name="T12" fmla="*/ 41 w 69"/>
                <a:gd name="T13" fmla="*/ 0 h 69"/>
                <a:gd name="T14" fmla="*/ 39 w 69"/>
                <a:gd name="T15" fmla="*/ 5 h 69"/>
                <a:gd name="T16" fmla="*/ 29 w 69"/>
                <a:gd name="T17" fmla="*/ 5 h 69"/>
                <a:gd name="T18" fmla="*/ 27 w 69"/>
                <a:gd name="T19" fmla="*/ 1 h 69"/>
                <a:gd name="T20" fmla="*/ 15 w 69"/>
                <a:gd name="T21" fmla="*/ 6 h 69"/>
                <a:gd name="T22" fmla="*/ 17 w 69"/>
                <a:gd name="T23" fmla="*/ 10 h 69"/>
                <a:gd name="T24" fmla="*/ 10 w 69"/>
                <a:gd name="T25" fmla="*/ 18 h 69"/>
                <a:gd name="T26" fmla="*/ 5 w 69"/>
                <a:gd name="T27" fmla="*/ 16 h 69"/>
                <a:gd name="T28" fmla="*/ 0 w 69"/>
                <a:gd name="T29" fmla="*/ 28 h 69"/>
                <a:gd name="T30" fmla="*/ 5 w 69"/>
                <a:gd name="T31" fmla="*/ 30 h 69"/>
                <a:gd name="T32" fmla="*/ 5 w 69"/>
                <a:gd name="T33" fmla="*/ 40 h 69"/>
                <a:gd name="T34" fmla="*/ 1 w 69"/>
                <a:gd name="T35" fmla="*/ 43 h 69"/>
                <a:gd name="T36" fmla="*/ 6 w 69"/>
                <a:gd name="T37" fmla="*/ 54 h 69"/>
                <a:gd name="T38" fmla="*/ 11 w 69"/>
                <a:gd name="T39" fmla="*/ 52 h 69"/>
                <a:gd name="T40" fmla="*/ 18 w 69"/>
                <a:gd name="T41" fmla="*/ 59 h 69"/>
                <a:gd name="T42" fmla="*/ 16 w 69"/>
                <a:gd name="T43" fmla="*/ 64 h 69"/>
                <a:gd name="T44" fmla="*/ 28 w 69"/>
                <a:gd name="T45" fmla="*/ 69 h 69"/>
                <a:gd name="T46" fmla="*/ 30 w 69"/>
                <a:gd name="T47" fmla="*/ 64 h 69"/>
                <a:gd name="T48" fmla="*/ 41 w 69"/>
                <a:gd name="T49" fmla="*/ 64 h 69"/>
                <a:gd name="T50" fmla="*/ 43 w 69"/>
                <a:gd name="T51" fmla="*/ 68 h 69"/>
                <a:gd name="T52" fmla="*/ 54 w 69"/>
                <a:gd name="T53" fmla="*/ 63 h 69"/>
                <a:gd name="T54" fmla="*/ 52 w 69"/>
                <a:gd name="T55" fmla="*/ 58 h 69"/>
                <a:gd name="T56" fmla="*/ 59 w 69"/>
                <a:gd name="T57" fmla="*/ 51 h 69"/>
                <a:gd name="T58" fmla="*/ 64 w 69"/>
                <a:gd name="T59" fmla="*/ 53 h 69"/>
                <a:gd name="T60" fmla="*/ 69 w 69"/>
                <a:gd name="T61" fmla="*/ 41 h 69"/>
                <a:gd name="T62" fmla="*/ 64 w 69"/>
                <a:gd name="T63" fmla="*/ 39 h 69"/>
                <a:gd name="T64" fmla="*/ 64 w 69"/>
                <a:gd name="T65" fmla="*/ 29 h 69"/>
                <a:gd name="T66" fmla="*/ 43 w 69"/>
                <a:gd name="T67" fmla="*/ 53 h 69"/>
                <a:gd name="T68" fmla="*/ 35 w 69"/>
                <a:gd name="T69" fmla="*/ 54 h 69"/>
                <a:gd name="T70" fmla="*/ 16 w 69"/>
                <a:gd name="T71" fmla="*/ 43 h 69"/>
                <a:gd name="T72" fmla="*/ 26 w 69"/>
                <a:gd name="T73" fmla="*/ 16 h 69"/>
                <a:gd name="T74" fmla="*/ 34 w 69"/>
                <a:gd name="T75" fmla="*/ 14 h 69"/>
                <a:gd name="T76" fmla="*/ 53 w 69"/>
                <a:gd name="T77" fmla="*/ 26 h 69"/>
                <a:gd name="T78" fmla="*/ 43 w 69"/>
                <a:gd name="T7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69">
                  <a:moveTo>
                    <a:pt x="64" y="29"/>
                  </a:moveTo>
                  <a:cubicBezTo>
                    <a:pt x="69" y="26"/>
                    <a:pt x="69" y="26"/>
                    <a:pt x="69" y="26"/>
                  </a:cubicBezTo>
                  <a:cubicBezTo>
                    <a:pt x="63" y="15"/>
                    <a:pt x="63" y="15"/>
                    <a:pt x="63" y="15"/>
                  </a:cubicBezTo>
                  <a:cubicBezTo>
                    <a:pt x="59" y="17"/>
                    <a:pt x="59" y="17"/>
                    <a:pt x="59" y="17"/>
                  </a:cubicBezTo>
                  <a:cubicBezTo>
                    <a:pt x="57" y="14"/>
                    <a:pt x="54" y="12"/>
                    <a:pt x="51" y="10"/>
                  </a:cubicBezTo>
                  <a:cubicBezTo>
                    <a:pt x="53" y="5"/>
                    <a:pt x="53" y="5"/>
                    <a:pt x="53" y="5"/>
                  </a:cubicBezTo>
                  <a:cubicBezTo>
                    <a:pt x="41" y="0"/>
                    <a:pt x="41" y="0"/>
                    <a:pt x="41" y="0"/>
                  </a:cubicBezTo>
                  <a:cubicBezTo>
                    <a:pt x="39" y="5"/>
                    <a:pt x="39" y="5"/>
                    <a:pt x="39" y="5"/>
                  </a:cubicBezTo>
                  <a:cubicBezTo>
                    <a:pt x="36" y="4"/>
                    <a:pt x="32" y="5"/>
                    <a:pt x="29" y="5"/>
                  </a:cubicBezTo>
                  <a:cubicBezTo>
                    <a:pt x="27" y="1"/>
                    <a:pt x="27" y="1"/>
                    <a:pt x="27" y="1"/>
                  </a:cubicBezTo>
                  <a:cubicBezTo>
                    <a:pt x="15" y="6"/>
                    <a:pt x="15" y="6"/>
                    <a:pt x="15" y="6"/>
                  </a:cubicBezTo>
                  <a:cubicBezTo>
                    <a:pt x="17" y="10"/>
                    <a:pt x="17" y="10"/>
                    <a:pt x="17" y="10"/>
                  </a:cubicBezTo>
                  <a:cubicBezTo>
                    <a:pt x="14" y="13"/>
                    <a:pt x="12" y="15"/>
                    <a:pt x="10" y="18"/>
                  </a:cubicBezTo>
                  <a:cubicBezTo>
                    <a:pt x="5" y="16"/>
                    <a:pt x="5" y="16"/>
                    <a:pt x="5" y="16"/>
                  </a:cubicBezTo>
                  <a:cubicBezTo>
                    <a:pt x="0" y="28"/>
                    <a:pt x="0" y="28"/>
                    <a:pt x="0" y="28"/>
                  </a:cubicBezTo>
                  <a:cubicBezTo>
                    <a:pt x="5" y="30"/>
                    <a:pt x="5" y="30"/>
                    <a:pt x="5" y="30"/>
                  </a:cubicBezTo>
                  <a:cubicBezTo>
                    <a:pt x="5" y="33"/>
                    <a:pt x="5" y="37"/>
                    <a:pt x="5" y="40"/>
                  </a:cubicBezTo>
                  <a:cubicBezTo>
                    <a:pt x="1" y="43"/>
                    <a:pt x="1" y="43"/>
                    <a:pt x="1" y="43"/>
                  </a:cubicBezTo>
                  <a:cubicBezTo>
                    <a:pt x="6" y="54"/>
                    <a:pt x="6" y="54"/>
                    <a:pt x="6" y="54"/>
                  </a:cubicBezTo>
                  <a:cubicBezTo>
                    <a:pt x="11" y="52"/>
                    <a:pt x="11" y="52"/>
                    <a:pt x="11" y="52"/>
                  </a:cubicBezTo>
                  <a:cubicBezTo>
                    <a:pt x="13" y="55"/>
                    <a:pt x="15" y="57"/>
                    <a:pt x="18" y="59"/>
                  </a:cubicBezTo>
                  <a:cubicBezTo>
                    <a:pt x="16" y="64"/>
                    <a:pt x="16" y="64"/>
                    <a:pt x="16" y="64"/>
                  </a:cubicBezTo>
                  <a:cubicBezTo>
                    <a:pt x="28" y="69"/>
                    <a:pt x="28" y="69"/>
                    <a:pt x="28" y="69"/>
                  </a:cubicBezTo>
                  <a:cubicBezTo>
                    <a:pt x="30" y="64"/>
                    <a:pt x="30" y="64"/>
                    <a:pt x="30" y="64"/>
                  </a:cubicBezTo>
                  <a:cubicBezTo>
                    <a:pt x="34" y="64"/>
                    <a:pt x="37" y="64"/>
                    <a:pt x="41" y="64"/>
                  </a:cubicBezTo>
                  <a:cubicBezTo>
                    <a:pt x="43" y="68"/>
                    <a:pt x="43" y="68"/>
                    <a:pt x="43" y="68"/>
                  </a:cubicBezTo>
                  <a:cubicBezTo>
                    <a:pt x="54" y="63"/>
                    <a:pt x="54" y="63"/>
                    <a:pt x="54" y="63"/>
                  </a:cubicBezTo>
                  <a:cubicBezTo>
                    <a:pt x="52" y="58"/>
                    <a:pt x="52" y="58"/>
                    <a:pt x="52" y="58"/>
                  </a:cubicBezTo>
                  <a:cubicBezTo>
                    <a:pt x="55" y="56"/>
                    <a:pt x="58" y="54"/>
                    <a:pt x="59" y="51"/>
                  </a:cubicBezTo>
                  <a:cubicBezTo>
                    <a:pt x="64" y="53"/>
                    <a:pt x="64" y="53"/>
                    <a:pt x="64" y="53"/>
                  </a:cubicBezTo>
                  <a:cubicBezTo>
                    <a:pt x="69" y="41"/>
                    <a:pt x="69" y="41"/>
                    <a:pt x="69" y="41"/>
                  </a:cubicBezTo>
                  <a:cubicBezTo>
                    <a:pt x="64" y="39"/>
                    <a:pt x="64" y="39"/>
                    <a:pt x="64" y="39"/>
                  </a:cubicBezTo>
                  <a:cubicBezTo>
                    <a:pt x="65" y="35"/>
                    <a:pt x="64" y="32"/>
                    <a:pt x="64" y="29"/>
                  </a:cubicBezTo>
                  <a:moveTo>
                    <a:pt x="43" y="53"/>
                  </a:moveTo>
                  <a:cubicBezTo>
                    <a:pt x="40" y="54"/>
                    <a:pt x="38" y="54"/>
                    <a:pt x="35" y="54"/>
                  </a:cubicBezTo>
                  <a:cubicBezTo>
                    <a:pt x="27" y="55"/>
                    <a:pt x="20" y="50"/>
                    <a:pt x="16" y="43"/>
                  </a:cubicBezTo>
                  <a:cubicBezTo>
                    <a:pt x="12" y="33"/>
                    <a:pt x="16" y="21"/>
                    <a:pt x="26" y="16"/>
                  </a:cubicBezTo>
                  <a:cubicBezTo>
                    <a:pt x="29" y="15"/>
                    <a:pt x="32" y="15"/>
                    <a:pt x="34" y="14"/>
                  </a:cubicBezTo>
                  <a:cubicBezTo>
                    <a:pt x="42" y="14"/>
                    <a:pt x="50" y="19"/>
                    <a:pt x="53" y="26"/>
                  </a:cubicBezTo>
                  <a:cubicBezTo>
                    <a:pt x="57" y="36"/>
                    <a:pt x="53" y="48"/>
                    <a:pt x="43" y="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41" name="Freeform 180"/>
          <p:cNvSpPr>
            <a:spLocks/>
          </p:cNvSpPr>
          <p:nvPr/>
        </p:nvSpPr>
        <p:spPr bwMode="auto">
          <a:xfrm>
            <a:off x="9735977" y="4453702"/>
            <a:ext cx="234211" cy="268135"/>
          </a:xfrm>
          <a:custGeom>
            <a:avLst/>
            <a:gdLst>
              <a:gd name="T0" fmla="*/ 71 w 110"/>
              <a:gd name="T1" fmla="*/ 112 h 130"/>
              <a:gd name="T2" fmla="*/ 102 w 110"/>
              <a:gd name="T3" fmla="*/ 55 h 130"/>
              <a:gd name="T4" fmla="*/ 91 w 110"/>
              <a:gd name="T5" fmla="*/ 13 h 130"/>
              <a:gd name="T6" fmla="*/ 80 w 110"/>
              <a:gd name="T7" fmla="*/ 7 h 130"/>
              <a:gd name="T8" fmla="*/ 41 w 110"/>
              <a:gd name="T9" fmla="*/ 22 h 130"/>
              <a:gd name="T10" fmla="*/ 7 w 110"/>
              <a:gd name="T11" fmla="*/ 87 h 130"/>
              <a:gd name="T12" fmla="*/ 17 w 110"/>
              <a:gd name="T13" fmla="*/ 123 h 130"/>
              <a:gd name="T14" fmla="*/ 18 w 110"/>
              <a:gd name="T15" fmla="*/ 123 h 130"/>
              <a:gd name="T16" fmla="*/ 54 w 110"/>
              <a:gd name="T17" fmla="*/ 113 h 130"/>
              <a:gd name="T18" fmla="*/ 78 w 110"/>
              <a:gd name="T19" fmla="*/ 68 h 130"/>
              <a:gd name="T20" fmla="*/ 70 w 110"/>
              <a:gd name="T21" fmla="*/ 42 h 130"/>
              <a:gd name="T22" fmla="*/ 69 w 110"/>
              <a:gd name="T23" fmla="*/ 41 h 130"/>
              <a:gd name="T24" fmla="*/ 44 w 110"/>
              <a:gd name="T25" fmla="*/ 50 h 130"/>
              <a:gd name="T26" fmla="*/ 24 w 110"/>
              <a:gd name="T27" fmla="*/ 87 h 130"/>
              <a:gd name="T28" fmla="*/ 33 w 110"/>
              <a:gd name="T29" fmla="*/ 92 h 130"/>
              <a:gd name="T30" fmla="*/ 53 w 110"/>
              <a:gd name="T31" fmla="*/ 54 h 130"/>
              <a:gd name="T32" fmla="*/ 64 w 110"/>
              <a:gd name="T33" fmla="*/ 50 h 130"/>
              <a:gd name="T34" fmla="*/ 66 w 110"/>
              <a:gd name="T35" fmla="*/ 51 h 130"/>
              <a:gd name="T36" fmla="*/ 69 w 110"/>
              <a:gd name="T37" fmla="*/ 63 h 130"/>
              <a:gd name="T38" fmla="*/ 45 w 110"/>
              <a:gd name="T39" fmla="*/ 107 h 130"/>
              <a:gd name="T40" fmla="*/ 23 w 110"/>
              <a:gd name="T41" fmla="*/ 114 h 130"/>
              <a:gd name="T42" fmla="*/ 14 w 110"/>
              <a:gd name="T43" fmla="*/ 103 h 130"/>
              <a:gd name="T44" fmla="*/ 18 w 110"/>
              <a:gd name="T45" fmla="*/ 87 h 130"/>
              <a:gd name="T46" fmla="*/ 50 w 110"/>
              <a:gd name="T47" fmla="*/ 27 h 130"/>
              <a:gd name="T48" fmla="*/ 75 w 110"/>
              <a:gd name="T49" fmla="*/ 16 h 130"/>
              <a:gd name="T50" fmla="*/ 87 w 110"/>
              <a:gd name="T51" fmla="*/ 22 h 130"/>
              <a:gd name="T52" fmla="*/ 93 w 110"/>
              <a:gd name="T53" fmla="*/ 50 h 130"/>
              <a:gd name="T54" fmla="*/ 62 w 110"/>
              <a:gd name="T55" fmla="*/ 108 h 130"/>
              <a:gd name="T56" fmla="*/ 71 w 110"/>
              <a:gd name="T57" fmla="*/ 11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130">
                <a:moveTo>
                  <a:pt x="71" y="112"/>
                </a:moveTo>
                <a:cubicBezTo>
                  <a:pt x="102" y="55"/>
                  <a:pt x="102" y="55"/>
                  <a:pt x="102" y="55"/>
                </a:cubicBezTo>
                <a:cubicBezTo>
                  <a:pt x="110" y="38"/>
                  <a:pt x="106" y="21"/>
                  <a:pt x="91" y="13"/>
                </a:cubicBezTo>
                <a:cubicBezTo>
                  <a:pt x="80" y="7"/>
                  <a:pt x="80" y="7"/>
                  <a:pt x="80" y="7"/>
                </a:cubicBezTo>
                <a:cubicBezTo>
                  <a:pt x="66" y="0"/>
                  <a:pt x="50" y="6"/>
                  <a:pt x="41" y="22"/>
                </a:cubicBezTo>
                <a:cubicBezTo>
                  <a:pt x="7" y="87"/>
                  <a:pt x="7" y="87"/>
                  <a:pt x="7" y="87"/>
                </a:cubicBezTo>
                <a:cubicBezTo>
                  <a:pt x="0" y="100"/>
                  <a:pt x="5" y="116"/>
                  <a:pt x="17" y="123"/>
                </a:cubicBezTo>
                <a:cubicBezTo>
                  <a:pt x="18" y="123"/>
                  <a:pt x="18" y="123"/>
                  <a:pt x="18" y="123"/>
                </a:cubicBezTo>
                <a:cubicBezTo>
                  <a:pt x="31" y="130"/>
                  <a:pt x="47" y="125"/>
                  <a:pt x="54" y="113"/>
                </a:cubicBezTo>
                <a:cubicBezTo>
                  <a:pt x="78" y="68"/>
                  <a:pt x="78" y="68"/>
                  <a:pt x="78" y="68"/>
                </a:cubicBezTo>
                <a:cubicBezTo>
                  <a:pt x="83" y="58"/>
                  <a:pt x="79" y="47"/>
                  <a:pt x="70" y="42"/>
                </a:cubicBezTo>
                <a:cubicBezTo>
                  <a:pt x="69" y="41"/>
                  <a:pt x="69" y="41"/>
                  <a:pt x="69" y="41"/>
                </a:cubicBezTo>
                <a:cubicBezTo>
                  <a:pt x="60" y="36"/>
                  <a:pt x="49" y="40"/>
                  <a:pt x="44" y="50"/>
                </a:cubicBezTo>
                <a:cubicBezTo>
                  <a:pt x="24" y="87"/>
                  <a:pt x="24" y="87"/>
                  <a:pt x="24" y="87"/>
                </a:cubicBezTo>
                <a:cubicBezTo>
                  <a:pt x="33" y="92"/>
                  <a:pt x="33" y="92"/>
                  <a:pt x="33" y="92"/>
                </a:cubicBezTo>
                <a:cubicBezTo>
                  <a:pt x="53" y="54"/>
                  <a:pt x="53" y="54"/>
                  <a:pt x="53" y="54"/>
                </a:cubicBezTo>
                <a:cubicBezTo>
                  <a:pt x="55" y="50"/>
                  <a:pt x="59" y="47"/>
                  <a:pt x="64" y="50"/>
                </a:cubicBezTo>
                <a:cubicBezTo>
                  <a:pt x="66" y="51"/>
                  <a:pt x="66" y="51"/>
                  <a:pt x="66" y="51"/>
                </a:cubicBezTo>
                <a:cubicBezTo>
                  <a:pt x="70" y="53"/>
                  <a:pt x="71" y="58"/>
                  <a:pt x="69" y="63"/>
                </a:cubicBezTo>
                <a:cubicBezTo>
                  <a:pt x="45" y="107"/>
                  <a:pt x="45" y="107"/>
                  <a:pt x="45" y="107"/>
                </a:cubicBezTo>
                <a:cubicBezTo>
                  <a:pt x="41" y="115"/>
                  <a:pt x="31" y="119"/>
                  <a:pt x="23" y="114"/>
                </a:cubicBezTo>
                <a:cubicBezTo>
                  <a:pt x="18" y="112"/>
                  <a:pt x="15" y="108"/>
                  <a:pt x="14" y="103"/>
                </a:cubicBezTo>
                <a:cubicBezTo>
                  <a:pt x="13" y="99"/>
                  <a:pt x="14" y="94"/>
                  <a:pt x="18" y="87"/>
                </a:cubicBezTo>
                <a:cubicBezTo>
                  <a:pt x="50" y="27"/>
                  <a:pt x="50" y="27"/>
                  <a:pt x="50" y="27"/>
                </a:cubicBezTo>
                <a:cubicBezTo>
                  <a:pt x="57" y="13"/>
                  <a:pt x="68" y="12"/>
                  <a:pt x="75" y="16"/>
                </a:cubicBezTo>
                <a:cubicBezTo>
                  <a:pt x="87" y="22"/>
                  <a:pt x="87" y="22"/>
                  <a:pt x="87" y="22"/>
                </a:cubicBezTo>
                <a:cubicBezTo>
                  <a:pt x="98" y="28"/>
                  <a:pt x="98" y="40"/>
                  <a:pt x="93" y="50"/>
                </a:cubicBezTo>
                <a:cubicBezTo>
                  <a:pt x="62" y="108"/>
                  <a:pt x="62" y="108"/>
                  <a:pt x="62" y="108"/>
                </a:cubicBezTo>
                <a:lnTo>
                  <a:pt x="71" y="112"/>
                </a:lnTo>
                <a:close/>
              </a:path>
            </a:pathLst>
          </a:custGeom>
          <a:solidFill>
            <a:schemeClr val="accent1"/>
          </a:solidFill>
          <a:ln>
            <a:noFill/>
          </a:ln>
          <a:effectLst>
            <a:outerShdw blurRad="228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grpSp>
        <p:nvGrpSpPr>
          <p:cNvPr id="242" name="Group 241"/>
          <p:cNvGrpSpPr/>
          <p:nvPr/>
        </p:nvGrpSpPr>
        <p:grpSpPr>
          <a:xfrm>
            <a:off x="7836166" y="2725235"/>
            <a:ext cx="213493" cy="284731"/>
            <a:chOff x="3868738" y="2328863"/>
            <a:chExt cx="376238" cy="517525"/>
          </a:xfrm>
          <a:solidFill>
            <a:schemeClr val="accent3"/>
          </a:solidFill>
          <a:effectLst>
            <a:outerShdw blurRad="228600" dist="50800" dir="2700000" algn="tl" rotWithShape="0">
              <a:prstClr val="black">
                <a:alpha val="40000"/>
              </a:prstClr>
            </a:outerShdw>
          </a:effectLst>
        </p:grpSpPr>
        <p:sp>
          <p:nvSpPr>
            <p:cNvPr id="243" name="Freeform 181"/>
            <p:cNvSpPr>
              <a:spLocks/>
            </p:cNvSpPr>
            <p:nvPr/>
          </p:nvSpPr>
          <p:spPr bwMode="auto">
            <a:xfrm>
              <a:off x="3868738" y="2328863"/>
              <a:ext cx="180975" cy="517525"/>
            </a:xfrm>
            <a:custGeom>
              <a:avLst/>
              <a:gdLst>
                <a:gd name="T0" fmla="*/ 6 w 48"/>
                <a:gd name="T1" fmla="*/ 16 h 138"/>
                <a:gd name="T2" fmla="*/ 1 w 48"/>
                <a:gd name="T3" fmla="*/ 34 h 138"/>
                <a:gd name="T4" fmla="*/ 4 w 48"/>
                <a:gd name="T5" fmla="*/ 48 h 138"/>
                <a:gd name="T6" fmla="*/ 17 w 48"/>
                <a:gd name="T7" fmla="*/ 63 h 138"/>
                <a:gd name="T8" fmla="*/ 17 w 48"/>
                <a:gd name="T9" fmla="*/ 138 h 138"/>
                <a:gd name="T10" fmla="*/ 30 w 48"/>
                <a:gd name="T11" fmla="*/ 138 h 138"/>
                <a:gd name="T12" fmla="*/ 30 w 48"/>
                <a:gd name="T13" fmla="*/ 63 h 138"/>
                <a:gd name="T14" fmla="*/ 44 w 48"/>
                <a:gd name="T15" fmla="*/ 48 h 138"/>
                <a:gd name="T16" fmla="*/ 47 w 48"/>
                <a:gd name="T17" fmla="*/ 34 h 138"/>
                <a:gd name="T18" fmla="*/ 42 w 48"/>
                <a:gd name="T19" fmla="*/ 16 h 138"/>
                <a:gd name="T20" fmla="*/ 32 w 48"/>
                <a:gd name="T21" fmla="*/ 0 h 138"/>
                <a:gd name="T22" fmla="*/ 35 w 48"/>
                <a:gd name="T23" fmla="*/ 33 h 138"/>
                <a:gd name="T24" fmla="*/ 31 w 48"/>
                <a:gd name="T25" fmla="*/ 33 h 138"/>
                <a:gd name="T26" fmla="*/ 27 w 48"/>
                <a:gd name="T27" fmla="*/ 0 h 138"/>
                <a:gd name="T28" fmla="*/ 24 w 48"/>
                <a:gd name="T29" fmla="*/ 0 h 138"/>
                <a:gd name="T30" fmla="*/ 20 w 48"/>
                <a:gd name="T31" fmla="*/ 0 h 138"/>
                <a:gd name="T32" fmla="*/ 17 w 48"/>
                <a:gd name="T33" fmla="*/ 33 h 138"/>
                <a:gd name="T34" fmla="*/ 13 w 48"/>
                <a:gd name="T35" fmla="*/ 33 h 138"/>
                <a:gd name="T36" fmla="*/ 16 w 48"/>
                <a:gd name="T37" fmla="*/ 0 h 138"/>
                <a:gd name="T38" fmla="*/ 6 w 48"/>
                <a:gd name="T3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38">
                  <a:moveTo>
                    <a:pt x="6" y="16"/>
                  </a:moveTo>
                  <a:cubicBezTo>
                    <a:pt x="4" y="22"/>
                    <a:pt x="1" y="28"/>
                    <a:pt x="1" y="34"/>
                  </a:cubicBezTo>
                  <a:cubicBezTo>
                    <a:pt x="0" y="39"/>
                    <a:pt x="1" y="43"/>
                    <a:pt x="4" y="48"/>
                  </a:cubicBezTo>
                  <a:cubicBezTo>
                    <a:pt x="7" y="53"/>
                    <a:pt x="12" y="60"/>
                    <a:pt x="17" y="63"/>
                  </a:cubicBezTo>
                  <a:cubicBezTo>
                    <a:pt x="17" y="138"/>
                    <a:pt x="17" y="138"/>
                    <a:pt x="17" y="138"/>
                  </a:cubicBezTo>
                  <a:cubicBezTo>
                    <a:pt x="30" y="138"/>
                    <a:pt x="30" y="138"/>
                    <a:pt x="30" y="138"/>
                  </a:cubicBezTo>
                  <a:cubicBezTo>
                    <a:pt x="30" y="63"/>
                    <a:pt x="30" y="63"/>
                    <a:pt x="30" y="63"/>
                  </a:cubicBezTo>
                  <a:cubicBezTo>
                    <a:pt x="36" y="60"/>
                    <a:pt x="41" y="53"/>
                    <a:pt x="44" y="48"/>
                  </a:cubicBezTo>
                  <a:cubicBezTo>
                    <a:pt x="46" y="43"/>
                    <a:pt x="48" y="39"/>
                    <a:pt x="47" y="34"/>
                  </a:cubicBezTo>
                  <a:cubicBezTo>
                    <a:pt x="46" y="28"/>
                    <a:pt x="44" y="22"/>
                    <a:pt x="42" y="16"/>
                  </a:cubicBezTo>
                  <a:cubicBezTo>
                    <a:pt x="41" y="12"/>
                    <a:pt x="37" y="1"/>
                    <a:pt x="32" y="0"/>
                  </a:cubicBezTo>
                  <a:cubicBezTo>
                    <a:pt x="35" y="33"/>
                    <a:pt x="35" y="33"/>
                    <a:pt x="35" y="33"/>
                  </a:cubicBezTo>
                  <a:cubicBezTo>
                    <a:pt x="31" y="33"/>
                    <a:pt x="31" y="33"/>
                    <a:pt x="31" y="33"/>
                  </a:cubicBezTo>
                  <a:cubicBezTo>
                    <a:pt x="27" y="0"/>
                    <a:pt x="27" y="0"/>
                    <a:pt x="27" y="0"/>
                  </a:cubicBezTo>
                  <a:cubicBezTo>
                    <a:pt x="24" y="0"/>
                    <a:pt x="24" y="0"/>
                    <a:pt x="24" y="0"/>
                  </a:cubicBezTo>
                  <a:cubicBezTo>
                    <a:pt x="20" y="0"/>
                    <a:pt x="20" y="0"/>
                    <a:pt x="20" y="0"/>
                  </a:cubicBezTo>
                  <a:cubicBezTo>
                    <a:pt x="17" y="33"/>
                    <a:pt x="17" y="33"/>
                    <a:pt x="17" y="33"/>
                  </a:cubicBezTo>
                  <a:cubicBezTo>
                    <a:pt x="13" y="33"/>
                    <a:pt x="13" y="33"/>
                    <a:pt x="13" y="33"/>
                  </a:cubicBezTo>
                  <a:cubicBezTo>
                    <a:pt x="16" y="0"/>
                    <a:pt x="16" y="0"/>
                    <a:pt x="16" y="0"/>
                  </a:cubicBezTo>
                  <a:cubicBezTo>
                    <a:pt x="10" y="1"/>
                    <a:pt x="7" y="12"/>
                    <a:pt x="6"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4" name="Freeform 182"/>
            <p:cNvSpPr>
              <a:spLocks/>
            </p:cNvSpPr>
            <p:nvPr/>
          </p:nvSpPr>
          <p:spPr bwMode="auto">
            <a:xfrm>
              <a:off x="4127501" y="2328863"/>
              <a:ext cx="117475" cy="517525"/>
            </a:xfrm>
            <a:custGeom>
              <a:avLst/>
              <a:gdLst>
                <a:gd name="T0" fmla="*/ 0 w 31"/>
                <a:gd name="T1" fmla="*/ 39 h 138"/>
                <a:gd name="T2" fmla="*/ 18 w 31"/>
                <a:gd name="T3" fmla="*/ 77 h 138"/>
                <a:gd name="T4" fmla="*/ 18 w 31"/>
                <a:gd name="T5" fmla="*/ 138 h 138"/>
                <a:gd name="T6" fmla="*/ 31 w 31"/>
                <a:gd name="T7" fmla="*/ 138 h 138"/>
                <a:gd name="T8" fmla="*/ 31 w 31"/>
                <a:gd name="T9" fmla="*/ 0 h 138"/>
                <a:gd name="T10" fmla="*/ 18 w 31"/>
                <a:gd name="T11" fmla="*/ 0 h 138"/>
                <a:gd name="T12" fmla="*/ 0 w 31"/>
                <a:gd name="T13" fmla="*/ 39 h 138"/>
              </a:gdLst>
              <a:ahLst/>
              <a:cxnLst>
                <a:cxn ang="0">
                  <a:pos x="T0" y="T1"/>
                </a:cxn>
                <a:cxn ang="0">
                  <a:pos x="T2" y="T3"/>
                </a:cxn>
                <a:cxn ang="0">
                  <a:pos x="T4" y="T5"/>
                </a:cxn>
                <a:cxn ang="0">
                  <a:pos x="T6" y="T7"/>
                </a:cxn>
                <a:cxn ang="0">
                  <a:pos x="T8" y="T9"/>
                </a:cxn>
                <a:cxn ang="0">
                  <a:pos x="T10" y="T11"/>
                </a:cxn>
                <a:cxn ang="0">
                  <a:pos x="T12" y="T13"/>
                </a:cxn>
              </a:cxnLst>
              <a:rect l="0" t="0" r="r" b="b"/>
              <a:pathLst>
                <a:path w="31" h="138">
                  <a:moveTo>
                    <a:pt x="0" y="39"/>
                  </a:moveTo>
                  <a:cubicBezTo>
                    <a:pt x="0" y="73"/>
                    <a:pt x="14" y="77"/>
                    <a:pt x="18" y="77"/>
                  </a:cubicBezTo>
                  <a:cubicBezTo>
                    <a:pt x="18" y="138"/>
                    <a:pt x="18" y="138"/>
                    <a:pt x="18" y="138"/>
                  </a:cubicBezTo>
                  <a:cubicBezTo>
                    <a:pt x="31" y="138"/>
                    <a:pt x="31" y="138"/>
                    <a:pt x="31" y="138"/>
                  </a:cubicBezTo>
                  <a:cubicBezTo>
                    <a:pt x="31" y="0"/>
                    <a:pt x="31" y="0"/>
                    <a:pt x="31" y="0"/>
                  </a:cubicBezTo>
                  <a:cubicBezTo>
                    <a:pt x="18" y="0"/>
                    <a:pt x="18" y="0"/>
                    <a:pt x="18" y="0"/>
                  </a:cubicBezTo>
                  <a:cubicBezTo>
                    <a:pt x="18" y="0"/>
                    <a:pt x="0" y="0"/>
                    <a:pt x="0"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45" name="Group 244"/>
          <p:cNvGrpSpPr/>
          <p:nvPr/>
        </p:nvGrpSpPr>
        <p:grpSpPr>
          <a:xfrm>
            <a:off x="9582839" y="2224773"/>
            <a:ext cx="276549" cy="260275"/>
            <a:chOff x="6946901" y="1419225"/>
            <a:chExt cx="487363" cy="473075"/>
          </a:xfrm>
          <a:solidFill>
            <a:schemeClr val="accent5"/>
          </a:solidFill>
          <a:effectLst>
            <a:outerShdw blurRad="228600" dist="50800" dir="2700000" algn="tl" rotWithShape="0">
              <a:prstClr val="black">
                <a:alpha val="40000"/>
              </a:prstClr>
            </a:outerShdw>
          </a:effectLst>
        </p:grpSpPr>
        <p:sp>
          <p:nvSpPr>
            <p:cNvPr id="246" name="Freeform 183"/>
            <p:cNvSpPr>
              <a:spLocks/>
            </p:cNvSpPr>
            <p:nvPr/>
          </p:nvSpPr>
          <p:spPr bwMode="auto">
            <a:xfrm>
              <a:off x="6946901" y="1419225"/>
              <a:ext cx="487363" cy="300037"/>
            </a:xfrm>
            <a:custGeom>
              <a:avLst/>
              <a:gdLst>
                <a:gd name="T0" fmla="*/ 130 w 130"/>
                <a:gd name="T1" fmla="*/ 66 h 80"/>
                <a:gd name="T2" fmla="*/ 116 w 130"/>
                <a:gd name="T3" fmla="*/ 52 h 80"/>
                <a:gd name="T4" fmla="*/ 118 w 130"/>
                <a:gd name="T5" fmla="*/ 40 h 80"/>
                <a:gd name="T6" fmla="*/ 78 w 130"/>
                <a:gd name="T7" fmla="*/ 0 h 80"/>
                <a:gd name="T8" fmla="*/ 38 w 130"/>
                <a:gd name="T9" fmla="*/ 39 h 80"/>
                <a:gd name="T10" fmla="*/ 23 w 130"/>
                <a:gd name="T11" fmla="*/ 34 h 80"/>
                <a:gd name="T12" fmla="*/ 0 w 130"/>
                <a:gd name="T13" fmla="*/ 57 h 80"/>
                <a:gd name="T14" fmla="*/ 23 w 130"/>
                <a:gd name="T15" fmla="*/ 80 h 80"/>
                <a:gd name="T16" fmla="*/ 76 w 130"/>
                <a:gd name="T17" fmla="*/ 80 h 80"/>
                <a:gd name="T18" fmla="*/ 78 w 130"/>
                <a:gd name="T19" fmla="*/ 80 h 80"/>
                <a:gd name="T20" fmla="*/ 116 w 130"/>
                <a:gd name="T21" fmla="*/ 80 h 80"/>
                <a:gd name="T22" fmla="*/ 130 w 130"/>
                <a:gd name="T23"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0">
                  <a:moveTo>
                    <a:pt x="130" y="66"/>
                  </a:moveTo>
                  <a:cubicBezTo>
                    <a:pt x="130" y="58"/>
                    <a:pt x="124" y="52"/>
                    <a:pt x="116" y="52"/>
                  </a:cubicBezTo>
                  <a:cubicBezTo>
                    <a:pt x="118" y="48"/>
                    <a:pt x="118" y="44"/>
                    <a:pt x="118" y="40"/>
                  </a:cubicBezTo>
                  <a:cubicBezTo>
                    <a:pt x="118" y="18"/>
                    <a:pt x="100" y="0"/>
                    <a:pt x="78" y="0"/>
                  </a:cubicBezTo>
                  <a:cubicBezTo>
                    <a:pt x="56" y="0"/>
                    <a:pt x="38" y="18"/>
                    <a:pt x="38" y="39"/>
                  </a:cubicBezTo>
                  <a:cubicBezTo>
                    <a:pt x="34" y="36"/>
                    <a:pt x="29" y="34"/>
                    <a:pt x="23" y="34"/>
                  </a:cubicBezTo>
                  <a:cubicBezTo>
                    <a:pt x="10" y="34"/>
                    <a:pt x="0" y="44"/>
                    <a:pt x="0" y="57"/>
                  </a:cubicBezTo>
                  <a:cubicBezTo>
                    <a:pt x="0" y="70"/>
                    <a:pt x="10" y="80"/>
                    <a:pt x="23" y="80"/>
                  </a:cubicBezTo>
                  <a:cubicBezTo>
                    <a:pt x="76" y="80"/>
                    <a:pt x="76" y="80"/>
                    <a:pt x="76" y="80"/>
                  </a:cubicBezTo>
                  <a:cubicBezTo>
                    <a:pt x="78" y="80"/>
                    <a:pt x="78" y="80"/>
                    <a:pt x="78" y="80"/>
                  </a:cubicBezTo>
                  <a:cubicBezTo>
                    <a:pt x="116" y="80"/>
                    <a:pt x="116" y="80"/>
                    <a:pt x="116" y="80"/>
                  </a:cubicBezTo>
                  <a:cubicBezTo>
                    <a:pt x="124" y="80"/>
                    <a:pt x="130" y="74"/>
                    <a:pt x="130" y="6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7" name="Rectangle 184"/>
            <p:cNvSpPr>
              <a:spLocks noChangeArrowheads="1"/>
            </p:cNvSpPr>
            <p:nvPr/>
          </p:nvSpPr>
          <p:spPr bwMode="auto">
            <a:xfrm>
              <a:off x="7016751" y="1749425"/>
              <a:ext cx="42863" cy="904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8" name="Rectangle 185"/>
            <p:cNvSpPr>
              <a:spLocks noChangeArrowheads="1"/>
            </p:cNvSpPr>
            <p:nvPr/>
          </p:nvSpPr>
          <p:spPr bwMode="auto">
            <a:xfrm>
              <a:off x="7118351" y="1798638"/>
              <a:ext cx="41275" cy="93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9" name="Rectangle 186"/>
            <p:cNvSpPr>
              <a:spLocks noChangeArrowheads="1"/>
            </p:cNvSpPr>
            <p:nvPr/>
          </p:nvSpPr>
          <p:spPr bwMode="auto">
            <a:xfrm>
              <a:off x="7219951" y="1749425"/>
              <a:ext cx="41275" cy="904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0" name="Rectangle 187"/>
            <p:cNvSpPr>
              <a:spLocks noChangeArrowheads="1"/>
            </p:cNvSpPr>
            <p:nvPr/>
          </p:nvSpPr>
          <p:spPr bwMode="auto">
            <a:xfrm>
              <a:off x="7321551" y="1798638"/>
              <a:ext cx="46038" cy="93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51" name="Freeform 188"/>
          <p:cNvSpPr>
            <a:spLocks/>
          </p:cNvSpPr>
          <p:nvPr/>
        </p:nvSpPr>
        <p:spPr bwMode="auto">
          <a:xfrm>
            <a:off x="10505269" y="2392467"/>
            <a:ext cx="219798" cy="175554"/>
          </a:xfrm>
          <a:custGeom>
            <a:avLst/>
            <a:gdLst>
              <a:gd name="T0" fmla="*/ 202 w 244"/>
              <a:gd name="T1" fmla="*/ 0 h 201"/>
              <a:gd name="T2" fmla="*/ 88 w 244"/>
              <a:gd name="T3" fmla="*/ 113 h 201"/>
              <a:gd name="T4" fmla="*/ 45 w 244"/>
              <a:gd name="T5" fmla="*/ 71 h 201"/>
              <a:gd name="T6" fmla="*/ 0 w 244"/>
              <a:gd name="T7" fmla="*/ 116 h 201"/>
              <a:gd name="T8" fmla="*/ 43 w 244"/>
              <a:gd name="T9" fmla="*/ 158 h 201"/>
              <a:gd name="T10" fmla="*/ 88 w 244"/>
              <a:gd name="T11" fmla="*/ 201 h 201"/>
              <a:gd name="T12" fmla="*/ 133 w 244"/>
              <a:gd name="T13" fmla="*/ 158 h 201"/>
              <a:gd name="T14" fmla="*/ 244 w 244"/>
              <a:gd name="T15" fmla="*/ 45 h 201"/>
              <a:gd name="T16" fmla="*/ 202 w 244"/>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01">
                <a:moveTo>
                  <a:pt x="202" y="0"/>
                </a:moveTo>
                <a:lnTo>
                  <a:pt x="88" y="113"/>
                </a:lnTo>
                <a:lnTo>
                  <a:pt x="45" y="71"/>
                </a:lnTo>
                <a:lnTo>
                  <a:pt x="0" y="116"/>
                </a:lnTo>
                <a:lnTo>
                  <a:pt x="43" y="158"/>
                </a:lnTo>
                <a:lnTo>
                  <a:pt x="88" y="201"/>
                </a:lnTo>
                <a:lnTo>
                  <a:pt x="133" y="158"/>
                </a:lnTo>
                <a:lnTo>
                  <a:pt x="244" y="45"/>
                </a:lnTo>
                <a:lnTo>
                  <a:pt x="202" y="0"/>
                </a:lnTo>
                <a:close/>
              </a:path>
            </a:pathLst>
          </a:custGeom>
          <a:solidFill>
            <a:schemeClr val="accent1"/>
          </a:solidFill>
          <a:ln>
            <a:noFill/>
          </a:ln>
          <a:effectLst>
            <a:outerShdw blurRad="228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grpSp>
        <p:nvGrpSpPr>
          <p:cNvPr id="252" name="Group 251"/>
          <p:cNvGrpSpPr/>
          <p:nvPr/>
        </p:nvGrpSpPr>
        <p:grpSpPr>
          <a:xfrm>
            <a:off x="10642193" y="3570691"/>
            <a:ext cx="196377" cy="225338"/>
            <a:chOff x="8813801" y="3865563"/>
            <a:chExt cx="346075" cy="409574"/>
          </a:xfrm>
          <a:solidFill>
            <a:schemeClr val="accent5"/>
          </a:solidFill>
          <a:effectLst>
            <a:outerShdw blurRad="228600" dist="50800" dir="2700000" algn="tl" rotWithShape="0">
              <a:prstClr val="black">
                <a:alpha val="40000"/>
              </a:prstClr>
            </a:outerShdw>
          </a:effectLst>
        </p:grpSpPr>
        <p:sp>
          <p:nvSpPr>
            <p:cNvPr id="253" name="Freeform 189"/>
            <p:cNvSpPr>
              <a:spLocks/>
            </p:cNvSpPr>
            <p:nvPr/>
          </p:nvSpPr>
          <p:spPr bwMode="auto">
            <a:xfrm>
              <a:off x="8813801" y="3940175"/>
              <a:ext cx="346075" cy="334962"/>
            </a:xfrm>
            <a:custGeom>
              <a:avLst/>
              <a:gdLst>
                <a:gd name="T0" fmla="*/ 46 w 92"/>
                <a:gd name="T1" fmla="*/ 89 h 89"/>
                <a:gd name="T2" fmla="*/ 92 w 92"/>
                <a:gd name="T3" fmla="*/ 43 h 89"/>
                <a:gd name="T4" fmla="*/ 63 w 92"/>
                <a:gd name="T5" fmla="*/ 0 h 89"/>
                <a:gd name="T6" fmla="*/ 57 w 92"/>
                <a:gd name="T7" fmla="*/ 9 h 89"/>
                <a:gd name="T8" fmla="*/ 82 w 92"/>
                <a:gd name="T9" fmla="*/ 43 h 89"/>
                <a:gd name="T10" fmla="*/ 46 w 92"/>
                <a:gd name="T11" fmla="*/ 79 h 89"/>
                <a:gd name="T12" fmla="*/ 10 w 92"/>
                <a:gd name="T13" fmla="*/ 43 h 89"/>
                <a:gd name="T14" fmla="*/ 35 w 92"/>
                <a:gd name="T15" fmla="*/ 9 h 89"/>
                <a:gd name="T16" fmla="*/ 28 w 92"/>
                <a:gd name="T17" fmla="*/ 0 h 89"/>
                <a:gd name="T18" fmla="*/ 0 w 92"/>
                <a:gd name="T19" fmla="*/ 43 h 89"/>
                <a:gd name="T20" fmla="*/ 46 w 92"/>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89">
                  <a:moveTo>
                    <a:pt x="46" y="89"/>
                  </a:moveTo>
                  <a:cubicBezTo>
                    <a:pt x="71" y="89"/>
                    <a:pt x="92" y="68"/>
                    <a:pt x="92" y="43"/>
                  </a:cubicBezTo>
                  <a:cubicBezTo>
                    <a:pt x="92" y="24"/>
                    <a:pt x="80" y="7"/>
                    <a:pt x="63" y="0"/>
                  </a:cubicBezTo>
                  <a:cubicBezTo>
                    <a:pt x="57" y="9"/>
                    <a:pt x="57" y="9"/>
                    <a:pt x="57" y="9"/>
                  </a:cubicBezTo>
                  <a:cubicBezTo>
                    <a:pt x="71" y="13"/>
                    <a:pt x="82" y="27"/>
                    <a:pt x="82" y="43"/>
                  </a:cubicBezTo>
                  <a:cubicBezTo>
                    <a:pt x="82" y="63"/>
                    <a:pt x="66" y="79"/>
                    <a:pt x="46" y="79"/>
                  </a:cubicBezTo>
                  <a:cubicBezTo>
                    <a:pt x="26" y="79"/>
                    <a:pt x="10" y="63"/>
                    <a:pt x="10" y="43"/>
                  </a:cubicBezTo>
                  <a:cubicBezTo>
                    <a:pt x="10" y="27"/>
                    <a:pt x="20" y="13"/>
                    <a:pt x="35" y="9"/>
                  </a:cubicBezTo>
                  <a:cubicBezTo>
                    <a:pt x="28" y="0"/>
                    <a:pt x="28" y="0"/>
                    <a:pt x="28" y="0"/>
                  </a:cubicBezTo>
                  <a:cubicBezTo>
                    <a:pt x="12" y="7"/>
                    <a:pt x="0" y="24"/>
                    <a:pt x="0" y="43"/>
                  </a:cubicBezTo>
                  <a:cubicBezTo>
                    <a:pt x="0" y="68"/>
                    <a:pt x="20" y="89"/>
                    <a:pt x="46"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4" name="Freeform 190"/>
            <p:cNvSpPr>
              <a:spLocks/>
            </p:cNvSpPr>
            <p:nvPr/>
          </p:nvSpPr>
          <p:spPr bwMode="auto">
            <a:xfrm>
              <a:off x="8904288" y="3865563"/>
              <a:ext cx="160338" cy="120650"/>
            </a:xfrm>
            <a:custGeom>
              <a:avLst/>
              <a:gdLst>
                <a:gd name="T0" fmla="*/ 33 w 101"/>
                <a:gd name="T1" fmla="*/ 66 h 76"/>
                <a:gd name="T2" fmla="*/ 40 w 101"/>
                <a:gd name="T3" fmla="*/ 76 h 76"/>
                <a:gd name="T4" fmla="*/ 52 w 101"/>
                <a:gd name="T5" fmla="*/ 76 h 76"/>
                <a:gd name="T6" fmla="*/ 61 w 101"/>
                <a:gd name="T7" fmla="*/ 76 h 76"/>
                <a:gd name="T8" fmla="*/ 71 w 101"/>
                <a:gd name="T9" fmla="*/ 66 h 76"/>
                <a:gd name="T10" fmla="*/ 85 w 101"/>
                <a:gd name="T11" fmla="*/ 45 h 76"/>
                <a:gd name="T12" fmla="*/ 101 w 101"/>
                <a:gd name="T13" fmla="*/ 21 h 76"/>
                <a:gd name="T14" fmla="*/ 85 w 101"/>
                <a:gd name="T15" fmla="*/ 0 h 76"/>
                <a:gd name="T16" fmla="*/ 52 w 101"/>
                <a:gd name="T17" fmla="*/ 0 h 76"/>
                <a:gd name="T18" fmla="*/ 16 w 101"/>
                <a:gd name="T19" fmla="*/ 0 h 76"/>
                <a:gd name="T20" fmla="*/ 0 w 101"/>
                <a:gd name="T21" fmla="*/ 21 h 76"/>
                <a:gd name="T22" fmla="*/ 19 w 101"/>
                <a:gd name="T23" fmla="*/ 45 h 76"/>
                <a:gd name="T24" fmla="*/ 33 w 101"/>
                <a:gd name="T25"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76">
                  <a:moveTo>
                    <a:pt x="33" y="66"/>
                  </a:moveTo>
                  <a:lnTo>
                    <a:pt x="40" y="76"/>
                  </a:lnTo>
                  <a:lnTo>
                    <a:pt x="52" y="76"/>
                  </a:lnTo>
                  <a:lnTo>
                    <a:pt x="61" y="76"/>
                  </a:lnTo>
                  <a:lnTo>
                    <a:pt x="71" y="66"/>
                  </a:lnTo>
                  <a:lnTo>
                    <a:pt x="85" y="45"/>
                  </a:lnTo>
                  <a:lnTo>
                    <a:pt x="101" y="21"/>
                  </a:lnTo>
                  <a:lnTo>
                    <a:pt x="85" y="0"/>
                  </a:lnTo>
                  <a:lnTo>
                    <a:pt x="52" y="0"/>
                  </a:lnTo>
                  <a:lnTo>
                    <a:pt x="16" y="0"/>
                  </a:lnTo>
                  <a:lnTo>
                    <a:pt x="0" y="21"/>
                  </a:lnTo>
                  <a:lnTo>
                    <a:pt x="19" y="45"/>
                  </a:lnTo>
                  <a:lnTo>
                    <a:pt x="3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55" name="Freeform 193"/>
          <p:cNvSpPr>
            <a:spLocks noEditPoints="1"/>
          </p:cNvSpPr>
          <p:nvPr/>
        </p:nvSpPr>
        <p:spPr bwMode="auto">
          <a:xfrm>
            <a:off x="10266554" y="4223997"/>
            <a:ext cx="236913" cy="227086"/>
          </a:xfrm>
          <a:custGeom>
            <a:avLst/>
            <a:gdLst>
              <a:gd name="T0" fmla="*/ 75 w 111"/>
              <a:gd name="T1" fmla="*/ 0 h 110"/>
              <a:gd name="T2" fmla="*/ 80 w 111"/>
              <a:gd name="T3" fmla="*/ 0 h 110"/>
              <a:gd name="T4" fmla="*/ 97 w 111"/>
              <a:gd name="T5" fmla="*/ 43 h 110"/>
              <a:gd name="T6" fmla="*/ 66 w 111"/>
              <a:gd name="T7" fmla="*/ 49 h 110"/>
              <a:gd name="T8" fmla="*/ 59 w 111"/>
              <a:gd name="T9" fmla="*/ 55 h 110"/>
              <a:gd name="T10" fmla="*/ 39 w 111"/>
              <a:gd name="T11" fmla="*/ 75 h 110"/>
              <a:gd name="T12" fmla="*/ 48 w 111"/>
              <a:gd name="T13" fmla="*/ 85 h 110"/>
              <a:gd name="T14" fmla="*/ 44 w 111"/>
              <a:gd name="T15" fmla="*/ 91 h 110"/>
              <a:gd name="T16" fmla="*/ 39 w 111"/>
              <a:gd name="T17" fmla="*/ 94 h 110"/>
              <a:gd name="T18" fmla="*/ 29 w 111"/>
              <a:gd name="T19" fmla="*/ 85 h 110"/>
              <a:gd name="T20" fmla="*/ 23 w 111"/>
              <a:gd name="T21" fmla="*/ 90 h 110"/>
              <a:gd name="T22" fmla="*/ 32 w 111"/>
              <a:gd name="T23" fmla="*/ 101 h 110"/>
              <a:gd name="T24" fmla="*/ 29 w 111"/>
              <a:gd name="T25" fmla="*/ 106 h 110"/>
              <a:gd name="T26" fmla="*/ 23 w 111"/>
              <a:gd name="T27" fmla="*/ 110 h 110"/>
              <a:gd name="T28" fmla="*/ 15 w 111"/>
              <a:gd name="T29" fmla="*/ 103 h 110"/>
              <a:gd name="T30" fmla="*/ 13 w 111"/>
              <a:gd name="T31" fmla="*/ 101 h 110"/>
              <a:gd name="T32" fmla="*/ 9 w 111"/>
              <a:gd name="T33" fmla="*/ 103 h 110"/>
              <a:gd name="T34" fmla="*/ 0 w 111"/>
              <a:gd name="T35" fmla="*/ 97 h 110"/>
              <a:gd name="T36" fmla="*/ 0 w 111"/>
              <a:gd name="T37" fmla="*/ 95 h 110"/>
              <a:gd name="T38" fmla="*/ 8 w 111"/>
              <a:gd name="T39" fmla="*/ 85 h 110"/>
              <a:gd name="T40" fmla="*/ 55 w 111"/>
              <a:gd name="T41" fmla="*/ 38 h 110"/>
              <a:gd name="T42" fmla="*/ 52 w 111"/>
              <a:gd name="T43" fmla="*/ 28 h 110"/>
              <a:gd name="T44" fmla="*/ 75 w 111"/>
              <a:gd name="T45" fmla="*/ 0 h 110"/>
              <a:gd name="T46" fmla="*/ 67 w 111"/>
              <a:gd name="T47" fmla="*/ 26 h 110"/>
              <a:gd name="T48" fmla="*/ 88 w 111"/>
              <a:gd name="T49" fmla="*/ 31 h 110"/>
              <a:gd name="T50" fmla="*/ 76 w 111"/>
              <a:gd name="T51" fmla="*/ 15 h 110"/>
              <a:gd name="T52" fmla="*/ 67 w 111"/>
              <a:gd name="T53" fmla="*/ 2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110">
                <a:moveTo>
                  <a:pt x="75" y="0"/>
                </a:moveTo>
                <a:cubicBezTo>
                  <a:pt x="77" y="0"/>
                  <a:pt x="79" y="0"/>
                  <a:pt x="80" y="0"/>
                </a:cubicBezTo>
                <a:cubicBezTo>
                  <a:pt x="100" y="1"/>
                  <a:pt x="111" y="28"/>
                  <a:pt x="97" y="43"/>
                </a:cubicBezTo>
                <a:cubicBezTo>
                  <a:pt x="91" y="50"/>
                  <a:pt x="77" y="55"/>
                  <a:pt x="66" y="49"/>
                </a:cubicBezTo>
                <a:cubicBezTo>
                  <a:pt x="63" y="50"/>
                  <a:pt x="61" y="52"/>
                  <a:pt x="59" y="55"/>
                </a:cubicBezTo>
                <a:cubicBezTo>
                  <a:pt x="53" y="61"/>
                  <a:pt x="46" y="68"/>
                  <a:pt x="39" y="75"/>
                </a:cubicBezTo>
                <a:cubicBezTo>
                  <a:pt x="40" y="78"/>
                  <a:pt x="48" y="81"/>
                  <a:pt x="48" y="85"/>
                </a:cubicBezTo>
                <a:cubicBezTo>
                  <a:pt x="48" y="88"/>
                  <a:pt x="44" y="91"/>
                  <a:pt x="44" y="91"/>
                </a:cubicBezTo>
                <a:cubicBezTo>
                  <a:pt x="44" y="91"/>
                  <a:pt x="41" y="94"/>
                  <a:pt x="39" y="94"/>
                </a:cubicBezTo>
                <a:cubicBezTo>
                  <a:pt x="35" y="94"/>
                  <a:pt x="32" y="87"/>
                  <a:pt x="29" y="85"/>
                </a:cubicBezTo>
                <a:cubicBezTo>
                  <a:pt x="27" y="87"/>
                  <a:pt x="25" y="89"/>
                  <a:pt x="23" y="90"/>
                </a:cubicBezTo>
                <a:cubicBezTo>
                  <a:pt x="25" y="94"/>
                  <a:pt x="32" y="96"/>
                  <a:pt x="32" y="101"/>
                </a:cubicBezTo>
                <a:cubicBezTo>
                  <a:pt x="32" y="103"/>
                  <a:pt x="29" y="106"/>
                  <a:pt x="29" y="106"/>
                </a:cubicBezTo>
                <a:cubicBezTo>
                  <a:pt x="29" y="106"/>
                  <a:pt x="26" y="110"/>
                  <a:pt x="23" y="110"/>
                </a:cubicBezTo>
                <a:cubicBezTo>
                  <a:pt x="20" y="110"/>
                  <a:pt x="15" y="103"/>
                  <a:pt x="15" y="103"/>
                </a:cubicBezTo>
                <a:cubicBezTo>
                  <a:pt x="13" y="101"/>
                  <a:pt x="13" y="101"/>
                  <a:pt x="13" y="101"/>
                </a:cubicBezTo>
                <a:cubicBezTo>
                  <a:pt x="13" y="101"/>
                  <a:pt x="10" y="103"/>
                  <a:pt x="9" y="103"/>
                </a:cubicBezTo>
                <a:cubicBezTo>
                  <a:pt x="4" y="104"/>
                  <a:pt x="1" y="100"/>
                  <a:pt x="0" y="97"/>
                </a:cubicBezTo>
                <a:cubicBezTo>
                  <a:pt x="0" y="96"/>
                  <a:pt x="0" y="95"/>
                  <a:pt x="0" y="95"/>
                </a:cubicBezTo>
                <a:cubicBezTo>
                  <a:pt x="2" y="91"/>
                  <a:pt x="5" y="88"/>
                  <a:pt x="8" y="85"/>
                </a:cubicBezTo>
                <a:cubicBezTo>
                  <a:pt x="24" y="69"/>
                  <a:pt x="40" y="53"/>
                  <a:pt x="55" y="38"/>
                </a:cubicBezTo>
                <a:cubicBezTo>
                  <a:pt x="54" y="35"/>
                  <a:pt x="53" y="32"/>
                  <a:pt x="52" y="28"/>
                </a:cubicBezTo>
                <a:cubicBezTo>
                  <a:pt x="51" y="12"/>
                  <a:pt x="62" y="3"/>
                  <a:pt x="75" y="0"/>
                </a:cubicBezTo>
                <a:close/>
                <a:moveTo>
                  <a:pt x="67" y="26"/>
                </a:moveTo>
                <a:cubicBezTo>
                  <a:pt x="67" y="38"/>
                  <a:pt x="83" y="40"/>
                  <a:pt x="88" y="31"/>
                </a:cubicBezTo>
                <a:cubicBezTo>
                  <a:pt x="92" y="22"/>
                  <a:pt x="84" y="14"/>
                  <a:pt x="76" y="15"/>
                </a:cubicBezTo>
                <a:cubicBezTo>
                  <a:pt x="71" y="16"/>
                  <a:pt x="67" y="20"/>
                  <a:pt x="67" y="26"/>
                </a:cubicBezTo>
                <a:close/>
              </a:path>
            </a:pathLst>
          </a:custGeom>
          <a:solidFill>
            <a:schemeClr val="accent1"/>
          </a:solidFill>
          <a:ln>
            <a:noFill/>
          </a:ln>
          <a:effectLst>
            <a:outerShdw blurRad="228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256" name="Freeform 194"/>
          <p:cNvSpPr>
            <a:spLocks noEditPoints="1"/>
          </p:cNvSpPr>
          <p:nvPr/>
        </p:nvSpPr>
        <p:spPr bwMode="auto">
          <a:xfrm>
            <a:off x="7582138" y="3064116"/>
            <a:ext cx="271144" cy="208743"/>
          </a:xfrm>
          <a:custGeom>
            <a:avLst/>
            <a:gdLst>
              <a:gd name="T0" fmla="*/ 110 w 127"/>
              <a:gd name="T1" fmla="*/ 9 h 101"/>
              <a:gd name="T2" fmla="*/ 107 w 127"/>
              <a:gd name="T3" fmla="*/ 7 h 101"/>
              <a:gd name="T4" fmla="*/ 57 w 127"/>
              <a:gd name="T5" fmla="*/ 0 h 101"/>
              <a:gd name="T6" fmla="*/ 18 w 127"/>
              <a:gd name="T7" fmla="*/ 15 h 101"/>
              <a:gd name="T8" fmla="*/ 18 w 127"/>
              <a:gd name="T9" fmla="*/ 15 h 101"/>
              <a:gd name="T10" fmla="*/ 17 w 127"/>
              <a:gd name="T11" fmla="*/ 16 h 101"/>
              <a:gd name="T12" fmla="*/ 0 w 127"/>
              <a:gd name="T13" fmla="*/ 38 h 101"/>
              <a:gd name="T14" fmla="*/ 2 w 127"/>
              <a:gd name="T15" fmla="*/ 43 h 101"/>
              <a:gd name="T16" fmla="*/ 16 w 127"/>
              <a:gd name="T17" fmla="*/ 82 h 101"/>
              <a:gd name="T18" fmla="*/ 71 w 127"/>
              <a:gd name="T19" fmla="*/ 101 h 101"/>
              <a:gd name="T20" fmla="*/ 72 w 127"/>
              <a:gd name="T21" fmla="*/ 101 h 101"/>
              <a:gd name="T22" fmla="*/ 72 w 127"/>
              <a:gd name="T23" fmla="*/ 101 h 101"/>
              <a:gd name="T24" fmla="*/ 73 w 127"/>
              <a:gd name="T25" fmla="*/ 101 h 101"/>
              <a:gd name="T26" fmla="*/ 112 w 127"/>
              <a:gd name="T27" fmla="*/ 77 h 101"/>
              <a:gd name="T28" fmla="*/ 125 w 127"/>
              <a:gd name="T29" fmla="*/ 36 h 101"/>
              <a:gd name="T30" fmla="*/ 126 w 127"/>
              <a:gd name="T31" fmla="*/ 31 h 101"/>
              <a:gd name="T32" fmla="*/ 21 w 127"/>
              <a:gd name="T33" fmla="*/ 21 h 101"/>
              <a:gd name="T34" fmla="*/ 53 w 127"/>
              <a:gd name="T35" fmla="*/ 50 h 101"/>
              <a:gd name="T36" fmla="*/ 68 w 127"/>
              <a:gd name="T37" fmla="*/ 93 h 101"/>
              <a:gd name="T38" fmla="*/ 23 w 127"/>
              <a:gd name="T39" fmla="*/ 48 h 101"/>
              <a:gd name="T40" fmla="*/ 54 w 127"/>
              <a:gd name="T41" fmla="*/ 56 h 101"/>
              <a:gd name="T42" fmla="*/ 68 w 127"/>
              <a:gd name="T43" fmla="*/ 38 h 101"/>
              <a:gd name="T44" fmla="*/ 71 w 127"/>
              <a:gd name="T45" fmla="*/ 24 h 101"/>
              <a:gd name="T46" fmla="*/ 58 w 127"/>
              <a:gd name="T47" fmla="*/ 7 h 101"/>
              <a:gd name="T48" fmla="*/ 71 w 127"/>
              <a:gd name="T49" fmla="*/ 24 h 101"/>
              <a:gd name="T50" fmla="*/ 75 w 127"/>
              <a:gd name="T51" fmla="*/ 42 h 101"/>
              <a:gd name="T52" fmla="*/ 82 w 127"/>
              <a:gd name="T53" fmla="*/ 55 h 101"/>
              <a:gd name="T54" fmla="*/ 85 w 127"/>
              <a:gd name="T55" fmla="*/ 55 h 101"/>
              <a:gd name="T56" fmla="*/ 106 w 127"/>
              <a:gd name="T57" fmla="*/ 75 h 101"/>
              <a:gd name="T58" fmla="*/ 75 w 127"/>
              <a:gd name="T59" fmla="*/ 92 h 101"/>
              <a:gd name="T60" fmla="*/ 76 w 127"/>
              <a:gd name="T61" fmla="*/ 29 h 101"/>
              <a:gd name="T62" fmla="*/ 118 w 127"/>
              <a:gd name="T63"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01">
                <a:moveTo>
                  <a:pt x="126" y="31"/>
                </a:moveTo>
                <a:cubicBezTo>
                  <a:pt x="110" y="9"/>
                  <a:pt x="110" y="9"/>
                  <a:pt x="110" y="9"/>
                </a:cubicBezTo>
                <a:cubicBezTo>
                  <a:pt x="109" y="8"/>
                  <a:pt x="108" y="7"/>
                  <a:pt x="107" y="7"/>
                </a:cubicBezTo>
                <a:cubicBezTo>
                  <a:pt x="107" y="7"/>
                  <a:pt x="107" y="7"/>
                  <a:pt x="107" y="7"/>
                </a:cubicBezTo>
                <a:cubicBezTo>
                  <a:pt x="59" y="0"/>
                  <a:pt x="59" y="0"/>
                  <a:pt x="59" y="0"/>
                </a:cubicBezTo>
                <a:cubicBezTo>
                  <a:pt x="58" y="0"/>
                  <a:pt x="57" y="0"/>
                  <a:pt x="57" y="0"/>
                </a:cubicBezTo>
                <a:cubicBezTo>
                  <a:pt x="18" y="15"/>
                  <a:pt x="18" y="15"/>
                  <a:pt x="18" y="15"/>
                </a:cubicBezTo>
                <a:cubicBezTo>
                  <a:pt x="18" y="15"/>
                  <a:pt x="18" y="15"/>
                  <a:pt x="18" y="15"/>
                </a:cubicBezTo>
                <a:cubicBezTo>
                  <a:pt x="18" y="15"/>
                  <a:pt x="18" y="15"/>
                  <a:pt x="18" y="15"/>
                </a:cubicBezTo>
                <a:cubicBezTo>
                  <a:pt x="18" y="15"/>
                  <a:pt x="18" y="15"/>
                  <a:pt x="18" y="15"/>
                </a:cubicBezTo>
                <a:cubicBezTo>
                  <a:pt x="17" y="15"/>
                  <a:pt x="17" y="15"/>
                  <a:pt x="17" y="15"/>
                </a:cubicBezTo>
                <a:cubicBezTo>
                  <a:pt x="17" y="15"/>
                  <a:pt x="17" y="16"/>
                  <a:pt x="17" y="16"/>
                </a:cubicBezTo>
                <a:cubicBezTo>
                  <a:pt x="17" y="16"/>
                  <a:pt x="17" y="16"/>
                  <a:pt x="17" y="16"/>
                </a:cubicBezTo>
                <a:cubicBezTo>
                  <a:pt x="0" y="38"/>
                  <a:pt x="0" y="38"/>
                  <a:pt x="0" y="38"/>
                </a:cubicBezTo>
                <a:cubicBezTo>
                  <a:pt x="0" y="39"/>
                  <a:pt x="0" y="40"/>
                  <a:pt x="0" y="41"/>
                </a:cubicBezTo>
                <a:cubicBezTo>
                  <a:pt x="0" y="42"/>
                  <a:pt x="1" y="43"/>
                  <a:pt x="2" y="43"/>
                </a:cubicBezTo>
                <a:cubicBezTo>
                  <a:pt x="16" y="47"/>
                  <a:pt x="16" y="47"/>
                  <a:pt x="16" y="47"/>
                </a:cubicBezTo>
                <a:cubicBezTo>
                  <a:pt x="16" y="82"/>
                  <a:pt x="16" y="82"/>
                  <a:pt x="16" y="82"/>
                </a:cubicBezTo>
                <a:cubicBezTo>
                  <a:pt x="16" y="83"/>
                  <a:pt x="17" y="85"/>
                  <a:pt x="19" y="85"/>
                </a:cubicBezTo>
                <a:cubicBezTo>
                  <a:pt x="71" y="101"/>
                  <a:pt x="71" y="101"/>
                  <a:pt x="71" y="101"/>
                </a:cubicBezTo>
                <a:cubicBezTo>
                  <a:pt x="71" y="101"/>
                  <a:pt x="71" y="101"/>
                  <a:pt x="71" y="101"/>
                </a:cubicBezTo>
                <a:cubicBezTo>
                  <a:pt x="71" y="101"/>
                  <a:pt x="71" y="101"/>
                  <a:pt x="72" y="101"/>
                </a:cubicBezTo>
                <a:cubicBezTo>
                  <a:pt x="72" y="101"/>
                  <a:pt x="72" y="101"/>
                  <a:pt x="72" y="101"/>
                </a:cubicBezTo>
                <a:cubicBezTo>
                  <a:pt x="72" y="101"/>
                  <a:pt x="72" y="101"/>
                  <a:pt x="72" y="101"/>
                </a:cubicBezTo>
                <a:cubicBezTo>
                  <a:pt x="73" y="101"/>
                  <a:pt x="73" y="101"/>
                  <a:pt x="73" y="101"/>
                </a:cubicBezTo>
                <a:cubicBezTo>
                  <a:pt x="73" y="101"/>
                  <a:pt x="73" y="101"/>
                  <a:pt x="73" y="101"/>
                </a:cubicBezTo>
                <a:cubicBezTo>
                  <a:pt x="110" y="80"/>
                  <a:pt x="110" y="80"/>
                  <a:pt x="110" y="80"/>
                </a:cubicBezTo>
                <a:cubicBezTo>
                  <a:pt x="111" y="79"/>
                  <a:pt x="112" y="78"/>
                  <a:pt x="112" y="77"/>
                </a:cubicBezTo>
                <a:cubicBezTo>
                  <a:pt x="112" y="42"/>
                  <a:pt x="112" y="42"/>
                  <a:pt x="112" y="42"/>
                </a:cubicBezTo>
                <a:cubicBezTo>
                  <a:pt x="125" y="36"/>
                  <a:pt x="125" y="36"/>
                  <a:pt x="125" y="36"/>
                </a:cubicBezTo>
                <a:cubicBezTo>
                  <a:pt x="126" y="36"/>
                  <a:pt x="126" y="35"/>
                  <a:pt x="126" y="34"/>
                </a:cubicBezTo>
                <a:cubicBezTo>
                  <a:pt x="127" y="33"/>
                  <a:pt x="126" y="32"/>
                  <a:pt x="126" y="31"/>
                </a:cubicBezTo>
                <a:close/>
                <a:moveTo>
                  <a:pt x="8" y="38"/>
                </a:moveTo>
                <a:cubicBezTo>
                  <a:pt x="21" y="21"/>
                  <a:pt x="21" y="21"/>
                  <a:pt x="21" y="21"/>
                </a:cubicBezTo>
                <a:cubicBezTo>
                  <a:pt x="66" y="30"/>
                  <a:pt x="66" y="30"/>
                  <a:pt x="66" y="30"/>
                </a:cubicBezTo>
                <a:cubicBezTo>
                  <a:pt x="53" y="50"/>
                  <a:pt x="53" y="50"/>
                  <a:pt x="53" y="50"/>
                </a:cubicBezTo>
                <a:lnTo>
                  <a:pt x="8" y="38"/>
                </a:lnTo>
                <a:close/>
                <a:moveTo>
                  <a:pt x="68" y="93"/>
                </a:moveTo>
                <a:cubicBezTo>
                  <a:pt x="23" y="80"/>
                  <a:pt x="23" y="80"/>
                  <a:pt x="23" y="80"/>
                </a:cubicBezTo>
                <a:cubicBezTo>
                  <a:pt x="23" y="48"/>
                  <a:pt x="23" y="48"/>
                  <a:pt x="23" y="48"/>
                </a:cubicBezTo>
                <a:cubicBezTo>
                  <a:pt x="53" y="56"/>
                  <a:pt x="53" y="56"/>
                  <a:pt x="53" y="56"/>
                </a:cubicBezTo>
                <a:cubicBezTo>
                  <a:pt x="54" y="56"/>
                  <a:pt x="54" y="56"/>
                  <a:pt x="54" y="56"/>
                </a:cubicBezTo>
                <a:cubicBezTo>
                  <a:pt x="55" y="56"/>
                  <a:pt x="56" y="56"/>
                  <a:pt x="57" y="55"/>
                </a:cubicBezTo>
                <a:cubicBezTo>
                  <a:pt x="68" y="38"/>
                  <a:pt x="68" y="38"/>
                  <a:pt x="68" y="38"/>
                </a:cubicBezTo>
                <a:lnTo>
                  <a:pt x="68" y="93"/>
                </a:lnTo>
                <a:close/>
                <a:moveTo>
                  <a:pt x="71" y="24"/>
                </a:moveTo>
                <a:cubicBezTo>
                  <a:pt x="31" y="17"/>
                  <a:pt x="31" y="17"/>
                  <a:pt x="31" y="17"/>
                </a:cubicBezTo>
                <a:cubicBezTo>
                  <a:pt x="58" y="7"/>
                  <a:pt x="58" y="7"/>
                  <a:pt x="58" y="7"/>
                </a:cubicBezTo>
                <a:cubicBezTo>
                  <a:pt x="96" y="12"/>
                  <a:pt x="96" y="12"/>
                  <a:pt x="96" y="12"/>
                </a:cubicBezTo>
                <a:lnTo>
                  <a:pt x="71" y="24"/>
                </a:lnTo>
                <a:close/>
                <a:moveTo>
                  <a:pt x="75" y="92"/>
                </a:moveTo>
                <a:cubicBezTo>
                  <a:pt x="75" y="42"/>
                  <a:pt x="75" y="42"/>
                  <a:pt x="75" y="42"/>
                </a:cubicBezTo>
                <a:cubicBezTo>
                  <a:pt x="80" y="54"/>
                  <a:pt x="80" y="54"/>
                  <a:pt x="80" y="54"/>
                </a:cubicBezTo>
                <a:cubicBezTo>
                  <a:pt x="81" y="54"/>
                  <a:pt x="81" y="55"/>
                  <a:pt x="82" y="55"/>
                </a:cubicBezTo>
                <a:cubicBezTo>
                  <a:pt x="83" y="55"/>
                  <a:pt x="83" y="55"/>
                  <a:pt x="83" y="55"/>
                </a:cubicBezTo>
                <a:cubicBezTo>
                  <a:pt x="84" y="55"/>
                  <a:pt x="84" y="55"/>
                  <a:pt x="85" y="55"/>
                </a:cubicBezTo>
                <a:cubicBezTo>
                  <a:pt x="106" y="45"/>
                  <a:pt x="106" y="45"/>
                  <a:pt x="106" y="45"/>
                </a:cubicBezTo>
                <a:cubicBezTo>
                  <a:pt x="106" y="75"/>
                  <a:pt x="106" y="75"/>
                  <a:pt x="106" y="75"/>
                </a:cubicBezTo>
                <a:cubicBezTo>
                  <a:pt x="106" y="75"/>
                  <a:pt x="106" y="75"/>
                  <a:pt x="106" y="75"/>
                </a:cubicBezTo>
                <a:lnTo>
                  <a:pt x="75" y="92"/>
                </a:lnTo>
                <a:close/>
                <a:moveTo>
                  <a:pt x="85" y="48"/>
                </a:moveTo>
                <a:cubicBezTo>
                  <a:pt x="76" y="29"/>
                  <a:pt x="76" y="29"/>
                  <a:pt x="76" y="29"/>
                </a:cubicBezTo>
                <a:cubicBezTo>
                  <a:pt x="106" y="15"/>
                  <a:pt x="106" y="15"/>
                  <a:pt x="106" y="15"/>
                </a:cubicBezTo>
                <a:cubicBezTo>
                  <a:pt x="118" y="32"/>
                  <a:pt x="118" y="32"/>
                  <a:pt x="118" y="32"/>
                </a:cubicBezTo>
                <a:lnTo>
                  <a:pt x="85" y="48"/>
                </a:lnTo>
                <a:close/>
              </a:path>
            </a:pathLst>
          </a:custGeom>
          <a:solidFill>
            <a:schemeClr val="accent1"/>
          </a:solidFill>
          <a:ln>
            <a:noFill/>
          </a:ln>
          <a:effectLst>
            <a:outerShdw blurRad="228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257" name="Freeform 151"/>
          <p:cNvSpPr>
            <a:spLocks noEditPoints="1"/>
          </p:cNvSpPr>
          <p:nvPr/>
        </p:nvSpPr>
        <p:spPr bwMode="auto">
          <a:xfrm>
            <a:off x="8518081" y="3136608"/>
            <a:ext cx="367531" cy="33189"/>
          </a:xfrm>
          <a:custGeom>
            <a:avLst/>
            <a:gdLst>
              <a:gd name="T0" fmla="*/ 408 w 408"/>
              <a:gd name="T1" fmla="*/ 0 h 38"/>
              <a:gd name="T2" fmla="*/ 0 w 408"/>
              <a:gd name="T3" fmla="*/ 0 h 38"/>
              <a:gd name="T4" fmla="*/ 0 w 408"/>
              <a:gd name="T5" fmla="*/ 38 h 38"/>
              <a:gd name="T6" fmla="*/ 408 w 408"/>
              <a:gd name="T7" fmla="*/ 38 h 38"/>
              <a:gd name="T8" fmla="*/ 408 w 408"/>
              <a:gd name="T9" fmla="*/ 0 h 38"/>
              <a:gd name="T10" fmla="*/ 389 w 408"/>
              <a:gd name="T11" fmla="*/ 24 h 38"/>
              <a:gd name="T12" fmla="*/ 355 w 408"/>
              <a:gd name="T13" fmla="*/ 24 h 38"/>
              <a:gd name="T14" fmla="*/ 355 w 408"/>
              <a:gd name="T15" fmla="*/ 14 h 38"/>
              <a:gd name="T16" fmla="*/ 389 w 408"/>
              <a:gd name="T17" fmla="*/ 14 h 38"/>
              <a:gd name="T18" fmla="*/ 389 w 408"/>
              <a:gd name="T1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 h="38">
                <a:moveTo>
                  <a:pt x="408" y="0"/>
                </a:moveTo>
                <a:lnTo>
                  <a:pt x="0" y="0"/>
                </a:lnTo>
                <a:lnTo>
                  <a:pt x="0" y="38"/>
                </a:lnTo>
                <a:lnTo>
                  <a:pt x="408" y="38"/>
                </a:lnTo>
                <a:lnTo>
                  <a:pt x="408" y="0"/>
                </a:lnTo>
                <a:close/>
                <a:moveTo>
                  <a:pt x="389" y="24"/>
                </a:moveTo>
                <a:lnTo>
                  <a:pt x="355" y="24"/>
                </a:lnTo>
                <a:lnTo>
                  <a:pt x="355" y="14"/>
                </a:lnTo>
                <a:lnTo>
                  <a:pt x="389" y="14"/>
                </a:lnTo>
                <a:lnTo>
                  <a:pt x="389" y="24"/>
                </a:lnTo>
                <a:close/>
              </a:path>
            </a:pathLst>
          </a:custGeom>
          <a:solidFill>
            <a:schemeClr val="accent4"/>
          </a:solidFill>
          <a:ln>
            <a:noFill/>
          </a:ln>
          <a:effectLst>
            <a:outerShdw blurRad="228600" dist="508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8" name="Freeform 152"/>
          <p:cNvSpPr>
            <a:spLocks noEditPoints="1"/>
          </p:cNvSpPr>
          <p:nvPr/>
        </p:nvSpPr>
        <p:spPr bwMode="auto">
          <a:xfrm>
            <a:off x="8535195" y="2925244"/>
            <a:ext cx="333301" cy="200884"/>
          </a:xfrm>
          <a:custGeom>
            <a:avLst/>
            <a:gdLst>
              <a:gd name="T0" fmla="*/ 370 w 370"/>
              <a:gd name="T1" fmla="*/ 0 h 230"/>
              <a:gd name="T2" fmla="*/ 0 w 370"/>
              <a:gd name="T3" fmla="*/ 0 h 230"/>
              <a:gd name="T4" fmla="*/ 0 w 370"/>
              <a:gd name="T5" fmla="*/ 230 h 230"/>
              <a:gd name="T6" fmla="*/ 370 w 370"/>
              <a:gd name="T7" fmla="*/ 230 h 230"/>
              <a:gd name="T8" fmla="*/ 370 w 370"/>
              <a:gd name="T9" fmla="*/ 0 h 230"/>
              <a:gd name="T10" fmla="*/ 329 w 370"/>
              <a:gd name="T11" fmla="*/ 197 h 230"/>
              <a:gd name="T12" fmla="*/ 41 w 370"/>
              <a:gd name="T13" fmla="*/ 197 h 230"/>
              <a:gd name="T14" fmla="*/ 41 w 370"/>
              <a:gd name="T15" fmla="*/ 34 h 230"/>
              <a:gd name="T16" fmla="*/ 329 w 370"/>
              <a:gd name="T17" fmla="*/ 34 h 230"/>
              <a:gd name="T18" fmla="*/ 329 w 370"/>
              <a:gd name="T19" fmla="*/ 19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0" h="230">
                <a:moveTo>
                  <a:pt x="370" y="0"/>
                </a:moveTo>
                <a:lnTo>
                  <a:pt x="0" y="0"/>
                </a:lnTo>
                <a:lnTo>
                  <a:pt x="0" y="230"/>
                </a:lnTo>
                <a:lnTo>
                  <a:pt x="370" y="230"/>
                </a:lnTo>
                <a:lnTo>
                  <a:pt x="370" y="0"/>
                </a:lnTo>
                <a:close/>
                <a:moveTo>
                  <a:pt x="329" y="197"/>
                </a:moveTo>
                <a:lnTo>
                  <a:pt x="41" y="197"/>
                </a:lnTo>
                <a:lnTo>
                  <a:pt x="41" y="34"/>
                </a:lnTo>
                <a:lnTo>
                  <a:pt x="329" y="34"/>
                </a:lnTo>
                <a:lnTo>
                  <a:pt x="329" y="197"/>
                </a:lnTo>
                <a:close/>
              </a:path>
            </a:pathLst>
          </a:custGeom>
          <a:solidFill>
            <a:schemeClr val="accent4"/>
          </a:solidFill>
          <a:ln>
            <a:noFill/>
          </a:ln>
          <a:effectLst>
            <a:outerShdw blurRad="228600" dist="508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9" name="Freeform 22"/>
          <p:cNvSpPr>
            <a:spLocks noEditPoints="1"/>
          </p:cNvSpPr>
          <p:nvPr/>
        </p:nvSpPr>
        <p:spPr bwMode="auto">
          <a:xfrm>
            <a:off x="7524868" y="1582619"/>
            <a:ext cx="748630" cy="725854"/>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89 w 352"/>
              <a:gd name="T11" fmla="*/ 90 h 352"/>
              <a:gd name="T12" fmla="*/ 263 w 352"/>
              <a:gd name="T13" fmla="*/ 90 h 352"/>
              <a:gd name="T14" fmla="*/ 276 w 352"/>
              <a:gd name="T15" fmla="*/ 93 h 352"/>
              <a:gd name="T16" fmla="*/ 176 w 352"/>
              <a:gd name="T17" fmla="*/ 182 h 352"/>
              <a:gd name="T18" fmla="*/ 75 w 352"/>
              <a:gd name="T19" fmla="*/ 93 h 352"/>
              <a:gd name="T20" fmla="*/ 89 w 352"/>
              <a:gd name="T21" fmla="*/ 90 h 352"/>
              <a:gd name="T22" fmla="*/ 60 w 352"/>
              <a:gd name="T23" fmla="*/ 235 h 352"/>
              <a:gd name="T24" fmla="*/ 60 w 352"/>
              <a:gd name="T25" fmla="*/ 119 h 352"/>
              <a:gd name="T26" fmla="*/ 65 w 352"/>
              <a:gd name="T27" fmla="*/ 103 h 352"/>
              <a:gd name="T28" fmla="*/ 137 w 352"/>
              <a:gd name="T29" fmla="*/ 167 h 352"/>
              <a:gd name="T30" fmla="*/ 64 w 352"/>
              <a:gd name="T31" fmla="*/ 248 h 352"/>
              <a:gd name="T32" fmla="*/ 60 w 352"/>
              <a:gd name="T33" fmla="*/ 235 h 352"/>
              <a:gd name="T34" fmla="*/ 263 w 352"/>
              <a:gd name="T35" fmla="*/ 263 h 352"/>
              <a:gd name="T36" fmla="*/ 89 w 352"/>
              <a:gd name="T37" fmla="*/ 263 h 352"/>
              <a:gd name="T38" fmla="*/ 74 w 352"/>
              <a:gd name="T39" fmla="*/ 259 h 352"/>
              <a:gd name="T40" fmla="*/ 148 w 352"/>
              <a:gd name="T41" fmla="*/ 176 h 352"/>
              <a:gd name="T42" fmla="*/ 171 w 352"/>
              <a:gd name="T43" fmla="*/ 197 h 352"/>
              <a:gd name="T44" fmla="*/ 176 w 352"/>
              <a:gd name="T45" fmla="*/ 198 h 352"/>
              <a:gd name="T46" fmla="*/ 181 w 352"/>
              <a:gd name="T47" fmla="*/ 197 h 352"/>
              <a:gd name="T48" fmla="*/ 204 w 352"/>
              <a:gd name="T49" fmla="*/ 176 h 352"/>
              <a:gd name="T50" fmla="*/ 278 w 352"/>
              <a:gd name="T51" fmla="*/ 259 h 352"/>
              <a:gd name="T52" fmla="*/ 263 w 352"/>
              <a:gd name="T53" fmla="*/ 263 h 352"/>
              <a:gd name="T54" fmla="*/ 286 w 352"/>
              <a:gd name="T55" fmla="*/ 233 h 352"/>
              <a:gd name="T56" fmla="*/ 283 w 352"/>
              <a:gd name="T57" fmla="*/ 247 h 352"/>
              <a:gd name="T58" fmla="*/ 211 w 352"/>
              <a:gd name="T59" fmla="*/ 167 h 352"/>
              <a:gd name="T60" fmla="*/ 282 w 352"/>
              <a:gd name="T61" fmla="*/ 105 h 352"/>
              <a:gd name="T62" fmla="*/ 286 w 352"/>
              <a:gd name="T63" fmla="*/ 120 h 352"/>
              <a:gd name="T64" fmla="*/ 286 w 352"/>
              <a:gd name="T65" fmla="*/ 23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89" y="90"/>
                </a:moveTo>
                <a:cubicBezTo>
                  <a:pt x="263" y="90"/>
                  <a:pt x="263" y="90"/>
                  <a:pt x="263" y="90"/>
                </a:cubicBezTo>
                <a:cubicBezTo>
                  <a:pt x="268" y="90"/>
                  <a:pt x="272" y="91"/>
                  <a:pt x="276" y="93"/>
                </a:cubicBezTo>
                <a:cubicBezTo>
                  <a:pt x="176" y="182"/>
                  <a:pt x="176" y="182"/>
                  <a:pt x="176" y="182"/>
                </a:cubicBezTo>
                <a:cubicBezTo>
                  <a:pt x="75" y="93"/>
                  <a:pt x="75" y="93"/>
                  <a:pt x="75" y="93"/>
                </a:cubicBezTo>
                <a:cubicBezTo>
                  <a:pt x="79" y="91"/>
                  <a:pt x="84" y="90"/>
                  <a:pt x="89" y="90"/>
                </a:cubicBezTo>
                <a:close/>
                <a:moveTo>
                  <a:pt x="60" y="235"/>
                </a:moveTo>
                <a:cubicBezTo>
                  <a:pt x="60" y="119"/>
                  <a:pt x="60" y="119"/>
                  <a:pt x="60" y="119"/>
                </a:cubicBezTo>
                <a:cubicBezTo>
                  <a:pt x="60" y="113"/>
                  <a:pt x="62" y="108"/>
                  <a:pt x="65" y="103"/>
                </a:cubicBezTo>
                <a:cubicBezTo>
                  <a:pt x="137" y="167"/>
                  <a:pt x="137" y="167"/>
                  <a:pt x="137" y="167"/>
                </a:cubicBezTo>
                <a:cubicBezTo>
                  <a:pt x="64" y="248"/>
                  <a:pt x="64" y="248"/>
                  <a:pt x="64" y="248"/>
                </a:cubicBezTo>
                <a:cubicBezTo>
                  <a:pt x="62" y="244"/>
                  <a:pt x="60" y="240"/>
                  <a:pt x="60" y="235"/>
                </a:cubicBezTo>
                <a:close/>
                <a:moveTo>
                  <a:pt x="263" y="263"/>
                </a:moveTo>
                <a:cubicBezTo>
                  <a:pt x="89" y="263"/>
                  <a:pt x="89" y="263"/>
                  <a:pt x="89" y="263"/>
                </a:cubicBezTo>
                <a:cubicBezTo>
                  <a:pt x="83" y="263"/>
                  <a:pt x="78" y="262"/>
                  <a:pt x="74" y="259"/>
                </a:cubicBezTo>
                <a:cubicBezTo>
                  <a:pt x="148" y="176"/>
                  <a:pt x="148" y="176"/>
                  <a:pt x="148" y="176"/>
                </a:cubicBezTo>
                <a:cubicBezTo>
                  <a:pt x="171" y="197"/>
                  <a:pt x="171" y="197"/>
                  <a:pt x="171" y="197"/>
                </a:cubicBezTo>
                <a:cubicBezTo>
                  <a:pt x="172" y="198"/>
                  <a:pt x="174" y="198"/>
                  <a:pt x="176" y="198"/>
                </a:cubicBezTo>
                <a:cubicBezTo>
                  <a:pt x="178" y="198"/>
                  <a:pt x="179" y="198"/>
                  <a:pt x="181" y="197"/>
                </a:cubicBezTo>
                <a:cubicBezTo>
                  <a:pt x="204" y="176"/>
                  <a:pt x="204" y="176"/>
                  <a:pt x="204" y="176"/>
                </a:cubicBezTo>
                <a:cubicBezTo>
                  <a:pt x="278" y="259"/>
                  <a:pt x="278" y="259"/>
                  <a:pt x="278" y="259"/>
                </a:cubicBezTo>
                <a:cubicBezTo>
                  <a:pt x="274" y="262"/>
                  <a:pt x="268" y="263"/>
                  <a:pt x="263" y="263"/>
                </a:cubicBezTo>
                <a:close/>
                <a:moveTo>
                  <a:pt x="286" y="233"/>
                </a:moveTo>
                <a:cubicBezTo>
                  <a:pt x="286" y="238"/>
                  <a:pt x="285" y="243"/>
                  <a:pt x="283" y="247"/>
                </a:cubicBezTo>
                <a:cubicBezTo>
                  <a:pt x="211" y="167"/>
                  <a:pt x="211" y="167"/>
                  <a:pt x="211" y="167"/>
                </a:cubicBezTo>
                <a:cubicBezTo>
                  <a:pt x="282" y="105"/>
                  <a:pt x="282" y="105"/>
                  <a:pt x="282" y="105"/>
                </a:cubicBezTo>
                <a:cubicBezTo>
                  <a:pt x="285" y="109"/>
                  <a:pt x="286" y="115"/>
                  <a:pt x="286" y="120"/>
                </a:cubicBezTo>
                <a:lnTo>
                  <a:pt x="286" y="233"/>
                </a:lnTo>
                <a:close/>
              </a:path>
            </a:pathLst>
          </a:custGeom>
          <a:solidFill>
            <a:schemeClr val="accent4"/>
          </a:solidFill>
          <a:ln>
            <a:noFill/>
          </a:ln>
          <a:effectLst>
            <a:outerShdw blurRad="228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260" name="Freeform 28"/>
          <p:cNvSpPr>
            <a:spLocks noEditPoints="1"/>
          </p:cNvSpPr>
          <p:nvPr/>
        </p:nvSpPr>
        <p:spPr bwMode="auto">
          <a:xfrm>
            <a:off x="6928780" y="3134445"/>
            <a:ext cx="756845" cy="731543"/>
          </a:xfrm>
          <a:custGeom>
            <a:avLst/>
            <a:gdLst>
              <a:gd name="T0" fmla="*/ 178 w 356"/>
              <a:gd name="T1" fmla="*/ 0 h 355"/>
              <a:gd name="T2" fmla="*/ 0 w 356"/>
              <a:gd name="T3" fmla="*/ 177 h 355"/>
              <a:gd name="T4" fmla="*/ 178 w 356"/>
              <a:gd name="T5" fmla="*/ 355 h 355"/>
              <a:gd name="T6" fmla="*/ 356 w 356"/>
              <a:gd name="T7" fmla="*/ 177 h 355"/>
              <a:gd name="T8" fmla="*/ 178 w 356"/>
              <a:gd name="T9" fmla="*/ 0 h 355"/>
              <a:gd name="T10" fmla="*/ 186 w 356"/>
              <a:gd name="T11" fmla="*/ 124 h 355"/>
              <a:gd name="T12" fmla="*/ 186 w 356"/>
              <a:gd name="T13" fmla="*/ 246 h 355"/>
              <a:gd name="T14" fmla="*/ 140 w 356"/>
              <a:gd name="T15" fmla="*/ 276 h 355"/>
              <a:gd name="T16" fmla="*/ 94 w 356"/>
              <a:gd name="T17" fmla="*/ 246 h 355"/>
              <a:gd name="T18" fmla="*/ 140 w 356"/>
              <a:gd name="T19" fmla="*/ 215 h 355"/>
              <a:gd name="T20" fmla="*/ 170 w 356"/>
              <a:gd name="T21" fmla="*/ 223 h 355"/>
              <a:gd name="T22" fmla="*/ 170 w 356"/>
              <a:gd name="T23" fmla="*/ 78 h 355"/>
              <a:gd name="T24" fmla="*/ 186 w 356"/>
              <a:gd name="T25" fmla="*/ 78 h 355"/>
              <a:gd name="T26" fmla="*/ 262 w 356"/>
              <a:gd name="T27" fmla="*/ 185 h 355"/>
              <a:gd name="T28" fmla="*/ 186 w 356"/>
              <a:gd name="T29" fmla="*/ 12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 h="355">
                <a:moveTo>
                  <a:pt x="178" y="0"/>
                </a:moveTo>
                <a:cubicBezTo>
                  <a:pt x="80" y="0"/>
                  <a:pt x="0" y="79"/>
                  <a:pt x="0" y="177"/>
                </a:cubicBezTo>
                <a:cubicBezTo>
                  <a:pt x="0" y="275"/>
                  <a:pt x="80" y="355"/>
                  <a:pt x="178" y="355"/>
                </a:cubicBezTo>
                <a:cubicBezTo>
                  <a:pt x="276" y="355"/>
                  <a:pt x="356" y="275"/>
                  <a:pt x="356" y="177"/>
                </a:cubicBezTo>
                <a:cubicBezTo>
                  <a:pt x="356" y="79"/>
                  <a:pt x="276" y="0"/>
                  <a:pt x="178" y="0"/>
                </a:cubicBezTo>
                <a:close/>
                <a:moveTo>
                  <a:pt x="186" y="124"/>
                </a:moveTo>
                <a:cubicBezTo>
                  <a:pt x="186" y="246"/>
                  <a:pt x="186" y="246"/>
                  <a:pt x="186" y="246"/>
                </a:cubicBezTo>
                <a:cubicBezTo>
                  <a:pt x="186" y="262"/>
                  <a:pt x="165" y="276"/>
                  <a:pt x="140" y="276"/>
                </a:cubicBezTo>
                <a:cubicBezTo>
                  <a:pt x="115" y="276"/>
                  <a:pt x="94" y="262"/>
                  <a:pt x="94" y="246"/>
                </a:cubicBezTo>
                <a:cubicBezTo>
                  <a:pt x="94" y="229"/>
                  <a:pt x="115" y="215"/>
                  <a:pt x="140" y="215"/>
                </a:cubicBezTo>
                <a:cubicBezTo>
                  <a:pt x="152" y="215"/>
                  <a:pt x="162" y="218"/>
                  <a:pt x="170" y="223"/>
                </a:cubicBezTo>
                <a:cubicBezTo>
                  <a:pt x="170" y="78"/>
                  <a:pt x="170" y="78"/>
                  <a:pt x="170" y="78"/>
                </a:cubicBezTo>
                <a:cubicBezTo>
                  <a:pt x="186" y="78"/>
                  <a:pt x="186" y="78"/>
                  <a:pt x="186" y="78"/>
                </a:cubicBezTo>
                <a:cubicBezTo>
                  <a:pt x="186" y="78"/>
                  <a:pt x="252" y="78"/>
                  <a:pt x="262" y="185"/>
                </a:cubicBezTo>
                <a:cubicBezTo>
                  <a:pt x="246" y="162"/>
                  <a:pt x="224" y="118"/>
                  <a:pt x="186" y="124"/>
                </a:cubicBezTo>
                <a:close/>
              </a:path>
            </a:pathLst>
          </a:custGeom>
          <a:solidFill>
            <a:schemeClr val="accent4"/>
          </a:solidFill>
          <a:ln>
            <a:noFill/>
          </a:ln>
          <a:effectLst>
            <a:outerShdw blurRad="228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grpSp>
        <p:nvGrpSpPr>
          <p:cNvPr id="261" name="Group 260"/>
          <p:cNvGrpSpPr/>
          <p:nvPr/>
        </p:nvGrpSpPr>
        <p:grpSpPr>
          <a:xfrm>
            <a:off x="9401138" y="1201489"/>
            <a:ext cx="738070" cy="715615"/>
            <a:chOff x="6546851" y="622300"/>
            <a:chExt cx="998538" cy="998538"/>
          </a:xfrm>
          <a:solidFill>
            <a:schemeClr val="accent4"/>
          </a:solidFill>
          <a:effectLst>
            <a:outerShdw blurRad="228600" dist="50800" dir="2700000" algn="tl" rotWithShape="0">
              <a:prstClr val="black">
                <a:alpha val="40000"/>
              </a:prstClr>
            </a:outerShdw>
          </a:effectLst>
        </p:grpSpPr>
        <p:sp>
          <p:nvSpPr>
            <p:cNvPr id="262" name="Freeform 32"/>
            <p:cNvSpPr>
              <a:spLocks noEditPoints="1"/>
            </p:cNvSpPr>
            <p:nvPr/>
          </p:nvSpPr>
          <p:spPr bwMode="auto">
            <a:xfrm>
              <a:off x="6773863" y="849313"/>
              <a:ext cx="541338" cy="541338"/>
            </a:xfrm>
            <a:custGeom>
              <a:avLst/>
              <a:gdLst>
                <a:gd name="T0" fmla="*/ 94 w 188"/>
                <a:gd name="T1" fmla="*/ 0 h 188"/>
                <a:gd name="T2" fmla="*/ 0 w 188"/>
                <a:gd name="T3" fmla="*/ 94 h 188"/>
                <a:gd name="T4" fmla="*/ 94 w 188"/>
                <a:gd name="T5" fmla="*/ 188 h 188"/>
                <a:gd name="T6" fmla="*/ 188 w 188"/>
                <a:gd name="T7" fmla="*/ 94 h 188"/>
                <a:gd name="T8" fmla="*/ 94 w 188"/>
                <a:gd name="T9" fmla="*/ 0 h 188"/>
                <a:gd name="T10" fmla="*/ 138 w 188"/>
                <a:gd name="T11" fmla="*/ 36 h 188"/>
                <a:gd name="T12" fmla="*/ 152 w 188"/>
                <a:gd name="T13" fmla="*/ 58 h 188"/>
                <a:gd name="T14" fmla="*/ 138 w 188"/>
                <a:gd name="T15" fmla="*/ 80 h 188"/>
                <a:gd name="T16" fmla="*/ 123 w 188"/>
                <a:gd name="T17" fmla="*/ 58 h 188"/>
                <a:gd name="T18" fmla="*/ 138 w 188"/>
                <a:gd name="T19" fmla="*/ 36 h 188"/>
                <a:gd name="T20" fmla="*/ 51 w 188"/>
                <a:gd name="T21" fmla="*/ 36 h 188"/>
                <a:gd name="T22" fmla="*/ 65 w 188"/>
                <a:gd name="T23" fmla="*/ 58 h 188"/>
                <a:gd name="T24" fmla="*/ 51 w 188"/>
                <a:gd name="T25" fmla="*/ 80 h 188"/>
                <a:gd name="T26" fmla="*/ 36 w 188"/>
                <a:gd name="T27" fmla="*/ 58 h 188"/>
                <a:gd name="T28" fmla="*/ 51 w 188"/>
                <a:gd name="T29" fmla="*/ 36 h 188"/>
                <a:gd name="T30" fmla="*/ 94 w 188"/>
                <a:gd name="T31" fmla="*/ 167 h 188"/>
                <a:gd name="T32" fmla="*/ 22 w 188"/>
                <a:gd name="T33" fmla="*/ 95 h 188"/>
                <a:gd name="T34" fmla="*/ 94 w 188"/>
                <a:gd name="T35" fmla="*/ 114 h 188"/>
                <a:gd name="T36" fmla="*/ 167 w 188"/>
                <a:gd name="T37" fmla="*/ 95 h 188"/>
                <a:gd name="T38" fmla="*/ 94 w 188"/>
                <a:gd name="T39" fmla="*/ 1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88">
                  <a:moveTo>
                    <a:pt x="94" y="0"/>
                  </a:moveTo>
                  <a:cubicBezTo>
                    <a:pt x="42" y="0"/>
                    <a:pt x="0" y="42"/>
                    <a:pt x="0" y="94"/>
                  </a:cubicBezTo>
                  <a:cubicBezTo>
                    <a:pt x="0" y="146"/>
                    <a:pt x="42" y="188"/>
                    <a:pt x="94" y="188"/>
                  </a:cubicBezTo>
                  <a:cubicBezTo>
                    <a:pt x="146" y="188"/>
                    <a:pt x="188" y="146"/>
                    <a:pt x="188" y="94"/>
                  </a:cubicBezTo>
                  <a:cubicBezTo>
                    <a:pt x="188" y="42"/>
                    <a:pt x="146" y="0"/>
                    <a:pt x="94" y="0"/>
                  </a:cubicBezTo>
                  <a:close/>
                  <a:moveTo>
                    <a:pt x="138" y="36"/>
                  </a:moveTo>
                  <a:cubicBezTo>
                    <a:pt x="146" y="36"/>
                    <a:pt x="152" y="46"/>
                    <a:pt x="152" y="58"/>
                  </a:cubicBezTo>
                  <a:cubicBezTo>
                    <a:pt x="152" y="70"/>
                    <a:pt x="146" y="80"/>
                    <a:pt x="138" y="80"/>
                  </a:cubicBezTo>
                  <a:cubicBezTo>
                    <a:pt x="130" y="80"/>
                    <a:pt x="123" y="70"/>
                    <a:pt x="123" y="58"/>
                  </a:cubicBezTo>
                  <a:cubicBezTo>
                    <a:pt x="123" y="46"/>
                    <a:pt x="130" y="36"/>
                    <a:pt x="138" y="36"/>
                  </a:cubicBezTo>
                  <a:close/>
                  <a:moveTo>
                    <a:pt x="51" y="36"/>
                  </a:moveTo>
                  <a:cubicBezTo>
                    <a:pt x="59" y="36"/>
                    <a:pt x="65" y="46"/>
                    <a:pt x="65" y="58"/>
                  </a:cubicBezTo>
                  <a:cubicBezTo>
                    <a:pt x="65" y="70"/>
                    <a:pt x="59" y="80"/>
                    <a:pt x="51" y="80"/>
                  </a:cubicBezTo>
                  <a:cubicBezTo>
                    <a:pt x="43" y="80"/>
                    <a:pt x="36" y="70"/>
                    <a:pt x="36" y="58"/>
                  </a:cubicBezTo>
                  <a:cubicBezTo>
                    <a:pt x="36" y="46"/>
                    <a:pt x="43" y="36"/>
                    <a:pt x="51" y="36"/>
                  </a:cubicBezTo>
                  <a:close/>
                  <a:moveTo>
                    <a:pt x="94" y="167"/>
                  </a:moveTo>
                  <a:cubicBezTo>
                    <a:pt x="56" y="167"/>
                    <a:pt x="25" y="135"/>
                    <a:pt x="22" y="95"/>
                  </a:cubicBezTo>
                  <a:cubicBezTo>
                    <a:pt x="43" y="107"/>
                    <a:pt x="68" y="114"/>
                    <a:pt x="94" y="114"/>
                  </a:cubicBezTo>
                  <a:cubicBezTo>
                    <a:pt x="120" y="114"/>
                    <a:pt x="145" y="107"/>
                    <a:pt x="167" y="95"/>
                  </a:cubicBezTo>
                  <a:cubicBezTo>
                    <a:pt x="163" y="135"/>
                    <a:pt x="132" y="167"/>
                    <a:pt x="94"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3" name="Freeform 33"/>
            <p:cNvSpPr>
              <a:spLocks noEditPoints="1"/>
            </p:cNvSpPr>
            <p:nvPr/>
          </p:nvSpPr>
          <p:spPr bwMode="auto">
            <a:xfrm>
              <a:off x="6546851" y="622300"/>
              <a:ext cx="998538" cy="998538"/>
            </a:xfrm>
            <a:custGeom>
              <a:avLst/>
              <a:gdLst>
                <a:gd name="T0" fmla="*/ 173 w 347"/>
                <a:gd name="T1" fmla="*/ 0 h 347"/>
                <a:gd name="T2" fmla="*/ 0 w 347"/>
                <a:gd name="T3" fmla="*/ 173 h 347"/>
                <a:gd name="T4" fmla="*/ 173 w 347"/>
                <a:gd name="T5" fmla="*/ 347 h 347"/>
                <a:gd name="T6" fmla="*/ 347 w 347"/>
                <a:gd name="T7" fmla="*/ 173 h 347"/>
                <a:gd name="T8" fmla="*/ 173 w 347"/>
                <a:gd name="T9" fmla="*/ 0 h 347"/>
                <a:gd name="T10" fmla="*/ 173 w 347"/>
                <a:gd name="T11" fmla="*/ 289 h 347"/>
                <a:gd name="T12" fmla="*/ 57 w 347"/>
                <a:gd name="T13" fmla="*/ 173 h 347"/>
                <a:gd name="T14" fmla="*/ 173 w 347"/>
                <a:gd name="T15" fmla="*/ 57 h 347"/>
                <a:gd name="T16" fmla="*/ 289 w 347"/>
                <a:gd name="T17" fmla="*/ 173 h 347"/>
                <a:gd name="T18" fmla="*/ 173 w 347"/>
                <a:gd name="T19" fmla="*/ 28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3" y="0"/>
                  </a:moveTo>
                  <a:cubicBezTo>
                    <a:pt x="77" y="0"/>
                    <a:pt x="0" y="77"/>
                    <a:pt x="0" y="173"/>
                  </a:cubicBezTo>
                  <a:cubicBezTo>
                    <a:pt x="0" y="269"/>
                    <a:pt x="77" y="347"/>
                    <a:pt x="173" y="347"/>
                  </a:cubicBezTo>
                  <a:cubicBezTo>
                    <a:pt x="269" y="347"/>
                    <a:pt x="347" y="269"/>
                    <a:pt x="347" y="173"/>
                  </a:cubicBezTo>
                  <a:cubicBezTo>
                    <a:pt x="347" y="77"/>
                    <a:pt x="269" y="0"/>
                    <a:pt x="173" y="0"/>
                  </a:cubicBezTo>
                  <a:close/>
                  <a:moveTo>
                    <a:pt x="173" y="289"/>
                  </a:moveTo>
                  <a:cubicBezTo>
                    <a:pt x="109" y="289"/>
                    <a:pt x="57" y="237"/>
                    <a:pt x="57" y="173"/>
                  </a:cubicBezTo>
                  <a:cubicBezTo>
                    <a:pt x="57" y="109"/>
                    <a:pt x="109" y="57"/>
                    <a:pt x="173" y="57"/>
                  </a:cubicBezTo>
                  <a:cubicBezTo>
                    <a:pt x="237" y="57"/>
                    <a:pt x="289" y="109"/>
                    <a:pt x="289" y="173"/>
                  </a:cubicBezTo>
                  <a:cubicBezTo>
                    <a:pt x="289" y="237"/>
                    <a:pt x="237" y="289"/>
                    <a:pt x="173"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64" name="Group 263"/>
          <p:cNvGrpSpPr/>
          <p:nvPr/>
        </p:nvGrpSpPr>
        <p:grpSpPr>
          <a:xfrm>
            <a:off x="10050029" y="3030914"/>
            <a:ext cx="657105" cy="637113"/>
            <a:chOff x="7424738" y="3175000"/>
            <a:chExt cx="889000" cy="889000"/>
          </a:xfrm>
          <a:solidFill>
            <a:schemeClr val="accent4"/>
          </a:solidFill>
          <a:effectLst>
            <a:outerShdw blurRad="228600" dist="50800" dir="2700000" algn="tl" rotWithShape="0">
              <a:prstClr val="black">
                <a:alpha val="40000"/>
              </a:prstClr>
            </a:outerShdw>
          </a:effectLst>
        </p:grpSpPr>
        <p:sp>
          <p:nvSpPr>
            <p:cNvPr id="265" name="Rectangle 55"/>
            <p:cNvSpPr>
              <a:spLocks noChangeArrowheads="1"/>
            </p:cNvSpPr>
            <p:nvPr/>
          </p:nvSpPr>
          <p:spPr bwMode="auto">
            <a:xfrm>
              <a:off x="7612063" y="3603625"/>
              <a:ext cx="746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6" name="Freeform 56"/>
            <p:cNvSpPr>
              <a:spLocks/>
            </p:cNvSpPr>
            <p:nvPr/>
          </p:nvSpPr>
          <p:spPr bwMode="auto">
            <a:xfrm>
              <a:off x="7675563" y="3738563"/>
              <a:ext cx="76200" cy="76200"/>
            </a:xfrm>
            <a:custGeom>
              <a:avLst/>
              <a:gdLst>
                <a:gd name="T0" fmla="*/ 0 w 48"/>
                <a:gd name="T1" fmla="*/ 33 h 48"/>
                <a:gd name="T2" fmla="*/ 14 w 48"/>
                <a:gd name="T3" fmla="*/ 48 h 48"/>
                <a:gd name="T4" fmla="*/ 48 w 48"/>
                <a:gd name="T5" fmla="*/ 15 h 48"/>
                <a:gd name="T6" fmla="*/ 34 w 48"/>
                <a:gd name="T7" fmla="*/ 0 h 48"/>
                <a:gd name="T8" fmla="*/ 0 w 48"/>
                <a:gd name="T9" fmla="*/ 33 h 48"/>
              </a:gdLst>
              <a:ahLst/>
              <a:cxnLst>
                <a:cxn ang="0">
                  <a:pos x="T0" y="T1"/>
                </a:cxn>
                <a:cxn ang="0">
                  <a:pos x="T2" y="T3"/>
                </a:cxn>
                <a:cxn ang="0">
                  <a:pos x="T4" y="T5"/>
                </a:cxn>
                <a:cxn ang="0">
                  <a:pos x="T6" y="T7"/>
                </a:cxn>
                <a:cxn ang="0">
                  <a:pos x="T8" y="T9"/>
                </a:cxn>
              </a:cxnLst>
              <a:rect l="0" t="0" r="r" b="b"/>
              <a:pathLst>
                <a:path w="48" h="48">
                  <a:moveTo>
                    <a:pt x="0" y="33"/>
                  </a:moveTo>
                  <a:lnTo>
                    <a:pt x="14" y="48"/>
                  </a:lnTo>
                  <a:lnTo>
                    <a:pt x="48" y="15"/>
                  </a:lnTo>
                  <a:lnTo>
                    <a:pt x="34"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7" name="Freeform 57"/>
            <p:cNvSpPr>
              <a:spLocks/>
            </p:cNvSpPr>
            <p:nvPr/>
          </p:nvSpPr>
          <p:spPr bwMode="auto">
            <a:xfrm>
              <a:off x="7675563" y="3425825"/>
              <a:ext cx="76200" cy="77788"/>
            </a:xfrm>
            <a:custGeom>
              <a:avLst/>
              <a:gdLst>
                <a:gd name="T0" fmla="*/ 0 w 48"/>
                <a:gd name="T1" fmla="*/ 14 h 49"/>
                <a:gd name="T2" fmla="*/ 34 w 48"/>
                <a:gd name="T3" fmla="*/ 49 h 49"/>
                <a:gd name="T4" fmla="*/ 48 w 48"/>
                <a:gd name="T5" fmla="*/ 34 h 49"/>
                <a:gd name="T6" fmla="*/ 14 w 48"/>
                <a:gd name="T7" fmla="*/ 0 h 49"/>
                <a:gd name="T8" fmla="*/ 0 w 48"/>
                <a:gd name="T9" fmla="*/ 14 h 49"/>
              </a:gdLst>
              <a:ahLst/>
              <a:cxnLst>
                <a:cxn ang="0">
                  <a:pos x="T0" y="T1"/>
                </a:cxn>
                <a:cxn ang="0">
                  <a:pos x="T2" y="T3"/>
                </a:cxn>
                <a:cxn ang="0">
                  <a:pos x="T4" y="T5"/>
                </a:cxn>
                <a:cxn ang="0">
                  <a:pos x="T6" y="T7"/>
                </a:cxn>
                <a:cxn ang="0">
                  <a:pos x="T8" y="T9"/>
                </a:cxn>
              </a:cxnLst>
              <a:rect l="0" t="0" r="r" b="b"/>
              <a:pathLst>
                <a:path w="48" h="49">
                  <a:moveTo>
                    <a:pt x="0" y="14"/>
                  </a:moveTo>
                  <a:lnTo>
                    <a:pt x="34" y="49"/>
                  </a:lnTo>
                  <a:lnTo>
                    <a:pt x="48" y="34"/>
                  </a:lnTo>
                  <a:lnTo>
                    <a:pt x="14"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8" name="Rectangle 58"/>
            <p:cNvSpPr>
              <a:spLocks noChangeArrowheads="1"/>
            </p:cNvSpPr>
            <p:nvPr/>
          </p:nvSpPr>
          <p:spPr bwMode="auto">
            <a:xfrm>
              <a:off x="7853363" y="3362325"/>
              <a:ext cx="31750"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9" name="Freeform 59"/>
            <p:cNvSpPr>
              <a:spLocks/>
            </p:cNvSpPr>
            <p:nvPr/>
          </p:nvSpPr>
          <p:spPr bwMode="auto">
            <a:xfrm>
              <a:off x="7988301" y="3425825"/>
              <a:ext cx="74613" cy="77788"/>
            </a:xfrm>
            <a:custGeom>
              <a:avLst/>
              <a:gdLst>
                <a:gd name="T0" fmla="*/ 47 w 47"/>
                <a:gd name="T1" fmla="*/ 14 h 49"/>
                <a:gd name="T2" fmla="*/ 33 w 47"/>
                <a:gd name="T3" fmla="*/ 0 h 49"/>
                <a:gd name="T4" fmla="*/ 0 w 47"/>
                <a:gd name="T5" fmla="*/ 34 h 49"/>
                <a:gd name="T6" fmla="*/ 15 w 47"/>
                <a:gd name="T7" fmla="*/ 49 h 49"/>
                <a:gd name="T8" fmla="*/ 47 w 47"/>
                <a:gd name="T9" fmla="*/ 14 h 49"/>
              </a:gdLst>
              <a:ahLst/>
              <a:cxnLst>
                <a:cxn ang="0">
                  <a:pos x="T0" y="T1"/>
                </a:cxn>
                <a:cxn ang="0">
                  <a:pos x="T2" y="T3"/>
                </a:cxn>
                <a:cxn ang="0">
                  <a:pos x="T4" y="T5"/>
                </a:cxn>
                <a:cxn ang="0">
                  <a:pos x="T6" y="T7"/>
                </a:cxn>
                <a:cxn ang="0">
                  <a:pos x="T8" y="T9"/>
                </a:cxn>
              </a:cxnLst>
              <a:rect l="0" t="0" r="r" b="b"/>
              <a:pathLst>
                <a:path w="47" h="49">
                  <a:moveTo>
                    <a:pt x="47" y="14"/>
                  </a:moveTo>
                  <a:lnTo>
                    <a:pt x="33" y="0"/>
                  </a:lnTo>
                  <a:lnTo>
                    <a:pt x="0" y="34"/>
                  </a:lnTo>
                  <a:lnTo>
                    <a:pt x="15" y="49"/>
                  </a:lnTo>
                  <a:lnTo>
                    <a:pt x="4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0" name="Rectangle 60"/>
            <p:cNvSpPr>
              <a:spLocks noChangeArrowheads="1"/>
            </p:cNvSpPr>
            <p:nvPr/>
          </p:nvSpPr>
          <p:spPr bwMode="auto">
            <a:xfrm>
              <a:off x="8051801" y="3603625"/>
              <a:ext cx="746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1" name="Freeform 61"/>
            <p:cNvSpPr>
              <a:spLocks/>
            </p:cNvSpPr>
            <p:nvPr/>
          </p:nvSpPr>
          <p:spPr bwMode="auto">
            <a:xfrm>
              <a:off x="7988301" y="3738563"/>
              <a:ext cx="74613" cy="76200"/>
            </a:xfrm>
            <a:custGeom>
              <a:avLst/>
              <a:gdLst>
                <a:gd name="T0" fmla="*/ 0 w 47"/>
                <a:gd name="T1" fmla="*/ 15 h 48"/>
                <a:gd name="T2" fmla="*/ 33 w 47"/>
                <a:gd name="T3" fmla="*/ 48 h 48"/>
                <a:gd name="T4" fmla="*/ 47 w 47"/>
                <a:gd name="T5" fmla="*/ 33 h 48"/>
                <a:gd name="T6" fmla="*/ 15 w 47"/>
                <a:gd name="T7" fmla="*/ 0 h 48"/>
                <a:gd name="T8" fmla="*/ 0 w 47"/>
                <a:gd name="T9" fmla="*/ 15 h 48"/>
              </a:gdLst>
              <a:ahLst/>
              <a:cxnLst>
                <a:cxn ang="0">
                  <a:pos x="T0" y="T1"/>
                </a:cxn>
                <a:cxn ang="0">
                  <a:pos x="T2" y="T3"/>
                </a:cxn>
                <a:cxn ang="0">
                  <a:pos x="T4" y="T5"/>
                </a:cxn>
                <a:cxn ang="0">
                  <a:pos x="T6" y="T7"/>
                </a:cxn>
                <a:cxn ang="0">
                  <a:pos x="T8" y="T9"/>
                </a:cxn>
              </a:cxnLst>
              <a:rect l="0" t="0" r="r" b="b"/>
              <a:pathLst>
                <a:path w="47" h="48">
                  <a:moveTo>
                    <a:pt x="0" y="15"/>
                  </a:moveTo>
                  <a:lnTo>
                    <a:pt x="33" y="48"/>
                  </a:lnTo>
                  <a:lnTo>
                    <a:pt x="47" y="33"/>
                  </a:lnTo>
                  <a:lnTo>
                    <a:pt x="15"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2" name="Freeform 62"/>
            <p:cNvSpPr>
              <a:spLocks noEditPoints="1"/>
            </p:cNvSpPr>
            <p:nvPr/>
          </p:nvSpPr>
          <p:spPr bwMode="auto">
            <a:xfrm>
              <a:off x="7424738" y="3175000"/>
              <a:ext cx="889000" cy="889000"/>
            </a:xfrm>
            <a:custGeom>
              <a:avLst/>
              <a:gdLst>
                <a:gd name="T0" fmla="*/ 155 w 309"/>
                <a:gd name="T1" fmla="*/ 0 h 309"/>
                <a:gd name="T2" fmla="*/ 0 w 309"/>
                <a:gd name="T3" fmla="*/ 155 h 309"/>
                <a:gd name="T4" fmla="*/ 155 w 309"/>
                <a:gd name="T5" fmla="*/ 309 h 309"/>
                <a:gd name="T6" fmla="*/ 309 w 309"/>
                <a:gd name="T7" fmla="*/ 155 h 309"/>
                <a:gd name="T8" fmla="*/ 155 w 309"/>
                <a:gd name="T9" fmla="*/ 0 h 309"/>
                <a:gd name="T10" fmla="*/ 155 w 309"/>
                <a:gd name="T11" fmla="*/ 253 h 309"/>
                <a:gd name="T12" fmla="*/ 56 w 309"/>
                <a:gd name="T13" fmla="*/ 155 h 309"/>
                <a:gd name="T14" fmla="*/ 155 w 309"/>
                <a:gd name="T15" fmla="*/ 57 h 309"/>
                <a:gd name="T16" fmla="*/ 253 w 309"/>
                <a:gd name="T17" fmla="*/ 155 h 309"/>
                <a:gd name="T18" fmla="*/ 155 w 309"/>
                <a:gd name="T19" fmla="*/ 25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309">
                  <a:moveTo>
                    <a:pt x="155" y="0"/>
                  </a:moveTo>
                  <a:cubicBezTo>
                    <a:pt x="69" y="0"/>
                    <a:pt x="0" y="70"/>
                    <a:pt x="0" y="155"/>
                  </a:cubicBezTo>
                  <a:cubicBezTo>
                    <a:pt x="0" y="240"/>
                    <a:pt x="69" y="309"/>
                    <a:pt x="155" y="309"/>
                  </a:cubicBezTo>
                  <a:cubicBezTo>
                    <a:pt x="240" y="309"/>
                    <a:pt x="309" y="240"/>
                    <a:pt x="309" y="155"/>
                  </a:cubicBezTo>
                  <a:cubicBezTo>
                    <a:pt x="309" y="70"/>
                    <a:pt x="240" y="0"/>
                    <a:pt x="155" y="0"/>
                  </a:cubicBezTo>
                  <a:close/>
                  <a:moveTo>
                    <a:pt x="155" y="253"/>
                  </a:moveTo>
                  <a:cubicBezTo>
                    <a:pt x="100" y="253"/>
                    <a:pt x="56" y="209"/>
                    <a:pt x="56" y="155"/>
                  </a:cubicBezTo>
                  <a:cubicBezTo>
                    <a:pt x="56" y="101"/>
                    <a:pt x="100" y="57"/>
                    <a:pt x="155" y="57"/>
                  </a:cubicBezTo>
                  <a:cubicBezTo>
                    <a:pt x="209" y="57"/>
                    <a:pt x="253" y="101"/>
                    <a:pt x="253" y="155"/>
                  </a:cubicBezTo>
                  <a:cubicBezTo>
                    <a:pt x="253" y="209"/>
                    <a:pt x="209" y="253"/>
                    <a:pt x="155" y="2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3" name="Rectangle 63"/>
            <p:cNvSpPr>
              <a:spLocks noChangeArrowheads="1"/>
            </p:cNvSpPr>
            <p:nvPr/>
          </p:nvSpPr>
          <p:spPr bwMode="auto">
            <a:xfrm>
              <a:off x="7853363" y="3805238"/>
              <a:ext cx="31750"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4" name="Freeform 64"/>
            <p:cNvSpPr>
              <a:spLocks/>
            </p:cNvSpPr>
            <p:nvPr/>
          </p:nvSpPr>
          <p:spPr bwMode="auto">
            <a:xfrm>
              <a:off x="7800976" y="3514725"/>
              <a:ext cx="182563" cy="131763"/>
            </a:xfrm>
            <a:custGeom>
              <a:avLst/>
              <a:gdLst>
                <a:gd name="T0" fmla="*/ 46 w 115"/>
                <a:gd name="T1" fmla="*/ 54 h 83"/>
                <a:gd name="T2" fmla="*/ 15 w 115"/>
                <a:gd name="T3" fmla="*/ 25 h 83"/>
                <a:gd name="T4" fmla="*/ 0 w 115"/>
                <a:gd name="T5" fmla="*/ 40 h 83"/>
                <a:gd name="T6" fmla="*/ 46 w 115"/>
                <a:gd name="T7" fmla="*/ 83 h 83"/>
                <a:gd name="T8" fmla="*/ 115 w 115"/>
                <a:gd name="T9" fmla="*/ 15 h 83"/>
                <a:gd name="T10" fmla="*/ 100 w 115"/>
                <a:gd name="T11" fmla="*/ 0 h 83"/>
                <a:gd name="T12" fmla="*/ 46 w 115"/>
                <a:gd name="T13" fmla="*/ 54 h 83"/>
              </a:gdLst>
              <a:ahLst/>
              <a:cxnLst>
                <a:cxn ang="0">
                  <a:pos x="T0" y="T1"/>
                </a:cxn>
                <a:cxn ang="0">
                  <a:pos x="T2" y="T3"/>
                </a:cxn>
                <a:cxn ang="0">
                  <a:pos x="T4" y="T5"/>
                </a:cxn>
                <a:cxn ang="0">
                  <a:pos x="T6" y="T7"/>
                </a:cxn>
                <a:cxn ang="0">
                  <a:pos x="T8" y="T9"/>
                </a:cxn>
                <a:cxn ang="0">
                  <a:pos x="T10" y="T11"/>
                </a:cxn>
                <a:cxn ang="0">
                  <a:pos x="T12" y="T13"/>
                </a:cxn>
              </a:cxnLst>
              <a:rect l="0" t="0" r="r" b="b"/>
              <a:pathLst>
                <a:path w="115" h="83">
                  <a:moveTo>
                    <a:pt x="46" y="54"/>
                  </a:moveTo>
                  <a:lnTo>
                    <a:pt x="15" y="25"/>
                  </a:lnTo>
                  <a:lnTo>
                    <a:pt x="0" y="40"/>
                  </a:lnTo>
                  <a:lnTo>
                    <a:pt x="46" y="83"/>
                  </a:lnTo>
                  <a:lnTo>
                    <a:pt x="115" y="15"/>
                  </a:lnTo>
                  <a:lnTo>
                    <a:pt x="100" y="0"/>
                  </a:lnTo>
                  <a:lnTo>
                    <a:pt x="4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75" name="Group 274"/>
          <p:cNvGrpSpPr/>
          <p:nvPr/>
        </p:nvGrpSpPr>
        <p:grpSpPr>
          <a:xfrm>
            <a:off x="8113916" y="3728326"/>
            <a:ext cx="661799" cy="639388"/>
            <a:chOff x="4805363" y="4148138"/>
            <a:chExt cx="895350" cy="892175"/>
          </a:xfrm>
          <a:solidFill>
            <a:schemeClr val="accent4"/>
          </a:solidFill>
          <a:effectLst>
            <a:outerShdw blurRad="228600" dist="50800" dir="2700000" algn="tl" rotWithShape="0">
              <a:prstClr val="black">
                <a:alpha val="40000"/>
              </a:prstClr>
            </a:outerShdw>
          </a:effectLst>
        </p:grpSpPr>
        <p:sp>
          <p:nvSpPr>
            <p:cNvPr id="276" name="Freeform 67"/>
            <p:cNvSpPr>
              <a:spLocks/>
            </p:cNvSpPr>
            <p:nvPr/>
          </p:nvSpPr>
          <p:spPr bwMode="auto">
            <a:xfrm>
              <a:off x="5332413" y="4371975"/>
              <a:ext cx="103188" cy="66675"/>
            </a:xfrm>
            <a:custGeom>
              <a:avLst/>
              <a:gdLst>
                <a:gd name="T0" fmla="*/ 36 w 36"/>
                <a:gd name="T1" fmla="*/ 2 h 23"/>
                <a:gd name="T2" fmla="*/ 34 w 36"/>
                <a:gd name="T3" fmla="*/ 1 h 23"/>
                <a:gd name="T4" fmla="*/ 0 w 36"/>
                <a:gd name="T5" fmla="*/ 23 h 23"/>
                <a:gd name="T6" fmla="*/ 22 w 36"/>
                <a:gd name="T7" fmla="*/ 15 h 23"/>
                <a:gd name="T8" fmla="*/ 32 w 36"/>
                <a:gd name="T9" fmla="*/ 6 h 23"/>
                <a:gd name="T10" fmla="*/ 36 w 36"/>
                <a:gd name="T11" fmla="*/ 2 h 23"/>
              </a:gdLst>
              <a:ahLst/>
              <a:cxnLst>
                <a:cxn ang="0">
                  <a:pos x="T0" y="T1"/>
                </a:cxn>
                <a:cxn ang="0">
                  <a:pos x="T2" y="T3"/>
                </a:cxn>
                <a:cxn ang="0">
                  <a:pos x="T4" y="T5"/>
                </a:cxn>
                <a:cxn ang="0">
                  <a:pos x="T6" y="T7"/>
                </a:cxn>
                <a:cxn ang="0">
                  <a:pos x="T8" y="T9"/>
                </a:cxn>
                <a:cxn ang="0">
                  <a:pos x="T10" y="T11"/>
                </a:cxn>
              </a:cxnLst>
              <a:rect l="0" t="0" r="r" b="b"/>
              <a:pathLst>
                <a:path w="36" h="23">
                  <a:moveTo>
                    <a:pt x="36" y="2"/>
                  </a:moveTo>
                  <a:cubicBezTo>
                    <a:pt x="35" y="2"/>
                    <a:pt x="35" y="1"/>
                    <a:pt x="34" y="1"/>
                  </a:cubicBezTo>
                  <a:cubicBezTo>
                    <a:pt x="19" y="0"/>
                    <a:pt x="5" y="9"/>
                    <a:pt x="0" y="23"/>
                  </a:cubicBezTo>
                  <a:cubicBezTo>
                    <a:pt x="8" y="22"/>
                    <a:pt x="15" y="19"/>
                    <a:pt x="22" y="15"/>
                  </a:cubicBezTo>
                  <a:cubicBezTo>
                    <a:pt x="25" y="12"/>
                    <a:pt x="29" y="10"/>
                    <a:pt x="32" y="6"/>
                  </a:cubicBezTo>
                  <a:cubicBezTo>
                    <a:pt x="32" y="6"/>
                    <a:pt x="35" y="3"/>
                    <a:pt x="3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7" name="Freeform 68"/>
            <p:cNvSpPr>
              <a:spLocks/>
            </p:cNvSpPr>
            <p:nvPr/>
          </p:nvSpPr>
          <p:spPr bwMode="auto">
            <a:xfrm>
              <a:off x="5067301" y="4371975"/>
              <a:ext cx="103188" cy="66675"/>
            </a:xfrm>
            <a:custGeom>
              <a:avLst/>
              <a:gdLst>
                <a:gd name="T0" fmla="*/ 4 w 36"/>
                <a:gd name="T1" fmla="*/ 6 h 23"/>
                <a:gd name="T2" fmla="*/ 14 w 36"/>
                <a:gd name="T3" fmla="*/ 15 h 23"/>
                <a:gd name="T4" fmla="*/ 36 w 36"/>
                <a:gd name="T5" fmla="*/ 23 h 23"/>
                <a:gd name="T6" fmla="*/ 2 w 36"/>
                <a:gd name="T7" fmla="*/ 1 h 23"/>
                <a:gd name="T8" fmla="*/ 0 w 36"/>
                <a:gd name="T9" fmla="*/ 2 h 23"/>
                <a:gd name="T10" fmla="*/ 4 w 36"/>
                <a:gd name="T11" fmla="*/ 6 h 23"/>
              </a:gdLst>
              <a:ahLst/>
              <a:cxnLst>
                <a:cxn ang="0">
                  <a:pos x="T0" y="T1"/>
                </a:cxn>
                <a:cxn ang="0">
                  <a:pos x="T2" y="T3"/>
                </a:cxn>
                <a:cxn ang="0">
                  <a:pos x="T4" y="T5"/>
                </a:cxn>
                <a:cxn ang="0">
                  <a:pos x="T6" y="T7"/>
                </a:cxn>
                <a:cxn ang="0">
                  <a:pos x="T8" y="T9"/>
                </a:cxn>
                <a:cxn ang="0">
                  <a:pos x="T10" y="T11"/>
                </a:cxn>
              </a:cxnLst>
              <a:rect l="0" t="0" r="r" b="b"/>
              <a:pathLst>
                <a:path w="36" h="23">
                  <a:moveTo>
                    <a:pt x="4" y="6"/>
                  </a:moveTo>
                  <a:cubicBezTo>
                    <a:pt x="7" y="10"/>
                    <a:pt x="10" y="12"/>
                    <a:pt x="14" y="15"/>
                  </a:cubicBezTo>
                  <a:cubicBezTo>
                    <a:pt x="21" y="19"/>
                    <a:pt x="28" y="22"/>
                    <a:pt x="36" y="23"/>
                  </a:cubicBezTo>
                  <a:cubicBezTo>
                    <a:pt x="31" y="9"/>
                    <a:pt x="17" y="0"/>
                    <a:pt x="2" y="1"/>
                  </a:cubicBezTo>
                  <a:cubicBezTo>
                    <a:pt x="1" y="1"/>
                    <a:pt x="1" y="2"/>
                    <a:pt x="0" y="2"/>
                  </a:cubicBezTo>
                  <a:cubicBezTo>
                    <a:pt x="1" y="3"/>
                    <a:pt x="3"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8" name="Freeform 69"/>
            <p:cNvSpPr>
              <a:spLocks noEditPoints="1"/>
            </p:cNvSpPr>
            <p:nvPr/>
          </p:nvSpPr>
          <p:spPr bwMode="auto">
            <a:xfrm>
              <a:off x="4805363" y="4148138"/>
              <a:ext cx="895350" cy="892175"/>
            </a:xfrm>
            <a:custGeom>
              <a:avLst/>
              <a:gdLst>
                <a:gd name="T0" fmla="*/ 155 w 311"/>
                <a:gd name="T1" fmla="*/ 0 h 310"/>
                <a:gd name="T2" fmla="*/ 0 w 311"/>
                <a:gd name="T3" fmla="*/ 155 h 310"/>
                <a:gd name="T4" fmla="*/ 155 w 311"/>
                <a:gd name="T5" fmla="*/ 310 h 310"/>
                <a:gd name="T6" fmla="*/ 311 w 311"/>
                <a:gd name="T7" fmla="*/ 155 h 310"/>
                <a:gd name="T8" fmla="*/ 155 w 311"/>
                <a:gd name="T9" fmla="*/ 0 h 310"/>
                <a:gd name="T10" fmla="*/ 187 w 311"/>
                <a:gd name="T11" fmla="*/ 73 h 310"/>
                <a:gd name="T12" fmla="*/ 208 w 311"/>
                <a:gd name="T13" fmla="*/ 65 h 310"/>
                <a:gd name="T14" fmla="*/ 227 w 311"/>
                <a:gd name="T15" fmla="*/ 67 h 310"/>
                <a:gd name="T16" fmla="*/ 217 w 311"/>
                <a:gd name="T17" fmla="*/ 102 h 310"/>
                <a:gd name="T18" fmla="*/ 208 w 311"/>
                <a:gd name="T19" fmla="*/ 108 h 310"/>
                <a:gd name="T20" fmla="*/ 166 w 311"/>
                <a:gd name="T21" fmla="*/ 108 h 310"/>
                <a:gd name="T22" fmla="*/ 187 w 311"/>
                <a:gd name="T23" fmla="*/ 73 h 310"/>
                <a:gd name="T24" fmla="*/ 148 w 311"/>
                <a:gd name="T25" fmla="*/ 92 h 310"/>
                <a:gd name="T26" fmla="*/ 163 w 311"/>
                <a:gd name="T27" fmla="*/ 92 h 310"/>
                <a:gd name="T28" fmla="*/ 163 w 311"/>
                <a:gd name="T29" fmla="*/ 108 h 310"/>
                <a:gd name="T30" fmla="*/ 148 w 311"/>
                <a:gd name="T31" fmla="*/ 108 h 310"/>
                <a:gd name="T32" fmla="*/ 148 w 311"/>
                <a:gd name="T33" fmla="*/ 92 h 310"/>
                <a:gd name="T34" fmla="*/ 83 w 311"/>
                <a:gd name="T35" fmla="*/ 67 h 310"/>
                <a:gd name="T36" fmla="*/ 102 w 311"/>
                <a:gd name="T37" fmla="*/ 65 h 310"/>
                <a:gd name="T38" fmla="*/ 123 w 311"/>
                <a:gd name="T39" fmla="*/ 73 h 310"/>
                <a:gd name="T40" fmla="*/ 143 w 311"/>
                <a:gd name="T41" fmla="*/ 108 h 310"/>
                <a:gd name="T42" fmla="*/ 102 w 311"/>
                <a:gd name="T43" fmla="*/ 108 h 310"/>
                <a:gd name="T44" fmla="*/ 92 w 311"/>
                <a:gd name="T45" fmla="*/ 102 h 310"/>
                <a:gd name="T46" fmla="*/ 83 w 311"/>
                <a:gd name="T47" fmla="*/ 67 h 310"/>
                <a:gd name="T48" fmla="*/ 238 w 311"/>
                <a:gd name="T49" fmla="*/ 245 h 310"/>
                <a:gd name="T50" fmla="*/ 73 w 311"/>
                <a:gd name="T51" fmla="*/ 245 h 310"/>
                <a:gd name="T52" fmla="*/ 73 w 311"/>
                <a:gd name="T53" fmla="*/ 114 h 310"/>
                <a:gd name="T54" fmla="*/ 116 w 311"/>
                <a:gd name="T55" fmla="*/ 114 h 310"/>
                <a:gd name="T56" fmla="*/ 137 w 311"/>
                <a:gd name="T57" fmla="*/ 114 h 310"/>
                <a:gd name="T58" fmla="*/ 137 w 311"/>
                <a:gd name="T59" fmla="*/ 118 h 310"/>
                <a:gd name="T60" fmla="*/ 137 w 311"/>
                <a:gd name="T61" fmla="*/ 183 h 310"/>
                <a:gd name="T62" fmla="*/ 156 w 311"/>
                <a:gd name="T63" fmla="*/ 167 h 310"/>
                <a:gd name="T64" fmla="*/ 175 w 311"/>
                <a:gd name="T65" fmla="*/ 183 h 310"/>
                <a:gd name="T66" fmla="*/ 175 w 311"/>
                <a:gd name="T67" fmla="*/ 117 h 310"/>
                <a:gd name="T68" fmla="*/ 175 w 311"/>
                <a:gd name="T69" fmla="*/ 114 h 310"/>
                <a:gd name="T70" fmla="*/ 194 w 311"/>
                <a:gd name="T71" fmla="*/ 114 h 310"/>
                <a:gd name="T72" fmla="*/ 238 w 311"/>
                <a:gd name="T73" fmla="*/ 114 h 310"/>
                <a:gd name="T74" fmla="*/ 238 w 311"/>
                <a:gd name="T75" fmla="*/ 24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0">
                  <a:moveTo>
                    <a:pt x="155" y="0"/>
                  </a:moveTo>
                  <a:cubicBezTo>
                    <a:pt x="70" y="0"/>
                    <a:pt x="0" y="69"/>
                    <a:pt x="0" y="155"/>
                  </a:cubicBezTo>
                  <a:cubicBezTo>
                    <a:pt x="0" y="240"/>
                    <a:pt x="70" y="310"/>
                    <a:pt x="155" y="310"/>
                  </a:cubicBezTo>
                  <a:cubicBezTo>
                    <a:pt x="241" y="310"/>
                    <a:pt x="311" y="240"/>
                    <a:pt x="311" y="155"/>
                  </a:cubicBezTo>
                  <a:cubicBezTo>
                    <a:pt x="311" y="69"/>
                    <a:pt x="241" y="0"/>
                    <a:pt x="155" y="0"/>
                  </a:cubicBezTo>
                  <a:close/>
                  <a:moveTo>
                    <a:pt x="187" y="73"/>
                  </a:moveTo>
                  <a:cubicBezTo>
                    <a:pt x="193" y="68"/>
                    <a:pt x="200" y="66"/>
                    <a:pt x="208" y="65"/>
                  </a:cubicBezTo>
                  <a:cubicBezTo>
                    <a:pt x="214" y="64"/>
                    <a:pt x="222" y="64"/>
                    <a:pt x="227" y="67"/>
                  </a:cubicBezTo>
                  <a:cubicBezTo>
                    <a:pt x="242" y="78"/>
                    <a:pt x="227" y="94"/>
                    <a:pt x="217" y="102"/>
                  </a:cubicBezTo>
                  <a:cubicBezTo>
                    <a:pt x="214" y="104"/>
                    <a:pt x="211" y="106"/>
                    <a:pt x="208" y="108"/>
                  </a:cubicBezTo>
                  <a:cubicBezTo>
                    <a:pt x="166" y="108"/>
                    <a:pt x="166" y="108"/>
                    <a:pt x="166" y="108"/>
                  </a:cubicBezTo>
                  <a:cubicBezTo>
                    <a:pt x="168" y="94"/>
                    <a:pt x="175" y="80"/>
                    <a:pt x="187" y="73"/>
                  </a:cubicBezTo>
                  <a:close/>
                  <a:moveTo>
                    <a:pt x="148" y="92"/>
                  </a:moveTo>
                  <a:cubicBezTo>
                    <a:pt x="148" y="82"/>
                    <a:pt x="163" y="82"/>
                    <a:pt x="163" y="92"/>
                  </a:cubicBezTo>
                  <a:cubicBezTo>
                    <a:pt x="163" y="108"/>
                    <a:pt x="163" y="108"/>
                    <a:pt x="163" y="108"/>
                  </a:cubicBezTo>
                  <a:cubicBezTo>
                    <a:pt x="148" y="108"/>
                    <a:pt x="148" y="108"/>
                    <a:pt x="148" y="108"/>
                  </a:cubicBezTo>
                  <a:lnTo>
                    <a:pt x="148" y="92"/>
                  </a:lnTo>
                  <a:close/>
                  <a:moveTo>
                    <a:pt x="83" y="67"/>
                  </a:moveTo>
                  <a:cubicBezTo>
                    <a:pt x="88" y="64"/>
                    <a:pt x="96" y="64"/>
                    <a:pt x="102" y="65"/>
                  </a:cubicBezTo>
                  <a:cubicBezTo>
                    <a:pt x="109" y="66"/>
                    <a:pt x="116" y="68"/>
                    <a:pt x="123" y="73"/>
                  </a:cubicBezTo>
                  <a:cubicBezTo>
                    <a:pt x="135" y="80"/>
                    <a:pt x="142" y="94"/>
                    <a:pt x="143" y="108"/>
                  </a:cubicBezTo>
                  <a:cubicBezTo>
                    <a:pt x="102" y="108"/>
                    <a:pt x="102" y="108"/>
                    <a:pt x="102" y="108"/>
                  </a:cubicBezTo>
                  <a:cubicBezTo>
                    <a:pt x="99" y="106"/>
                    <a:pt x="96" y="104"/>
                    <a:pt x="92" y="102"/>
                  </a:cubicBezTo>
                  <a:cubicBezTo>
                    <a:pt x="82" y="94"/>
                    <a:pt x="67" y="78"/>
                    <a:pt x="83" y="67"/>
                  </a:cubicBezTo>
                  <a:close/>
                  <a:moveTo>
                    <a:pt x="238" y="245"/>
                  </a:moveTo>
                  <a:cubicBezTo>
                    <a:pt x="73" y="245"/>
                    <a:pt x="73" y="245"/>
                    <a:pt x="73" y="245"/>
                  </a:cubicBezTo>
                  <a:cubicBezTo>
                    <a:pt x="73" y="114"/>
                    <a:pt x="73" y="114"/>
                    <a:pt x="73" y="114"/>
                  </a:cubicBezTo>
                  <a:cubicBezTo>
                    <a:pt x="116" y="114"/>
                    <a:pt x="116" y="114"/>
                    <a:pt x="116" y="114"/>
                  </a:cubicBezTo>
                  <a:cubicBezTo>
                    <a:pt x="137" y="114"/>
                    <a:pt x="137" y="114"/>
                    <a:pt x="137" y="114"/>
                  </a:cubicBezTo>
                  <a:cubicBezTo>
                    <a:pt x="137" y="118"/>
                    <a:pt x="137" y="118"/>
                    <a:pt x="137" y="118"/>
                  </a:cubicBezTo>
                  <a:cubicBezTo>
                    <a:pt x="137" y="183"/>
                    <a:pt x="137" y="183"/>
                    <a:pt x="137" y="183"/>
                  </a:cubicBezTo>
                  <a:cubicBezTo>
                    <a:pt x="156" y="167"/>
                    <a:pt x="156" y="167"/>
                    <a:pt x="156" y="167"/>
                  </a:cubicBezTo>
                  <a:cubicBezTo>
                    <a:pt x="175" y="183"/>
                    <a:pt x="175" y="183"/>
                    <a:pt x="175" y="183"/>
                  </a:cubicBezTo>
                  <a:cubicBezTo>
                    <a:pt x="175" y="117"/>
                    <a:pt x="175" y="117"/>
                    <a:pt x="175" y="117"/>
                  </a:cubicBezTo>
                  <a:cubicBezTo>
                    <a:pt x="175" y="114"/>
                    <a:pt x="175" y="114"/>
                    <a:pt x="175" y="114"/>
                  </a:cubicBezTo>
                  <a:cubicBezTo>
                    <a:pt x="194" y="114"/>
                    <a:pt x="194" y="114"/>
                    <a:pt x="194" y="114"/>
                  </a:cubicBezTo>
                  <a:cubicBezTo>
                    <a:pt x="238" y="114"/>
                    <a:pt x="238" y="114"/>
                    <a:pt x="238" y="114"/>
                  </a:cubicBezTo>
                  <a:lnTo>
                    <a:pt x="23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79" name="Group 278"/>
          <p:cNvGrpSpPr/>
          <p:nvPr/>
        </p:nvGrpSpPr>
        <p:grpSpPr>
          <a:xfrm>
            <a:off x="7717260" y="3686853"/>
            <a:ext cx="265739" cy="260275"/>
            <a:chOff x="3659188" y="4076700"/>
            <a:chExt cx="468313" cy="473075"/>
          </a:xfrm>
          <a:solidFill>
            <a:schemeClr val="accent4"/>
          </a:solidFill>
          <a:effectLst>
            <a:outerShdw blurRad="228600" dist="50800" dir="2700000" algn="tl" rotWithShape="0">
              <a:prstClr val="black">
                <a:alpha val="40000"/>
              </a:prstClr>
            </a:outerShdw>
          </a:effectLst>
        </p:grpSpPr>
        <p:sp>
          <p:nvSpPr>
            <p:cNvPr id="280" name="Freeform 154"/>
            <p:cNvSpPr>
              <a:spLocks noEditPoints="1"/>
            </p:cNvSpPr>
            <p:nvPr/>
          </p:nvSpPr>
          <p:spPr bwMode="auto">
            <a:xfrm>
              <a:off x="3659188" y="4076700"/>
              <a:ext cx="225425" cy="473075"/>
            </a:xfrm>
            <a:custGeom>
              <a:avLst/>
              <a:gdLst>
                <a:gd name="T0" fmla="*/ 1 w 60"/>
                <a:gd name="T1" fmla="*/ 122 h 126"/>
                <a:gd name="T2" fmla="*/ 30 w 60"/>
                <a:gd name="T3" fmla="*/ 108 h 126"/>
                <a:gd name="T4" fmla="*/ 59 w 60"/>
                <a:gd name="T5" fmla="*/ 122 h 126"/>
                <a:gd name="T6" fmla="*/ 60 w 60"/>
                <a:gd name="T7" fmla="*/ 122 h 126"/>
                <a:gd name="T8" fmla="*/ 60 w 60"/>
                <a:gd name="T9" fmla="*/ 27 h 126"/>
                <a:gd name="T10" fmla="*/ 59 w 60"/>
                <a:gd name="T11" fmla="*/ 13 h 126"/>
                <a:gd name="T12" fmla="*/ 30 w 60"/>
                <a:gd name="T13" fmla="*/ 0 h 126"/>
                <a:gd name="T14" fmla="*/ 1 w 60"/>
                <a:gd name="T15" fmla="*/ 13 h 126"/>
                <a:gd name="T16" fmla="*/ 0 w 60"/>
                <a:gd name="T17" fmla="*/ 27 h 126"/>
                <a:gd name="T18" fmla="*/ 0 w 60"/>
                <a:gd name="T19" fmla="*/ 122 h 126"/>
                <a:gd name="T20" fmla="*/ 1 w 60"/>
                <a:gd name="T21" fmla="*/ 122 h 126"/>
                <a:gd name="T22" fmla="*/ 9 w 60"/>
                <a:gd name="T23" fmla="*/ 21 h 126"/>
                <a:gd name="T24" fmla="*/ 30 w 60"/>
                <a:gd name="T25" fmla="*/ 17 h 126"/>
                <a:gd name="T26" fmla="*/ 50 w 60"/>
                <a:gd name="T27" fmla="*/ 21 h 126"/>
                <a:gd name="T28" fmla="*/ 51 w 60"/>
                <a:gd name="T29" fmla="*/ 23 h 126"/>
                <a:gd name="T30" fmla="*/ 50 w 60"/>
                <a:gd name="T31" fmla="*/ 24 h 126"/>
                <a:gd name="T32" fmla="*/ 49 w 60"/>
                <a:gd name="T33" fmla="*/ 24 h 126"/>
                <a:gd name="T34" fmla="*/ 45 w 60"/>
                <a:gd name="T35" fmla="*/ 22 h 126"/>
                <a:gd name="T36" fmla="*/ 30 w 60"/>
                <a:gd name="T37" fmla="*/ 20 h 126"/>
                <a:gd name="T38" fmla="*/ 15 w 60"/>
                <a:gd name="T39" fmla="*/ 22 h 126"/>
                <a:gd name="T40" fmla="*/ 11 w 60"/>
                <a:gd name="T41" fmla="*/ 24 h 126"/>
                <a:gd name="T42" fmla="*/ 9 w 60"/>
                <a:gd name="T43" fmla="*/ 23 h 126"/>
                <a:gd name="T44" fmla="*/ 9 w 60"/>
                <a:gd name="T45" fmla="*/ 21 h 126"/>
                <a:gd name="T46" fmla="*/ 9 w 60"/>
                <a:gd name="T47" fmla="*/ 38 h 126"/>
                <a:gd name="T48" fmla="*/ 30 w 60"/>
                <a:gd name="T49" fmla="*/ 34 h 126"/>
                <a:gd name="T50" fmla="*/ 50 w 60"/>
                <a:gd name="T51" fmla="*/ 38 h 126"/>
                <a:gd name="T52" fmla="*/ 51 w 60"/>
                <a:gd name="T53" fmla="*/ 40 h 126"/>
                <a:gd name="T54" fmla="*/ 50 w 60"/>
                <a:gd name="T55" fmla="*/ 41 h 126"/>
                <a:gd name="T56" fmla="*/ 49 w 60"/>
                <a:gd name="T57" fmla="*/ 41 h 126"/>
                <a:gd name="T58" fmla="*/ 45 w 60"/>
                <a:gd name="T59" fmla="*/ 39 h 126"/>
                <a:gd name="T60" fmla="*/ 30 w 60"/>
                <a:gd name="T61" fmla="*/ 37 h 126"/>
                <a:gd name="T62" fmla="*/ 15 w 60"/>
                <a:gd name="T63" fmla="*/ 39 h 126"/>
                <a:gd name="T64" fmla="*/ 11 w 60"/>
                <a:gd name="T65" fmla="*/ 41 h 126"/>
                <a:gd name="T66" fmla="*/ 9 w 60"/>
                <a:gd name="T67" fmla="*/ 40 h 126"/>
                <a:gd name="T68" fmla="*/ 9 w 60"/>
                <a:gd name="T69" fmla="*/ 38 h 126"/>
                <a:gd name="T70" fmla="*/ 9 w 60"/>
                <a:gd name="T71" fmla="*/ 55 h 126"/>
                <a:gd name="T72" fmla="*/ 30 w 60"/>
                <a:gd name="T73" fmla="*/ 51 h 126"/>
                <a:gd name="T74" fmla="*/ 50 w 60"/>
                <a:gd name="T75" fmla="*/ 55 h 126"/>
                <a:gd name="T76" fmla="*/ 51 w 60"/>
                <a:gd name="T77" fmla="*/ 57 h 126"/>
                <a:gd name="T78" fmla="*/ 50 w 60"/>
                <a:gd name="T79" fmla="*/ 58 h 126"/>
                <a:gd name="T80" fmla="*/ 49 w 60"/>
                <a:gd name="T81" fmla="*/ 58 h 126"/>
                <a:gd name="T82" fmla="*/ 45 w 60"/>
                <a:gd name="T83" fmla="*/ 56 h 126"/>
                <a:gd name="T84" fmla="*/ 30 w 60"/>
                <a:gd name="T85" fmla="*/ 54 h 126"/>
                <a:gd name="T86" fmla="*/ 15 w 60"/>
                <a:gd name="T87" fmla="*/ 56 h 126"/>
                <a:gd name="T88" fmla="*/ 11 w 60"/>
                <a:gd name="T89" fmla="*/ 58 h 126"/>
                <a:gd name="T90" fmla="*/ 9 w 60"/>
                <a:gd name="T91" fmla="*/ 57 h 126"/>
                <a:gd name="T92" fmla="*/ 9 w 60"/>
                <a:gd name="T93"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1" y="122"/>
                  </a:moveTo>
                  <a:cubicBezTo>
                    <a:pt x="4" y="111"/>
                    <a:pt x="16" y="108"/>
                    <a:pt x="30" y="108"/>
                  </a:cubicBezTo>
                  <a:cubicBezTo>
                    <a:pt x="44" y="108"/>
                    <a:pt x="55" y="111"/>
                    <a:pt x="59" y="122"/>
                  </a:cubicBezTo>
                  <a:cubicBezTo>
                    <a:pt x="60" y="126"/>
                    <a:pt x="60" y="126"/>
                    <a:pt x="60" y="122"/>
                  </a:cubicBezTo>
                  <a:cubicBezTo>
                    <a:pt x="60" y="102"/>
                    <a:pt x="60" y="47"/>
                    <a:pt x="60" y="27"/>
                  </a:cubicBezTo>
                  <a:cubicBezTo>
                    <a:pt x="60" y="23"/>
                    <a:pt x="60" y="17"/>
                    <a:pt x="59" y="13"/>
                  </a:cubicBezTo>
                  <a:cubicBezTo>
                    <a:pt x="55" y="3"/>
                    <a:pt x="44" y="0"/>
                    <a:pt x="30" y="0"/>
                  </a:cubicBezTo>
                  <a:cubicBezTo>
                    <a:pt x="16" y="0"/>
                    <a:pt x="5" y="3"/>
                    <a:pt x="1" y="13"/>
                  </a:cubicBezTo>
                  <a:cubicBezTo>
                    <a:pt x="0" y="17"/>
                    <a:pt x="0" y="23"/>
                    <a:pt x="0" y="27"/>
                  </a:cubicBezTo>
                  <a:cubicBezTo>
                    <a:pt x="0" y="47"/>
                    <a:pt x="0" y="102"/>
                    <a:pt x="0" y="122"/>
                  </a:cubicBezTo>
                  <a:cubicBezTo>
                    <a:pt x="0" y="126"/>
                    <a:pt x="0" y="126"/>
                    <a:pt x="1" y="122"/>
                  </a:cubicBezTo>
                  <a:moveTo>
                    <a:pt x="9" y="21"/>
                  </a:moveTo>
                  <a:cubicBezTo>
                    <a:pt x="14" y="18"/>
                    <a:pt x="21" y="17"/>
                    <a:pt x="30" y="17"/>
                  </a:cubicBezTo>
                  <a:cubicBezTo>
                    <a:pt x="39" y="17"/>
                    <a:pt x="45" y="18"/>
                    <a:pt x="50" y="21"/>
                  </a:cubicBezTo>
                  <a:cubicBezTo>
                    <a:pt x="51" y="21"/>
                    <a:pt x="52" y="22"/>
                    <a:pt x="51" y="23"/>
                  </a:cubicBezTo>
                  <a:cubicBezTo>
                    <a:pt x="51" y="24"/>
                    <a:pt x="50" y="24"/>
                    <a:pt x="50" y="24"/>
                  </a:cubicBezTo>
                  <a:cubicBezTo>
                    <a:pt x="49" y="24"/>
                    <a:pt x="49" y="24"/>
                    <a:pt x="49" y="24"/>
                  </a:cubicBezTo>
                  <a:cubicBezTo>
                    <a:pt x="48" y="23"/>
                    <a:pt x="46" y="23"/>
                    <a:pt x="45" y="22"/>
                  </a:cubicBezTo>
                  <a:cubicBezTo>
                    <a:pt x="41" y="21"/>
                    <a:pt x="36" y="20"/>
                    <a:pt x="30" y="20"/>
                  </a:cubicBezTo>
                  <a:cubicBezTo>
                    <a:pt x="24" y="20"/>
                    <a:pt x="19" y="21"/>
                    <a:pt x="15" y="22"/>
                  </a:cubicBezTo>
                  <a:cubicBezTo>
                    <a:pt x="14" y="23"/>
                    <a:pt x="12" y="23"/>
                    <a:pt x="11" y="24"/>
                  </a:cubicBezTo>
                  <a:cubicBezTo>
                    <a:pt x="10" y="24"/>
                    <a:pt x="9" y="24"/>
                    <a:pt x="9" y="23"/>
                  </a:cubicBezTo>
                  <a:cubicBezTo>
                    <a:pt x="8" y="22"/>
                    <a:pt x="9" y="21"/>
                    <a:pt x="9" y="21"/>
                  </a:cubicBezTo>
                  <a:moveTo>
                    <a:pt x="9" y="38"/>
                  </a:moveTo>
                  <a:cubicBezTo>
                    <a:pt x="14" y="35"/>
                    <a:pt x="21" y="34"/>
                    <a:pt x="30" y="34"/>
                  </a:cubicBezTo>
                  <a:cubicBezTo>
                    <a:pt x="39" y="34"/>
                    <a:pt x="45" y="35"/>
                    <a:pt x="50" y="38"/>
                  </a:cubicBezTo>
                  <a:cubicBezTo>
                    <a:pt x="51" y="38"/>
                    <a:pt x="52" y="39"/>
                    <a:pt x="51" y="40"/>
                  </a:cubicBezTo>
                  <a:cubicBezTo>
                    <a:pt x="51" y="41"/>
                    <a:pt x="50" y="41"/>
                    <a:pt x="50" y="41"/>
                  </a:cubicBezTo>
                  <a:cubicBezTo>
                    <a:pt x="49" y="41"/>
                    <a:pt x="49" y="41"/>
                    <a:pt x="49" y="41"/>
                  </a:cubicBezTo>
                  <a:cubicBezTo>
                    <a:pt x="48" y="40"/>
                    <a:pt x="46" y="40"/>
                    <a:pt x="45" y="39"/>
                  </a:cubicBezTo>
                  <a:cubicBezTo>
                    <a:pt x="41" y="38"/>
                    <a:pt x="36" y="37"/>
                    <a:pt x="30" y="37"/>
                  </a:cubicBezTo>
                  <a:cubicBezTo>
                    <a:pt x="24" y="37"/>
                    <a:pt x="19" y="38"/>
                    <a:pt x="15" y="39"/>
                  </a:cubicBezTo>
                  <a:cubicBezTo>
                    <a:pt x="14" y="40"/>
                    <a:pt x="12" y="40"/>
                    <a:pt x="11" y="41"/>
                  </a:cubicBezTo>
                  <a:cubicBezTo>
                    <a:pt x="10" y="41"/>
                    <a:pt x="9" y="41"/>
                    <a:pt x="9" y="40"/>
                  </a:cubicBezTo>
                  <a:cubicBezTo>
                    <a:pt x="8" y="39"/>
                    <a:pt x="9" y="38"/>
                    <a:pt x="9" y="38"/>
                  </a:cubicBezTo>
                  <a:moveTo>
                    <a:pt x="9" y="55"/>
                  </a:moveTo>
                  <a:cubicBezTo>
                    <a:pt x="14" y="52"/>
                    <a:pt x="21" y="51"/>
                    <a:pt x="30" y="51"/>
                  </a:cubicBezTo>
                  <a:cubicBezTo>
                    <a:pt x="39" y="51"/>
                    <a:pt x="45" y="52"/>
                    <a:pt x="50" y="55"/>
                  </a:cubicBezTo>
                  <a:cubicBezTo>
                    <a:pt x="51" y="55"/>
                    <a:pt x="52" y="56"/>
                    <a:pt x="51" y="57"/>
                  </a:cubicBezTo>
                  <a:cubicBezTo>
                    <a:pt x="51" y="58"/>
                    <a:pt x="50" y="58"/>
                    <a:pt x="50" y="58"/>
                  </a:cubicBezTo>
                  <a:cubicBezTo>
                    <a:pt x="49" y="58"/>
                    <a:pt x="49" y="58"/>
                    <a:pt x="49" y="58"/>
                  </a:cubicBezTo>
                  <a:cubicBezTo>
                    <a:pt x="48" y="57"/>
                    <a:pt x="46" y="57"/>
                    <a:pt x="45" y="56"/>
                  </a:cubicBezTo>
                  <a:cubicBezTo>
                    <a:pt x="41" y="55"/>
                    <a:pt x="36" y="54"/>
                    <a:pt x="30" y="54"/>
                  </a:cubicBezTo>
                  <a:cubicBezTo>
                    <a:pt x="24" y="54"/>
                    <a:pt x="19" y="55"/>
                    <a:pt x="15" y="56"/>
                  </a:cubicBezTo>
                  <a:cubicBezTo>
                    <a:pt x="14" y="57"/>
                    <a:pt x="12" y="57"/>
                    <a:pt x="11" y="58"/>
                  </a:cubicBezTo>
                  <a:cubicBezTo>
                    <a:pt x="10" y="58"/>
                    <a:pt x="9" y="58"/>
                    <a:pt x="9" y="57"/>
                  </a:cubicBezTo>
                  <a:cubicBezTo>
                    <a:pt x="8" y="56"/>
                    <a:pt x="9" y="55"/>
                    <a:pt x="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1" name="Freeform 155"/>
            <p:cNvSpPr>
              <a:spLocks noEditPoints="1"/>
            </p:cNvSpPr>
            <p:nvPr/>
          </p:nvSpPr>
          <p:spPr bwMode="auto">
            <a:xfrm>
              <a:off x="3902076" y="4076700"/>
              <a:ext cx="225425" cy="473075"/>
            </a:xfrm>
            <a:custGeom>
              <a:avLst/>
              <a:gdLst>
                <a:gd name="T0" fmla="*/ 59 w 60"/>
                <a:gd name="T1" fmla="*/ 122 h 126"/>
                <a:gd name="T2" fmla="*/ 60 w 60"/>
                <a:gd name="T3" fmla="*/ 122 h 126"/>
                <a:gd name="T4" fmla="*/ 60 w 60"/>
                <a:gd name="T5" fmla="*/ 27 h 126"/>
                <a:gd name="T6" fmla="*/ 59 w 60"/>
                <a:gd name="T7" fmla="*/ 13 h 126"/>
                <a:gd name="T8" fmla="*/ 30 w 60"/>
                <a:gd name="T9" fmla="*/ 0 h 126"/>
                <a:gd name="T10" fmla="*/ 1 w 60"/>
                <a:gd name="T11" fmla="*/ 13 h 126"/>
                <a:gd name="T12" fmla="*/ 0 w 60"/>
                <a:gd name="T13" fmla="*/ 27 h 126"/>
                <a:gd name="T14" fmla="*/ 0 w 60"/>
                <a:gd name="T15" fmla="*/ 122 h 126"/>
                <a:gd name="T16" fmla="*/ 1 w 60"/>
                <a:gd name="T17" fmla="*/ 122 h 126"/>
                <a:gd name="T18" fmla="*/ 30 w 60"/>
                <a:gd name="T19" fmla="*/ 108 h 126"/>
                <a:gd name="T20" fmla="*/ 59 w 60"/>
                <a:gd name="T21" fmla="*/ 122 h 126"/>
                <a:gd name="T22" fmla="*/ 51 w 60"/>
                <a:gd name="T23" fmla="*/ 57 h 126"/>
                <a:gd name="T24" fmla="*/ 50 w 60"/>
                <a:gd name="T25" fmla="*/ 58 h 126"/>
                <a:gd name="T26" fmla="*/ 49 w 60"/>
                <a:gd name="T27" fmla="*/ 58 h 126"/>
                <a:gd name="T28" fmla="*/ 45 w 60"/>
                <a:gd name="T29" fmla="*/ 56 h 126"/>
                <a:gd name="T30" fmla="*/ 30 w 60"/>
                <a:gd name="T31" fmla="*/ 54 h 126"/>
                <a:gd name="T32" fmla="*/ 15 w 60"/>
                <a:gd name="T33" fmla="*/ 56 h 126"/>
                <a:gd name="T34" fmla="*/ 11 w 60"/>
                <a:gd name="T35" fmla="*/ 58 h 126"/>
                <a:gd name="T36" fmla="*/ 9 w 60"/>
                <a:gd name="T37" fmla="*/ 57 h 126"/>
                <a:gd name="T38" fmla="*/ 10 w 60"/>
                <a:gd name="T39" fmla="*/ 55 h 126"/>
                <a:gd name="T40" fmla="*/ 30 w 60"/>
                <a:gd name="T41" fmla="*/ 51 h 126"/>
                <a:gd name="T42" fmla="*/ 51 w 60"/>
                <a:gd name="T43" fmla="*/ 55 h 126"/>
                <a:gd name="T44" fmla="*/ 51 w 60"/>
                <a:gd name="T45" fmla="*/ 57 h 126"/>
                <a:gd name="T46" fmla="*/ 51 w 60"/>
                <a:gd name="T47" fmla="*/ 40 h 126"/>
                <a:gd name="T48" fmla="*/ 50 w 60"/>
                <a:gd name="T49" fmla="*/ 41 h 126"/>
                <a:gd name="T50" fmla="*/ 49 w 60"/>
                <a:gd name="T51" fmla="*/ 41 h 126"/>
                <a:gd name="T52" fmla="*/ 45 w 60"/>
                <a:gd name="T53" fmla="*/ 39 h 126"/>
                <a:gd name="T54" fmla="*/ 30 w 60"/>
                <a:gd name="T55" fmla="*/ 37 h 126"/>
                <a:gd name="T56" fmla="*/ 15 w 60"/>
                <a:gd name="T57" fmla="*/ 39 h 126"/>
                <a:gd name="T58" fmla="*/ 11 w 60"/>
                <a:gd name="T59" fmla="*/ 41 h 126"/>
                <a:gd name="T60" fmla="*/ 9 w 60"/>
                <a:gd name="T61" fmla="*/ 40 h 126"/>
                <a:gd name="T62" fmla="*/ 10 w 60"/>
                <a:gd name="T63" fmla="*/ 38 h 126"/>
                <a:gd name="T64" fmla="*/ 30 w 60"/>
                <a:gd name="T65" fmla="*/ 34 h 126"/>
                <a:gd name="T66" fmla="*/ 51 w 60"/>
                <a:gd name="T67" fmla="*/ 38 h 126"/>
                <a:gd name="T68" fmla="*/ 51 w 60"/>
                <a:gd name="T69" fmla="*/ 40 h 126"/>
                <a:gd name="T70" fmla="*/ 51 w 60"/>
                <a:gd name="T71" fmla="*/ 23 h 126"/>
                <a:gd name="T72" fmla="*/ 50 w 60"/>
                <a:gd name="T73" fmla="*/ 24 h 126"/>
                <a:gd name="T74" fmla="*/ 49 w 60"/>
                <a:gd name="T75" fmla="*/ 24 h 126"/>
                <a:gd name="T76" fmla="*/ 45 w 60"/>
                <a:gd name="T77" fmla="*/ 22 h 126"/>
                <a:gd name="T78" fmla="*/ 30 w 60"/>
                <a:gd name="T79" fmla="*/ 20 h 126"/>
                <a:gd name="T80" fmla="*/ 15 w 60"/>
                <a:gd name="T81" fmla="*/ 22 h 126"/>
                <a:gd name="T82" fmla="*/ 11 w 60"/>
                <a:gd name="T83" fmla="*/ 24 h 126"/>
                <a:gd name="T84" fmla="*/ 9 w 60"/>
                <a:gd name="T85" fmla="*/ 23 h 126"/>
                <a:gd name="T86" fmla="*/ 10 w 60"/>
                <a:gd name="T87" fmla="*/ 21 h 126"/>
                <a:gd name="T88" fmla="*/ 30 w 60"/>
                <a:gd name="T89" fmla="*/ 17 h 126"/>
                <a:gd name="T90" fmla="*/ 51 w 60"/>
                <a:gd name="T91" fmla="*/ 21 h 126"/>
                <a:gd name="T92" fmla="*/ 51 w 60"/>
                <a:gd name="T93" fmla="*/ 2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59" y="122"/>
                  </a:moveTo>
                  <a:cubicBezTo>
                    <a:pt x="60" y="126"/>
                    <a:pt x="60" y="126"/>
                    <a:pt x="60" y="122"/>
                  </a:cubicBezTo>
                  <a:cubicBezTo>
                    <a:pt x="60" y="102"/>
                    <a:pt x="60" y="47"/>
                    <a:pt x="60" y="27"/>
                  </a:cubicBezTo>
                  <a:cubicBezTo>
                    <a:pt x="60" y="23"/>
                    <a:pt x="60" y="17"/>
                    <a:pt x="59" y="13"/>
                  </a:cubicBezTo>
                  <a:cubicBezTo>
                    <a:pt x="55" y="3"/>
                    <a:pt x="44" y="0"/>
                    <a:pt x="30" y="0"/>
                  </a:cubicBezTo>
                  <a:cubicBezTo>
                    <a:pt x="16" y="0"/>
                    <a:pt x="5" y="3"/>
                    <a:pt x="1" y="13"/>
                  </a:cubicBezTo>
                  <a:cubicBezTo>
                    <a:pt x="0" y="17"/>
                    <a:pt x="0" y="23"/>
                    <a:pt x="0" y="27"/>
                  </a:cubicBezTo>
                  <a:cubicBezTo>
                    <a:pt x="0" y="47"/>
                    <a:pt x="0" y="102"/>
                    <a:pt x="0" y="122"/>
                  </a:cubicBezTo>
                  <a:cubicBezTo>
                    <a:pt x="0" y="126"/>
                    <a:pt x="0" y="126"/>
                    <a:pt x="1" y="122"/>
                  </a:cubicBezTo>
                  <a:cubicBezTo>
                    <a:pt x="4" y="111"/>
                    <a:pt x="16" y="108"/>
                    <a:pt x="30" y="108"/>
                  </a:cubicBezTo>
                  <a:cubicBezTo>
                    <a:pt x="44" y="108"/>
                    <a:pt x="56" y="111"/>
                    <a:pt x="59" y="122"/>
                  </a:cubicBezTo>
                  <a:moveTo>
                    <a:pt x="51" y="57"/>
                  </a:moveTo>
                  <a:cubicBezTo>
                    <a:pt x="51" y="58"/>
                    <a:pt x="50" y="58"/>
                    <a:pt x="50" y="58"/>
                  </a:cubicBezTo>
                  <a:cubicBezTo>
                    <a:pt x="49" y="58"/>
                    <a:pt x="49" y="58"/>
                    <a:pt x="49" y="58"/>
                  </a:cubicBezTo>
                  <a:cubicBezTo>
                    <a:pt x="48" y="57"/>
                    <a:pt x="46" y="57"/>
                    <a:pt x="45" y="56"/>
                  </a:cubicBezTo>
                  <a:cubicBezTo>
                    <a:pt x="41" y="55"/>
                    <a:pt x="36" y="54"/>
                    <a:pt x="30" y="54"/>
                  </a:cubicBezTo>
                  <a:cubicBezTo>
                    <a:pt x="24" y="54"/>
                    <a:pt x="19" y="55"/>
                    <a:pt x="15" y="56"/>
                  </a:cubicBezTo>
                  <a:cubicBezTo>
                    <a:pt x="14" y="57"/>
                    <a:pt x="12" y="57"/>
                    <a:pt x="11" y="58"/>
                  </a:cubicBezTo>
                  <a:cubicBezTo>
                    <a:pt x="10" y="58"/>
                    <a:pt x="9" y="58"/>
                    <a:pt x="9" y="57"/>
                  </a:cubicBezTo>
                  <a:cubicBezTo>
                    <a:pt x="8" y="56"/>
                    <a:pt x="9" y="55"/>
                    <a:pt x="10" y="55"/>
                  </a:cubicBezTo>
                  <a:cubicBezTo>
                    <a:pt x="15" y="52"/>
                    <a:pt x="21" y="51"/>
                    <a:pt x="30" y="51"/>
                  </a:cubicBezTo>
                  <a:cubicBezTo>
                    <a:pt x="39" y="51"/>
                    <a:pt x="46" y="52"/>
                    <a:pt x="51" y="55"/>
                  </a:cubicBezTo>
                  <a:cubicBezTo>
                    <a:pt x="51" y="55"/>
                    <a:pt x="52" y="56"/>
                    <a:pt x="51" y="57"/>
                  </a:cubicBezTo>
                  <a:moveTo>
                    <a:pt x="51" y="40"/>
                  </a:moveTo>
                  <a:cubicBezTo>
                    <a:pt x="51" y="41"/>
                    <a:pt x="50" y="41"/>
                    <a:pt x="50" y="41"/>
                  </a:cubicBezTo>
                  <a:cubicBezTo>
                    <a:pt x="49" y="41"/>
                    <a:pt x="49" y="41"/>
                    <a:pt x="49" y="41"/>
                  </a:cubicBezTo>
                  <a:cubicBezTo>
                    <a:pt x="48" y="40"/>
                    <a:pt x="46" y="40"/>
                    <a:pt x="45" y="39"/>
                  </a:cubicBezTo>
                  <a:cubicBezTo>
                    <a:pt x="41" y="38"/>
                    <a:pt x="36" y="37"/>
                    <a:pt x="30" y="37"/>
                  </a:cubicBezTo>
                  <a:cubicBezTo>
                    <a:pt x="24" y="37"/>
                    <a:pt x="19" y="38"/>
                    <a:pt x="15" y="39"/>
                  </a:cubicBezTo>
                  <a:cubicBezTo>
                    <a:pt x="14" y="40"/>
                    <a:pt x="12" y="40"/>
                    <a:pt x="11" y="41"/>
                  </a:cubicBezTo>
                  <a:cubicBezTo>
                    <a:pt x="10" y="41"/>
                    <a:pt x="9" y="41"/>
                    <a:pt x="9" y="40"/>
                  </a:cubicBezTo>
                  <a:cubicBezTo>
                    <a:pt x="8" y="39"/>
                    <a:pt x="9" y="38"/>
                    <a:pt x="10" y="38"/>
                  </a:cubicBezTo>
                  <a:cubicBezTo>
                    <a:pt x="15" y="35"/>
                    <a:pt x="21" y="34"/>
                    <a:pt x="30" y="34"/>
                  </a:cubicBezTo>
                  <a:cubicBezTo>
                    <a:pt x="39" y="34"/>
                    <a:pt x="46" y="35"/>
                    <a:pt x="51" y="38"/>
                  </a:cubicBezTo>
                  <a:cubicBezTo>
                    <a:pt x="51" y="38"/>
                    <a:pt x="52" y="39"/>
                    <a:pt x="51" y="40"/>
                  </a:cubicBezTo>
                  <a:moveTo>
                    <a:pt x="51" y="23"/>
                  </a:moveTo>
                  <a:cubicBezTo>
                    <a:pt x="51" y="24"/>
                    <a:pt x="50" y="24"/>
                    <a:pt x="50" y="24"/>
                  </a:cubicBezTo>
                  <a:cubicBezTo>
                    <a:pt x="49" y="24"/>
                    <a:pt x="49" y="24"/>
                    <a:pt x="49" y="24"/>
                  </a:cubicBezTo>
                  <a:cubicBezTo>
                    <a:pt x="48" y="23"/>
                    <a:pt x="46" y="23"/>
                    <a:pt x="45" y="22"/>
                  </a:cubicBezTo>
                  <a:cubicBezTo>
                    <a:pt x="41" y="21"/>
                    <a:pt x="36" y="20"/>
                    <a:pt x="30" y="20"/>
                  </a:cubicBezTo>
                  <a:cubicBezTo>
                    <a:pt x="24" y="20"/>
                    <a:pt x="19" y="21"/>
                    <a:pt x="15" y="22"/>
                  </a:cubicBezTo>
                  <a:cubicBezTo>
                    <a:pt x="14" y="23"/>
                    <a:pt x="12" y="23"/>
                    <a:pt x="11" y="24"/>
                  </a:cubicBezTo>
                  <a:cubicBezTo>
                    <a:pt x="10" y="24"/>
                    <a:pt x="9" y="24"/>
                    <a:pt x="9" y="23"/>
                  </a:cubicBezTo>
                  <a:cubicBezTo>
                    <a:pt x="8" y="22"/>
                    <a:pt x="9" y="21"/>
                    <a:pt x="10" y="21"/>
                  </a:cubicBezTo>
                  <a:cubicBezTo>
                    <a:pt x="15" y="18"/>
                    <a:pt x="21" y="17"/>
                    <a:pt x="30" y="17"/>
                  </a:cubicBezTo>
                  <a:cubicBezTo>
                    <a:pt x="39" y="17"/>
                    <a:pt x="46" y="18"/>
                    <a:pt x="51" y="21"/>
                  </a:cubicBezTo>
                  <a:cubicBezTo>
                    <a:pt x="51" y="21"/>
                    <a:pt x="52" y="22"/>
                    <a:pt x="51"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82" name="Group 281"/>
          <p:cNvGrpSpPr/>
          <p:nvPr/>
        </p:nvGrpSpPr>
        <p:grpSpPr>
          <a:xfrm>
            <a:off x="8781118" y="2495529"/>
            <a:ext cx="204484" cy="214858"/>
            <a:chOff x="5534026" y="1911350"/>
            <a:chExt cx="360362" cy="390525"/>
          </a:xfrm>
          <a:solidFill>
            <a:schemeClr val="accent4"/>
          </a:solidFill>
          <a:effectLst>
            <a:outerShdw blurRad="228600" dist="50800" dir="2700000" algn="tl" rotWithShape="0">
              <a:prstClr val="black">
                <a:alpha val="40000"/>
              </a:prstClr>
            </a:outerShdw>
          </a:effectLst>
        </p:grpSpPr>
        <p:sp>
          <p:nvSpPr>
            <p:cNvPr id="283" name="Freeform 156"/>
            <p:cNvSpPr>
              <a:spLocks/>
            </p:cNvSpPr>
            <p:nvPr/>
          </p:nvSpPr>
          <p:spPr bwMode="auto">
            <a:xfrm>
              <a:off x="5534026" y="1911350"/>
              <a:ext cx="344488" cy="206375"/>
            </a:xfrm>
            <a:custGeom>
              <a:avLst/>
              <a:gdLst>
                <a:gd name="T0" fmla="*/ 26 w 92"/>
                <a:gd name="T1" fmla="*/ 30 h 55"/>
                <a:gd name="T2" fmla="*/ 65 w 92"/>
                <a:gd name="T3" fmla="*/ 25 h 55"/>
                <a:gd name="T4" fmla="*/ 56 w 92"/>
                <a:gd name="T5" fmla="*/ 34 h 55"/>
                <a:gd name="T6" fmla="*/ 59 w 92"/>
                <a:gd name="T7" fmla="*/ 41 h 55"/>
                <a:gd name="T8" fmla="*/ 81 w 92"/>
                <a:gd name="T9" fmla="*/ 41 h 55"/>
                <a:gd name="T10" fmla="*/ 83 w 92"/>
                <a:gd name="T11" fmla="*/ 41 h 55"/>
                <a:gd name="T12" fmla="*/ 85 w 92"/>
                <a:gd name="T13" fmla="*/ 41 h 55"/>
                <a:gd name="T14" fmla="*/ 90 w 92"/>
                <a:gd name="T15" fmla="*/ 41 h 55"/>
                <a:gd name="T16" fmla="*/ 92 w 92"/>
                <a:gd name="T17" fmla="*/ 38 h 55"/>
                <a:gd name="T18" fmla="*/ 92 w 92"/>
                <a:gd name="T19" fmla="*/ 7 h 55"/>
                <a:gd name="T20" fmla="*/ 86 w 92"/>
                <a:gd name="T21" fmla="*/ 5 h 55"/>
                <a:gd name="T22" fmla="*/ 77 w 92"/>
                <a:gd name="T23" fmla="*/ 14 h 55"/>
                <a:gd name="T24" fmla="*/ 14 w 92"/>
                <a:gd name="T25" fmla="*/ 19 h 55"/>
                <a:gd name="T26" fmla="*/ 0 w 92"/>
                <a:gd name="T27" fmla="*/ 55 h 55"/>
                <a:gd name="T28" fmla="*/ 17 w 92"/>
                <a:gd name="T29" fmla="*/ 55 h 55"/>
                <a:gd name="T30" fmla="*/ 26 w 92"/>
                <a:gd name="T31"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26" y="30"/>
                  </a:moveTo>
                  <a:cubicBezTo>
                    <a:pt x="36" y="19"/>
                    <a:pt x="53" y="18"/>
                    <a:pt x="65" y="25"/>
                  </a:cubicBezTo>
                  <a:cubicBezTo>
                    <a:pt x="61" y="29"/>
                    <a:pt x="56" y="34"/>
                    <a:pt x="56" y="34"/>
                  </a:cubicBezTo>
                  <a:cubicBezTo>
                    <a:pt x="53" y="38"/>
                    <a:pt x="57" y="41"/>
                    <a:pt x="59" y="41"/>
                  </a:cubicBezTo>
                  <a:cubicBezTo>
                    <a:pt x="81" y="41"/>
                    <a:pt x="81" y="41"/>
                    <a:pt x="81" y="41"/>
                  </a:cubicBezTo>
                  <a:cubicBezTo>
                    <a:pt x="82" y="41"/>
                    <a:pt x="83" y="41"/>
                    <a:pt x="83" y="41"/>
                  </a:cubicBezTo>
                  <a:cubicBezTo>
                    <a:pt x="85" y="41"/>
                    <a:pt x="85" y="41"/>
                    <a:pt x="85" y="41"/>
                  </a:cubicBezTo>
                  <a:cubicBezTo>
                    <a:pt x="90" y="41"/>
                    <a:pt x="90" y="41"/>
                    <a:pt x="90" y="41"/>
                  </a:cubicBezTo>
                  <a:cubicBezTo>
                    <a:pt x="91" y="41"/>
                    <a:pt x="92" y="40"/>
                    <a:pt x="92" y="38"/>
                  </a:cubicBezTo>
                  <a:cubicBezTo>
                    <a:pt x="92" y="7"/>
                    <a:pt x="92" y="7"/>
                    <a:pt x="92" y="7"/>
                  </a:cubicBezTo>
                  <a:cubicBezTo>
                    <a:pt x="92" y="5"/>
                    <a:pt x="89" y="2"/>
                    <a:pt x="86" y="5"/>
                  </a:cubicBezTo>
                  <a:cubicBezTo>
                    <a:pt x="86" y="5"/>
                    <a:pt x="80" y="10"/>
                    <a:pt x="77" y="14"/>
                  </a:cubicBezTo>
                  <a:cubicBezTo>
                    <a:pt x="58" y="0"/>
                    <a:pt x="31" y="2"/>
                    <a:pt x="14" y="19"/>
                  </a:cubicBezTo>
                  <a:cubicBezTo>
                    <a:pt x="5" y="29"/>
                    <a:pt x="0" y="42"/>
                    <a:pt x="0" y="55"/>
                  </a:cubicBezTo>
                  <a:cubicBezTo>
                    <a:pt x="17" y="55"/>
                    <a:pt x="17" y="55"/>
                    <a:pt x="17" y="55"/>
                  </a:cubicBezTo>
                  <a:cubicBezTo>
                    <a:pt x="16" y="46"/>
                    <a:pt x="19" y="37"/>
                    <a:pt x="26"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4" name="Freeform 157"/>
            <p:cNvSpPr>
              <a:spLocks/>
            </p:cNvSpPr>
            <p:nvPr/>
          </p:nvSpPr>
          <p:spPr bwMode="auto">
            <a:xfrm>
              <a:off x="5548313" y="2095500"/>
              <a:ext cx="346075" cy="206375"/>
            </a:xfrm>
            <a:custGeom>
              <a:avLst/>
              <a:gdLst>
                <a:gd name="T0" fmla="*/ 75 w 92"/>
                <a:gd name="T1" fmla="*/ 0 h 55"/>
                <a:gd name="T2" fmla="*/ 66 w 92"/>
                <a:gd name="T3" fmla="*/ 25 h 55"/>
                <a:gd name="T4" fmla="*/ 27 w 92"/>
                <a:gd name="T5" fmla="*/ 30 h 55"/>
                <a:gd name="T6" fmla="*/ 36 w 92"/>
                <a:gd name="T7" fmla="*/ 21 h 55"/>
                <a:gd name="T8" fmla="*/ 33 w 92"/>
                <a:gd name="T9" fmla="*/ 14 h 55"/>
                <a:gd name="T10" fmla="*/ 11 w 92"/>
                <a:gd name="T11" fmla="*/ 14 h 55"/>
                <a:gd name="T12" fmla="*/ 8 w 92"/>
                <a:gd name="T13" fmla="*/ 14 h 55"/>
                <a:gd name="T14" fmla="*/ 6 w 92"/>
                <a:gd name="T15" fmla="*/ 14 h 55"/>
                <a:gd name="T16" fmla="*/ 2 w 92"/>
                <a:gd name="T17" fmla="*/ 14 h 55"/>
                <a:gd name="T18" fmla="*/ 0 w 92"/>
                <a:gd name="T19" fmla="*/ 17 h 55"/>
                <a:gd name="T20" fmla="*/ 0 w 92"/>
                <a:gd name="T21" fmla="*/ 48 h 55"/>
                <a:gd name="T22" fmla="*/ 6 w 92"/>
                <a:gd name="T23" fmla="*/ 50 h 55"/>
                <a:gd name="T24" fmla="*/ 15 w 92"/>
                <a:gd name="T25" fmla="*/ 41 h 55"/>
                <a:gd name="T26" fmla="*/ 77 w 92"/>
                <a:gd name="T27" fmla="*/ 36 h 55"/>
                <a:gd name="T28" fmla="*/ 91 w 92"/>
                <a:gd name="T29" fmla="*/ 0 h 55"/>
                <a:gd name="T30" fmla="*/ 75 w 92"/>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75" y="0"/>
                  </a:moveTo>
                  <a:cubicBezTo>
                    <a:pt x="76" y="9"/>
                    <a:pt x="73" y="18"/>
                    <a:pt x="66" y="25"/>
                  </a:cubicBezTo>
                  <a:cubicBezTo>
                    <a:pt x="55" y="36"/>
                    <a:pt x="39" y="37"/>
                    <a:pt x="27" y="30"/>
                  </a:cubicBezTo>
                  <a:cubicBezTo>
                    <a:pt x="31" y="26"/>
                    <a:pt x="36" y="21"/>
                    <a:pt x="36" y="21"/>
                  </a:cubicBezTo>
                  <a:cubicBezTo>
                    <a:pt x="39" y="17"/>
                    <a:pt x="35" y="14"/>
                    <a:pt x="33" y="14"/>
                  </a:cubicBezTo>
                  <a:cubicBezTo>
                    <a:pt x="11" y="14"/>
                    <a:pt x="11" y="14"/>
                    <a:pt x="11" y="14"/>
                  </a:cubicBezTo>
                  <a:cubicBezTo>
                    <a:pt x="9" y="14"/>
                    <a:pt x="8" y="14"/>
                    <a:pt x="8" y="14"/>
                  </a:cubicBezTo>
                  <a:cubicBezTo>
                    <a:pt x="6" y="14"/>
                    <a:pt x="6" y="14"/>
                    <a:pt x="6" y="14"/>
                  </a:cubicBezTo>
                  <a:cubicBezTo>
                    <a:pt x="2" y="14"/>
                    <a:pt x="2" y="14"/>
                    <a:pt x="2" y="14"/>
                  </a:cubicBezTo>
                  <a:cubicBezTo>
                    <a:pt x="1" y="14"/>
                    <a:pt x="0" y="15"/>
                    <a:pt x="0" y="17"/>
                  </a:cubicBezTo>
                  <a:cubicBezTo>
                    <a:pt x="0" y="48"/>
                    <a:pt x="0" y="48"/>
                    <a:pt x="0" y="48"/>
                  </a:cubicBezTo>
                  <a:cubicBezTo>
                    <a:pt x="0" y="50"/>
                    <a:pt x="3" y="53"/>
                    <a:pt x="6" y="50"/>
                  </a:cubicBezTo>
                  <a:cubicBezTo>
                    <a:pt x="6" y="50"/>
                    <a:pt x="11" y="45"/>
                    <a:pt x="15" y="41"/>
                  </a:cubicBezTo>
                  <a:cubicBezTo>
                    <a:pt x="34" y="55"/>
                    <a:pt x="60" y="53"/>
                    <a:pt x="77" y="36"/>
                  </a:cubicBezTo>
                  <a:cubicBezTo>
                    <a:pt x="87" y="26"/>
                    <a:pt x="92" y="13"/>
                    <a:pt x="91" y="0"/>
                  </a:cubicBezTo>
                  <a:cubicBezTo>
                    <a:pt x="75" y="0"/>
                    <a:pt x="75" y="0"/>
                    <a:pt x="7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85" name="Freeform 158"/>
          <p:cNvSpPr>
            <a:spLocks noEditPoints="1"/>
          </p:cNvSpPr>
          <p:nvPr/>
        </p:nvSpPr>
        <p:spPr bwMode="auto">
          <a:xfrm>
            <a:off x="9635987" y="2983762"/>
            <a:ext cx="391853" cy="337134"/>
          </a:xfrm>
          <a:custGeom>
            <a:avLst/>
            <a:gdLst>
              <a:gd name="T0" fmla="*/ 162 w 184"/>
              <a:gd name="T1" fmla="*/ 0 h 163"/>
              <a:gd name="T2" fmla="*/ 21 w 184"/>
              <a:gd name="T3" fmla="*/ 0 h 163"/>
              <a:gd name="T4" fmla="*/ 0 w 184"/>
              <a:gd name="T5" fmla="*/ 21 h 163"/>
              <a:gd name="T6" fmla="*/ 0 w 184"/>
              <a:gd name="T7" fmla="*/ 97 h 163"/>
              <a:gd name="T8" fmla="*/ 21 w 184"/>
              <a:gd name="T9" fmla="*/ 119 h 163"/>
              <a:gd name="T10" fmla="*/ 32 w 184"/>
              <a:gd name="T11" fmla="*/ 119 h 163"/>
              <a:gd name="T12" fmla="*/ 32 w 184"/>
              <a:gd name="T13" fmla="*/ 157 h 163"/>
              <a:gd name="T14" fmla="*/ 34 w 184"/>
              <a:gd name="T15" fmla="*/ 161 h 163"/>
              <a:gd name="T16" fmla="*/ 42 w 184"/>
              <a:gd name="T17" fmla="*/ 161 h 163"/>
              <a:gd name="T18" fmla="*/ 86 w 184"/>
              <a:gd name="T19" fmla="*/ 119 h 163"/>
              <a:gd name="T20" fmla="*/ 162 w 184"/>
              <a:gd name="T21" fmla="*/ 119 h 163"/>
              <a:gd name="T22" fmla="*/ 184 w 184"/>
              <a:gd name="T23" fmla="*/ 97 h 163"/>
              <a:gd name="T24" fmla="*/ 184 w 184"/>
              <a:gd name="T25" fmla="*/ 21 h 163"/>
              <a:gd name="T26" fmla="*/ 162 w 184"/>
              <a:gd name="T27" fmla="*/ 0 h 163"/>
              <a:gd name="T28" fmla="*/ 38 w 184"/>
              <a:gd name="T29" fmla="*/ 32 h 163"/>
              <a:gd name="T30" fmla="*/ 124 w 184"/>
              <a:gd name="T31" fmla="*/ 32 h 163"/>
              <a:gd name="T32" fmla="*/ 130 w 184"/>
              <a:gd name="T33" fmla="*/ 38 h 163"/>
              <a:gd name="T34" fmla="*/ 124 w 184"/>
              <a:gd name="T35" fmla="*/ 43 h 163"/>
              <a:gd name="T36" fmla="*/ 38 w 184"/>
              <a:gd name="T37" fmla="*/ 43 h 163"/>
              <a:gd name="T38" fmla="*/ 32 w 184"/>
              <a:gd name="T39" fmla="*/ 38 h 163"/>
              <a:gd name="T40" fmla="*/ 38 w 184"/>
              <a:gd name="T41" fmla="*/ 32 h 163"/>
              <a:gd name="T42" fmla="*/ 81 w 184"/>
              <a:gd name="T43" fmla="*/ 86 h 163"/>
              <a:gd name="T44" fmla="*/ 38 w 184"/>
              <a:gd name="T45" fmla="*/ 86 h 163"/>
              <a:gd name="T46" fmla="*/ 32 w 184"/>
              <a:gd name="T47" fmla="*/ 81 h 163"/>
              <a:gd name="T48" fmla="*/ 38 w 184"/>
              <a:gd name="T49" fmla="*/ 76 h 163"/>
              <a:gd name="T50" fmla="*/ 81 w 184"/>
              <a:gd name="T51" fmla="*/ 76 h 163"/>
              <a:gd name="T52" fmla="*/ 86 w 184"/>
              <a:gd name="T53" fmla="*/ 81 h 163"/>
              <a:gd name="T54" fmla="*/ 81 w 184"/>
              <a:gd name="T55" fmla="*/ 86 h 163"/>
              <a:gd name="T56" fmla="*/ 146 w 184"/>
              <a:gd name="T57" fmla="*/ 65 h 163"/>
              <a:gd name="T58" fmla="*/ 38 w 184"/>
              <a:gd name="T59" fmla="*/ 65 h 163"/>
              <a:gd name="T60" fmla="*/ 32 w 184"/>
              <a:gd name="T61" fmla="*/ 59 h 163"/>
              <a:gd name="T62" fmla="*/ 38 w 184"/>
              <a:gd name="T63" fmla="*/ 54 h 163"/>
              <a:gd name="T64" fmla="*/ 146 w 184"/>
              <a:gd name="T65" fmla="*/ 54 h 163"/>
              <a:gd name="T66" fmla="*/ 151 w 184"/>
              <a:gd name="T67" fmla="*/ 59 h 163"/>
              <a:gd name="T68" fmla="*/ 146 w 184"/>
              <a:gd name="T69" fmla="*/ 6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63">
                <a:moveTo>
                  <a:pt x="162" y="0"/>
                </a:moveTo>
                <a:cubicBezTo>
                  <a:pt x="21" y="0"/>
                  <a:pt x="21" y="0"/>
                  <a:pt x="21" y="0"/>
                </a:cubicBezTo>
                <a:cubicBezTo>
                  <a:pt x="9" y="0"/>
                  <a:pt x="0" y="9"/>
                  <a:pt x="0" y="21"/>
                </a:cubicBezTo>
                <a:cubicBezTo>
                  <a:pt x="0" y="97"/>
                  <a:pt x="0" y="97"/>
                  <a:pt x="0" y="97"/>
                </a:cubicBezTo>
                <a:cubicBezTo>
                  <a:pt x="0" y="109"/>
                  <a:pt x="9" y="119"/>
                  <a:pt x="21" y="119"/>
                </a:cubicBezTo>
                <a:cubicBezTo>
                  <a:pt x="32" y="119"/>
                  <a:pt x="32" y="119"/>
                  <a:pt x="32" y="119"/>
                </a:cubicBezTo>
                <a:cubicBezTo>
                  <a:pt x="32" y="157"/>
                  <a:pt x="32" y="157"/>
                  <a:pt x="32" y="157"/>
                </a:cubicBezTo>
                <a:cubicBezTo>
                  <a:pt x="32" y="158"/>
                  <a:pt x="33" y="160"/>
                  <a:pt x="34" y="161"/>
                </a:cubicBezTo>
                <a:cubicBezTo>
                  <a:pt x="36" y="163"/>
                  <a:pt x="39" y="163"/>
                  <a:pt x="42" y="161"/>
                </a:cubicBezTo>
                <a:cubicBezTo>
                  <a:pt x="86" y="119"/>
                  <a:pt x="86" y="119"/>
                  <a:pt x="86" y="119"/>
                </a:cubicBezTo>
                <a:cubicBezTo>
                  <a:pt x="162" y="119"/>
                  <a:pt x="162" y="119"/>
                  <a:pt x="162" y="119"/>
                </a:cubicBezTo>
                <a:cubicBezTo>
                  <a:pt x="174" y="119"/>
                  <a:pt x="184" y="109"/>
                  <a:pt x="184" y="97"/>
                </a:cubicBezTo>
                <a:cubicBezTo>
                  <a:pt x="184" y="21"/>
                  <a:pt x="184" y="21"/>
                  <a:pt x="184" y="21"/>
                </a:cubicBezTo>
                <a:cubicBezTo>
                  <a:pt x="184" y="9"/>
                  <a:pt x="174" y="0"/>
                  <a:pt x="162" y="0"/>
                </a:cubicBezTo>
                <a:moveTo>
                  <a:pt x="38" y="32"/>
                </a:moveTo>
                <a:cubicBezTo>
                  <a:pt x="124" y="32"/>
                  <a:pt x="124" y="32"/>
                  <a:pt x="124" y="32"/>
                </a:cubicBezTo>
                <a:cubicBezTo>
                  <a:pt x="127" y="32"/>
                  <a:pt x="130" y="35"/>
                  <a:pt x="130" y="38"/>
                </a:cubicBezTo>
                <a:cubicBezTo>
                  <a:pt x="130" y="41"/>
                  <a:pt x="127" y="43"/>
                  <a:pt x="124" y="43"/>
                </a:cubicBezTo>
                <a:cubicBezTo>
                  <a:pt x="38" y="43"/>
                  <a:pt x="38" y="43"/>
                  <a:pt x="38" y="43"/>
                </a:cubicBezTo>
                <a:cubicBezTo>
                  <a:pt x="35" y="43"/>
                  <a:pt x="32" y="41"/>
                  <a:pt x="32" y="38"/>
                </a:cubicBezTo>
                <a:cubicBezTo>
                  <a:pt x="32" y="35"/>
                  <a:pt x="35" y="32"/>
                  <a:pt x="38" y="32"/>
                </a:cubicBezTo>
                <a:moveTo>
                  <a:pt x="81" y="86"/>
                </a:moveTo>
                <a:cubicBezTo>
                  <a:pt x="38" y="86"/>
                  <a:pt x="38" y="86"/>
                  <a:pt x="38" y="86"/>
                </a:cubicBezTo>
                <a:cubicBezTo>
                  <a:pt x="35" y="86"/>
                  <a:pt x="32" y="84"/>
                  <a:pt x="32" y="81"/>
                </a:cubicBezTo>
                <a:cubicBezTo>
                  <a:pt x="32" y="78"/>
                  <a:pt x="35" y="76"/>
                  <a:pt x="38" y="76"/>
                </a:cubicBezTo>
                <a:cubicBezTo>
                  <a:pt x="81" y="76"/>
                  <a:pt x="81" y="76"/>
                  <a:pt x="81" y="76"/>
                </a:cubicBezTo>
                <a:cubicBezTo>
                  <a:pt x="84" y="76"/>
                  <a:pt x="86" y="78"/>
                  <a:pt x="86" y="81"/>
                </a:cubicBezTo>
                <a:cubicBezTo>
                  <a:pt x="86" y="84"/>
                  <a:pt x="84" y="86"/>
                  <a:pt x="81" y="86"/>
                </a:cubicBezTo>
                <a:moveTo>
                  <a:pt x="146" y="65"/>
                </a:moveTo>
                <a:cubicBezTo>
                  <a:pt x="38" y="65"/>
                  <a:pt x="38" y="65"/>
                  <a:pt x="38" y="65"/>
                </a:cubicBezTo>
                <a:cubicBezTo>
                  <a:pt x="35" y="65"/>
                  <a:pt x="32" y="62"/>
                  <a:pt x="32" y="59"/>
                </a:cubicBezTo>
                <a:cubicBezTo>
                  <a:pt x="32" y="56"/>
                  <a:pt x="35" y="54"/>
                  <a:pt x="38" y="54"/>
                </a:cubicBezTo>
                <a:cubicBezTo>
                  <a:pt x="146" y="54"/>
                  <a:pt x="146" y="54"/>
                  <a:pt x="146" y="54"/>
                </a:cubicBezTo>
                <a:cubicBezTo>
                  <a:pt x="149" y="54"/>
                  <a:pt x="151" y="56"/>
                  <a:pt x="151" y="59"/>
                </a:cubicBezTo>
                <a:cubicBezTo>
                  <a:pt x="151" y="62"/>
                  <a:pt x="149" y="65"/>
                  <a:pt x="146" y="65"/>
                </a:cubicBezTo>
              </a:path>
            </a:pathLst>
          </a:custGeom>
          <a:solidFill>
            <a:schemeClr val="accent4"/>
          </a:solidFill>
          <a:ln>
            <a:noFill/>
          </a:ln>
          <a:effectLst>
            <a:outerShdw blurRad="228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grpSp>
        <p:nvGrpSpPr>
          <p:cNvPr id="286" name="Group 285"/>
          <p:cNvGrpSpPr/>
          <p:nvPr/>
        </p:nvGrpSpPr>
        <p:grpSpPr>
          <a:xfrm>
            <a:off x="7921743" y="2342684"/>
            <a:ext cx="168452" cy="270755"/>
            <a:chOff x="4019551" y="1633538"/>
            <a:chExt cx="296862" cy="492124"/>
          </a:xfrm>
          <a:solidFill>
            <a:schemeClr val="accent4"/>
          </a:solidFill>
          <a:effectLst>
            <a:outerShdw blurRad="228600" dist="50800" dir="2700000" algn="tl" rotWithShape="0">
              <a:prstClr val="black">
                <a:alpha val="40000"/>
              </a:prstClr>
            </a:outerShdw>
          </a:effectLst>
        </p:grpSpPr>
        <p:sp>
          <p:nvSpPr>
            <p:cNvPr id="287" name="Freeform 191"/>
            <p:cNvSpPr>
              <a:spLocks/>
            </p:cNvSpPr>
            <p:nvPr/>
          </p:nvSpPr>
          <p:spPr bwMode="auto">
            <a:xfrm>
              <a:off x="4019551" y="1708150"/>
              <a:ext cx="255588" cy="417512"/>
            </a:xfrm>
            <a:custGeom>
              <a:avLst/>
              <a:gdLst>
                <a:gd name="T0" fmla="*/ 2 w 161"/>
                <a:gd name="T1" fmla="*/ 263 h 263"/>
                <a:gd name="T2" fmla="*/ 45 w 161"/>
                <a:gd name="T3" fmla="*/ 235 h 263"/>
                <a:gd name="T4" fmla="*/ 132 w 161"/>
                <a:gd name="T5" fmla="*/ 71 h 263"/>
                <a:gd name="T6" fmla="*/ 161 w 161"/>
                <a:gd name="T7" fmla="*/ 19 h 263"/>
                <a:gd name="T8" fmla="*/ 151 w 161"/>
                <a:gd name="T9" fmla="*/ 14 h 263"/>
                <a:gd name="T10" fmla="*/ 144 w 161"/>
                <a:gd name="T11" fmla="*/ 12 h 263"/>
                <a:gd name="T12" fmla="*/ 135 w 161"/>
                <a:gd name="T13" fmla="*/ 7 h 263"/>
                <a:gd name="T14" fmla="*/ 116 w 161"/>
                <a:gd name="T15" fmla="*/ 0 h 263"/>
                <a:gd name="T16" fmla="*/ 106 w 161"/>
                <a:gd name="T17" fmla="*/ 17 h 263"/>
                <a:gd name="T18" fmla="*/ 102 w 161"/>
                <a:gd name="T19" fmla="*/ 26 h 263"/>
                <a:gd name="T20" fmla="*/ 97 w 161"/>
                <a:gd name="T21" fmla="*/ 36 h 263"/>
                <a:gd name="T22" fmla="*/ 64 w 161"/>
                <a:gd name="T23" fmla="*/ 95 h 263"/>
                <a:gd name="T24" fmla="*/ 0 w 161"/>
                <a:gd name="T25" fmla="*/ 216 h 263"/>
                <a:gd name="T26" fmla="*/ 2 w 161"/>
                <a:gd name="T27"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263">
                  <a:moveTo>
                    <a:pt x="2" y="263"/>
                  </a:moveTo>
                  <a:lnTo>
                    <a:pt x="45" y="235"/>
                  </a:lnTo>
                  <a:lnTo>
                    <a:pt x="132" y="71"/>
                  </a:lnTo>
                  <a:lnTo>
                    <a:pt x="161" y="19"/>
                  </a:lnTo>
                  <a:lnTo>
                    <a:pt x="151" y="14"/>
                  </a:lnTo>
                  <a:lnTo>
                    <a:pt x="144" y="12"/>
                  </a:lnTo>
                  <a:lnTo>
                    <a:pt x="135" y="7"/>
                  </a:lnTo>
                  <a:lnTo>
                    <a:pt x="116" y="0"/>
                  </a:lnTo>
                  <a:lnTo>
                    <a:pt x="106" y="17"/>
                  </a:lnTo>
                  <a:lnTo>
                    <a:pt x="102" y="26"/>
                  </a:lnTo>
                  <a:lnTo>
                    <a:pt x="97" y="36"/>
                  </a:lnTo>
                  <a:lnTo>
                    <a:pt x="64" y="95"/>
                  </a:lnTo>
                  <a:lnTo>
                    <a:pt x="0" y="216"/>
                  </a:lnTo>
                  <a:lnTo>
                    <a:pt x="2"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8" name="Freeform 192"/>
            <p:cNvSpPr>
              <a:spLocks/>
            </p:cNvSpPr>
            <p:nvPr/>
          </p:nvSpPr>
          <p:spPr bwMode="auto">
            <a:xfrm>
              <a:off x="4214813" y="1633538"/>
              <a:ext cx="101600" cy="82550"/>
            </a:xfrm>
            <a:custGeom>
              <a:avLst/>
              <a:gdLst>
                <a:gd name="T0" fmla="*/ 19 w 64"/>
                <a:gd name="T1" fmla="*/ 0 h 52"/>
                <a:gd name="T2" fmla="*/ 0 w 64"/>
                <a:gd name="T3" fmla="*/ 33 h 52"/>
                <a:gd name="T4" fmla="*/ 33 w 64"/>
                <a:gd name="T5" fmla="*/ 47 h 52"/>
                <a:gd name="T6" fmla="*/ 42 w 64"/>
                <a:gd name="T7" fmla="*/ 52 h 52"/>
                <a:gd name="T8" fmla="*/ 45 w 64"/>
                <a:gd name="T9" fmla="*/ 52 h 52"/>
                <a:gd name="T10" fmla="*/ 47 w 64"/>
                <a:gd name="T11" fmla="*/ 50 h 52"/>
                <a:gd name="T12" fmla="*/ 52 w 64"/>
                <a:gd name="T13" fmla="*/ 40 h 52"/>
                <a:gd name="T14" fmla="*/ 64 w 64"/>
                <a:gd name="T15" fmla="*/ 19 h 52"/>
                <a:gd name="T16" fmla="*/ 19 w 64"/>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2">
                  <a:moveTo>
                    <a:pt x="19" y="0"/>
                  </a:moveTo>
                  <a:lnTo>
                    <a:pt x="0" y="33"/>
                  </a:lnTo>
                  <a:lnTo>
                    <a:pt x="33" y="47"/>
                  </a:lnTo>
                  <a:lnTo>
                    <a:pt x="42" y="52"/>
                  </a:lnTo>
                  <a:lnTo>
                    <a:pt x="45" y="52"/>
                  </a:lnTo>
                  <a:lnTo>
                    <a:pt x="47" y="50"/>
                  </a:lnTo>
                  <a:lnTo>
                    <a:pt x="52" y="40"/>
                  </a:lnTo>
                  <a:lnTo>
                    <a:pt x="64" y="19"/>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89" name="Group 288"/>
          <p:cNvGrpSpPr/>
          <p:nvPr/>
        </p:nvGrpSpPr>
        <p:grpSpPr>
          <a:xfrm>
            <a:off x="8337017" y="1926943"/>
            <a:ext cx="272947" cy="266388"/>
            <a:chOff x="4751388" y="877888"/>
            <a:chExt cx="481013" cy="484187"/>
          </a:xfrm>
          <a:solidFill>
            <a:schemeClr val="accent4"/>
          </a:solidFill>
          <a:effectLst>
            <a:outerShdw blurRad="228600" dist="50800" dir="2700000" algn="tl" rotWithShape="0">
              <a:prstClr val="black">
                <a:alpha val="40000"/>
              </a:prstClr>
            </a:outerShdw>
          </a:effectLst>
        </p:grpSpPr>
        <p:sp>
          <p:nvSpPr>
            <p:cNvPr id="290" name="Oval 195"/>
            <p:cNvSpPr>
              <a:spLocks noChangeArrowheads="1"/>
            </p:cNvSpPr>
            <p:nvPr/>
          </p:nvSpPr>
          <p:spPr bwMode="auto">
            <a:xfrm>
              <a:off x="4830763" y="960438"/>
              <a:ext cx="323850" cy="3190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1" name="Rectangle 196"/>
            <p:cNvSpPr>
              <a:spLocks noChangeArrowheads="1"/>
            </p:cNvSpPr>
            <p:nvPr/>
          </p:nvSpPr>
          <p:spPr bwMode="auto">
            <a:xfrm>
              <a:off x="4973638" y="877888"/>
              <a:ext cx="4127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2" name="Rectangle 197"/>
            <p:cNvSpPr>
              <a:spLocks noChangeArrowheads="1"/>
            </p:cNvSpPr>
            <p:nvPr/>
          </p:nvSpPr>
          <p:spPr bwMode="auto">
            <a:xfrm>
              <a:off x="5176838" y="1100138"/>
              <a:ext cx="5556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3" name="Rectangle 198"/>
            <p:cNvSpPr>
              <a:spLocks noChangeArrowheads="1"/>
            </p:cNvSpPr>
            <p:nvPr/>
          </p:nvSpPr>
          <p:spPr bwMode="auto">
            <a:xfrm>
              <a:off x="4973638" y="1303338"/>
              <a:ext cx="41275" cy="58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4" name="Rectangle 199"/>
            <p:cNvSpPr>
              <a:spLocks noChangeArrowheads="1"/>
            </p:cNvSpPr>
            <p:nvPr/>
          </p:nvSpPr>
          <p:spPr bwMode="auto">
            <a:xfrm>
              <a:off x="4751388" y="1100138"/>
              <a:ext cx="57150"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5" name="Freeform 200"/>
            <p:cNvSpPr>
              <a:spLocks/>
            </p:cNvSpPr>
            <p:nvPr/>
          </p:nvSpPr>
          <p:spPr bwMode="auto">
            <a:xfrm>
              <a:off x="5108576" y="935038"/>
              <a:ext cx="68263" cy="71437"/>
            </a:xfrm>
            <a:custGeom>
              <a:avLst/>
              <a:gdLst>
                <a:gd name="T0" fmla="*/ 43 w 43"/>
                <a:gd name="T1" fmla="*/ 18 h 45"/>
                <a:gd name="T2" fmla="*/ 19 w 43"/>
                <a:gd name="T3" fmla="*/ 45 h 45"/>
                <a:gd name="T4" fmla="*/ 0 w 43"/>
                <a:gd name="T5" fmla="*/ 26 h 45"/>
                <a:gd name="T6" fmla="*/ 26 w 43"/>
                <a:gd name="T7" fmla="*/ 0 h 45"/>
                <a:gd name="T8" fmla="*/ 43 w 43"/>
                <a:gd name="T9" fmla="*/ 18 h 45"/>
              </a:gdLst>
              <a:ahLst/>
              <a:cxnLst>
                <a:cxn ang="0">
                  <a:pos x="T0" y="T1"/>
                </a:cxn>
                <a:cxn ang="0">
                  <a:pos x="T2" y="T3"/>
                </a:cxn>
                <a:cxn ang="0">
                  <a:pos x="T4" y="T5"/>
                </a:cxn>
                <a:cxn ang="0">
                  <a:pos x="T6" y="T7"/>
                </a:cxn>
                <a:cxn ang="0">
                  <a:pos x="T8" y="T9"/>
                </a:cxn>
              </a:cxnLst>
              <a:rect l="0" t="0" r="r" b="b"/>
              <a:pathLst>
                <a:path w="43" h="45">
                  <a:moveTo>
                    <a:pt x="43" y="18"/>
                  </a:moveTo>
                  <a:lnTo>
                    <a:pt x="19" y="45"/>
                  </a:lnTo>
                  <a:lnTo>
                    <a:pt x="0" y="26"/>
                  </a:lnTo>
                  <a:lnTo>
                    <a:pt x="26" y="0"/>
                  </a:lnTo>
                  <a:lnTo>
                    <a:pt x="43"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6" name="Freeform 201"/>
            <p:cNvSpPr>
              <a:spLocks/>
            </p:cNvSpPr>
            <p:nvPr/>
          </p:nvSpPr>
          <p:spPr bwMode="auto">
            <a:xfrm>
              <a:off x="5108576" y="1235075"/>
              <a:ext cx="68263" cy="71437"/>
            </a:xfrm>
            <a:custGeom>
              <a:avLst/>
              <a:gdLst>
                <a:gd name="T0" fmla="*/ 19 w 43"/>
                <a:gd name="T1" fmla="*/ 0 h 45"/>
                <a:gd name="T2" fmla="*/ 43 w 43"/>
                <a:gd name="T3" fmla="*/ 26 h 45"/>
                <a:gd name="T4" fmla="*/ 26 w 43"/>
                <a:gd name="T5" fmla="*/ 45 h 45"/>
                <a:gd name="T6" fmla="*/ 0 w 43"/>
                <a:gd name="T7" fmla="*/ 19 h 45"/>
                <a:gd name="T8" fmla="*/ 19 w 43"/>
                <a:gd name="T9" fmla="*/ 0 h 45"/>
              </a:gdLst>
              <a:ahLst/>
              <a:cxnLst>
                <a:cxn ang="0">
                  <a:pos x="T0" y="T1"/>
                </a:cxn>
                <a:cxn ang="0">
                  <a:pos x="T2" y="T3"/>
                </a:cxn>
                <a:cxn ang="0">
                  <a:pos x="T4" y="T5"/>
                </a:cxn>
                <a:cxn ang="0">
                  <a:pos x="T6" y="T7"/>
                </a:cxn>
                <a:cxn ang="0">
                  <a:pos x="T8" y="T9"/>
                </a:cxn>
              </a:cxnLst>
              <a:rect l="0" t="0" r="r" b="b"/>
              <a:pathLst>
                <a:path w="43" h="45">
                  <a:moveTo>
                    <a:pt x="19" y="0"/>
                  </a:moveTo>
                  <a:lnTo>
                    <a:pt x="43" y="26"/>
                  </a:lnTo>
                  <a:lnTo>
                    <a:pt x="26" y="45"/>
                  </a:lnTo>
                  <a:lnTo>
                    <a:pt x="0" y="19"/>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7" name="Freeform 202"/>
            <p:cNvSpPr>
              <a:spLocks/>
            </p:cNvSpPr>
            <p:nvPr/>
          </p:nvSpPr>
          <p:spPr bwMode="auto">
            <a:xfrm>
              <a:off x="4808538" y="1235075"/>
              <a:ext cx="66675" cy="71437"/>
            </a:xfrm>
            <a:custGeom>
              <a:avLst/>
              <a:gdLst>
                <a:gd name="T0" fmla="*/ 26 w 42"/>
                <a:gd name="T1" fmla="*/ 0 h 45"/>
                <a:gd name="T2" fmla="*/ 42 w 42"/>
                <a:gd name="T3" fmla="*/ 19 h 45"/>
                <a:gd name="T4" fmla="*/ 19 w 42"/>
                <a:gd name="T5" fmla="*/ 45 h 45"/>
                <a:gd name="T6" fmla="*/ 0 w 42"/>
                <a:gd name="T7" fmla="*/ 26 h 45"/>
                <a:gd name="T8" fmla="*/ 26 w 42"/>
                <a:gd name="T9" fmla="*/ 0 h 45"/>
              </a:gdLst>
              <a:ahLst/>
              <a:cxnLst>
                <a:cxn ang="0">
                  <a:pos x="T0" y="T1"/>
                </a:cxn>
                <a:cxn ang="0">
                  <a:pos x="T2" y="T3"/>
                </a:cxn>
                <a:cxn ang="0">
                  <a:pos x="T4" y="T5"/>
                </a:cxn>
                <a:cxn ang="0">
                  <a:pos x="T6" y="T7"/>
                </a:cxn>
                <a:cxn ang="0">
                  <a:pos x="T8" y="T9"/>
                </a:cxn>
              </a:cxnLst>
              <a:rect l="0" t="0" r="r" b="b"/>
              <a:pathLst>
                <a:path w="42" h="45">
                  <a:moveTo>
                    <a:pt x="26" y="0"/>
                  </a:moveTo>
                  <a:lnTo>
                    <a:pt x="42" y="19"/>
                  </a:lnTo>
                  <a:lnTo>
                    <a:pt x="19" y="45"/>
                  </a:lnTo>
                  <a:lnTo>
                    <a:pt x="0" y="26"/>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8" name="Freeform 203"/>
            <p:cNvSpPr>
              <a:spLocks/>
            </p:cNvSpPr>
            <p:nvPr/>
          </p:nvSpPr>
          <p:spPr bwMode="auto">
            <a:xfrm>
              <a:off x="4808538" y="935038"/>
              <a:ext cx="66675" cy="71437"/>
            </a:xfrm>
            <a:custGeom>
              <a:avLst/>
              <a:gdLst>
                <a:gd name="T0" fmla="*/ 42 w 42"/>
                <a:gd name="T1" fmla="*/ 26 h 45"/>
                <a:gd name="T2" fmla="*/ 26 w 42"/>
                <a:gd name="T3" fmla="*/ 45 h 45"/>
                <a:gd name="T4" fmla="*/ 0 w 42"/>
                <a:gd name="T5" fmla="*/ 18 h 45"/>
                <a:gd name="T6" fmla="*/ 19 w 42"/>
                <a:gd name="T7" fmla="*/ 0 h 45"/>
                <a:gd name="T8" fmla="*/ 42 w 42"/>
                <a:gd name="T9" fmla="*/ 26 h 45"/>
              </a:gdLst>
              <a:ahLst/>
              <a:cxnLst>
                <a:cxn ang="0">
                  <a:pos x="T0" y="T1"/>
                </a:cxn>
                <a:cxn ang="0">
                  <a:pos x="T2" y="T3"/>
                </a:cxn>
                <a:cxn ang="0">
                  <a:pos x="T4" y="T5"/>
                </a:cxn>
                <a:cxn ang="0">
                  <a:pos x="T6" y="T7"/>
                </a:cxn>
                <a:cxn ang="0">
                  <a:pos x="T8" y="T9"/>
                </a:cxn>
              </a:cxnLst>
              <a:rect l="0" t="0" r="r" b="b"/>
              <a:pathLst>
                <a:path w="42" h="45">
                  <a:moveTo>
                    <a:pt x="42" y="26"/>
                  </a:moveTo>
                  <a:lnTo>
                    <a:pt x="26" y="45"/>
                  </a:lnTo>
                  <a:lnTo>
                    <a:pt x="0" y="18"/>
                  </a:lnTo>
                  <a:lnTo>
                    <a:pt x="19" y="0"/>
                  </a:lnTo>
                  <a:lnTo>
                    <a:pt x="4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9" name="Freeform 204"/>
            <p:cNvSpPr>
              <a:spLocks/>
            </p:cNvSpPr>
            <p:nvPr/>
          </p:nvSpPr>
          <p:spPr bwMode="auto">
            <a:xfrm>
              <a:off x="5045076" y="889000"/>
              <a:ext cx="60325" cy="68262"/>
            </a:xfrm>
            <a:custGeom>
              <a:avLst/>
              <a:gdLst>
                <a:gd name="T0" fmla="*/ 38 w 38"/>
                <a:gd name="T1" fmla="*/ 10 h 43"/>
                <a:gd name="T2" fmla="*/ 24 w 38"/>
                <a:gd name="T3" fmla="*/ 43 h 43"/>
                <a:gd name="T4" fmla="*/ 0 w 38"/>
                <a:gd name="T5" fmla="*/ 33 h 43"/>
                <a:gd name="T6" fmla="*/ 12 w 38"/>
                <a:gd name="T7" fmla="*/ 0 h 43"/>
                <a:gd name="T8" fmla="*/ 38 w 38"/>
                <a:gd name="T9" fmla="*/ 10 h 43"/>
              </a:gdLst>
              <a:ahLst/>
              <a:cxnLst>
                <a:cxn ang="0">
                  <a:pos x="T0" y="T1"/>
                </a:cxn>
                <a:cxn ang="0">
                  <a:pos x="T2" y="T3"/>
                </a:cxn>
                <a:cxn ang="0">
                  <a:pos x="T4" y="T5"/>
                </a:cxn>
                <a:cxn ang="0">
                  <a:pos x="T6" y="T7"/>
                </a:cxn>
                <a:cxn ang="0">
                  <a:pos x="T8" y="T9"/>
                </a:cxn>
              </a:cxnLst>
              <a:rect l="0" t="0" r="r" b="b"/>
              <a:pathLst>
                <a:path w="38" h="43">
                  <a:moveTo>
                    <a:pt x="38" y="10"/>
                  </a:moveTo>
                  <a:lnTo>
                    <a:pt x="24" y="43"/>
                  </a:lnTo>
                  <a:lnTo>
                    <a:pt x="0" y="33"/>
                  </a:lnTo>
                  <a:lnTo>
                    <a:pt x="12" y="0"/>
                  </a:lnTo>
                  <a:lnTo>
                    <a:pt x="3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0" name="Freeform 205"/>
            <p:cNvSpPr>
              <a:spLocks/>
            </p:cNvSpPr>
            <p:nvPr/>
          </p:nvSpPr>
          <p:spPr bwMode="auto">
            <a:xfrm>
              <a:off x="5154613" y="1171575"/>
              <a:ext cx="71438" cy="60325"/>
            </a:xfrm>
            <a:custGeom>
              <a:avLst/>
              <a:gdLst>
                <a:gd name="T0" fmla="*/ 9 w 45"/>
                <a:gd name="T1" fmla="*/ 0 h 38"/>
                <a:gd name="T2" fmla="*/ 45 w 45"/>
                <a:gd name="T3" fmla="*/ 14 h 38"/>
                <a:gd name="T4" fmla="*/ 33 w 45"/>
                <a:gd name="T5" fmla="*/ 38 h 38"/>
                <a:gd name="T6" fmla="*/ 0 w 45"/>
                <a:gd name="T7" fmla="*/ 23 h 38"/>
                <a:gd name="T8" fmla="*/ 9 w 45"/>
                <a:gd name="T9" fmla="*/ 0 h 38"/>
              </a:gdLst>
              <a:ahLst/>
              <a:cxnLst>
                <a:cxn ang="0">
                  <a:pos x="T0" y="T1"/>
                </a:cxn>
                <a:cxn ang="0">
                  <a:pos x="T2" y="T3"/>
                </a:cxn>
                <a:cxn ang="0">
                  <a:pos x="T4" y="T5"/>
                </a:cxn>
                <a:cxn ang="0">
                  <a:pos x="T6" y="T7"/>
                </a:cxn>
                <a:cxn ang="0">
                  <a:pos x="T8" y="T9"/>
                </a:cxn>
              </a:cxnLst>
              <a:rect l="0" t="0" r="r" b="b"/>
              <a:pathLst>
                <a:path w="45" h="38">
                  <a:moveTo>
                    <a:pt x="9" y="0"/>
                  </a:moveTo>
                  <a:lnTo>
                    <a:pt x="45" y="14"/>
                  </a:lnTo>
                  <a:lnTo>
                    <a:pt x="33" y="38"/>
                  </a:lnTo>
                  <a:lnTo>
                    <a:pt x="0" y="2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1" name="Freeform 206"/>
            <p:cNvSpPr>
              <a:spLocks/>
            </p:cNvSpPr>
            <p:nvPr/>
          </p:nvSpPr>
          <p:spPr bwMode="auto">
            <a:xfrm>
              <a:off x="4883151" y="1284288"/>
              <a:ext cx="60325" cy="66675"/>
            </a:xfrm>
            <a:custGeom>
              <a:avLst/>
              <a:gdLst>
                <a:gd name="T0" fmla="*/ 38 w 38"/>
                <a:gd name="T1" fmla="*/ 9 h 42"/>
                <a:gd name="T2" fmla="*/ 24 w 38"/>
                <a:gd name="T3" fmla="*/ 42 h 42"/>
                <a:gd name="T4" fmla="*/ 0 w 38"/>
                <a:gd name="T5" fmla="*/ 33 h 42"/>
                <a:gd name="T6" fmla="*/ 14 w 38"/>
                <a:gd name="T7" fmla="*/ 0 h 42"/>
                <a:gd name="T8" fmla="*/ 38 w 38"/>
                <a:gd name="T9" fmla="*/ 9 h 42"/>
              </a:gdLst>
              <a:ahLst/>
              <a:cxnLst>
                <a:cxn ang="0">
                  <a:pos x="T0" y="T1"/>
                </a:cxn>
                <a:cxn ang="0">
                  <a:pos x="T2" y="T3"/>
                </a:cxn>
                <a:cxn ang="0">
                  <a:pos x="T4" y="T5"/>
                </a:cxn>
                <a:cxn ang="0">
                  <a:pos x="T6" y="T7"/>
                </a:cxn>
                <a:cxn ang="0">
                  <a:pos x="T8" y="T9"/>
                </a:cxn>
              </a:cxnLst>
              <a:rect l="0" t="0" r="r" b="b"/>
              <a:pathLst>
                <a:path w="38" h="42">
                  <a:moveTo>
                    <a:pt x="38" y="9"/>
                  </a:moveTo>
                  <a:lnTo>
                    <a:pt x="24" y="42"/>
                  </a:lnTo>
                  <a:lnTo>
                    <a:pt x="0" y="33"/>
                  </a:lnTo>
                  <a:lnTo>
                    <a:pt x="14" y="0"/>
                  </a:lnTo>
                  <a:lnTo>
                    <a:pt x="3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2" name="Freeform 207"/>
            <p:cNvSpPr>
              <a:spLocks/>
            </p:cNvSpPr>
            <p:nvPr/>
          </p:nvSpPr>
          <p:spPr bwMode="auto">
            <a:xfrm>
              <a:off x="4762501" y="1009650"/>
              <a:ext cx="68263" cy="60325"/>
            </a:xfrm>
            <a:custGeom>
              <a:avLst/>
              <a:gdLst>
                <a:gd name="T0" fmla="*/ 34 w 43"/>
                <a:gd name="T1" fmla="*/ 38 h 38"/>
                <a:gd name="T2" fmla="*/ 0 w 43"/>
                <a:gd name="T3" fmla="*/ 24 h 38"/>
                <a:gd name="T4" fmla="*/ 10 w 43"/>
                <a:gd name="T5" fmla="*/ 0 h 38"/>
                <a:gd name="T6" fmla="*/ 43 w 43"/>
                <a:gd name="T7" fmla="*/ 14 h 38"/>
                <a:gd name="T8" fmla="*/ 34 w 43"/>
                <a:gd name="T9" fmla="*/ 38 h 38"/>
              </a:gdLst>
              <a:ahLst/>
              <a:cxnLst>
                <a:cxn ang="0">
                  <a:pos x="T0" y="T1"/>
                </a:cxn>
                <a:cxn ang="0">
                  <a:pos x="T2" y="T3"/>
                </a:cxn>
                <a:cxn ang="0">
                  <a:pos x="T4" y="T5"/>
                </a:cxn>
                <a:cxn ang="0">
                  <a:pos x="T6" y="T7"/>
                </a:cxn>
                <a:cxn ang="0">
                  <a:pos x="T8" y="T9"/>
                </a:cxn>
              </a:cxnLst>
              <a:rect l="0" t="0" r="r" b="b"/>
              <a:pathLst>
                <a:path w="43" h="38">
                  <a:moveTo>
                    <a:pt x="34" y="38"/>
                  </a:moveTo>
                  <a:lnTo>
                    <a:pt x="0" y="24"/>
                  </a:lnTo>
                  <a:lnTo>
                    <a:pt x="10" y="0"/>
                  </a:lnTo>
                  <a:lnTo>
                    <a:pt x="43" y="14"/>
                  </a:lnTo>
                  <a:lnTo>
                    <a:pt x="3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3" name="Freeform 208"/>
            <p:cNvSpPr>
              <a:spLocks/>
            </p:cNvSpPr>
            <p:nvPr/>
          </p:nvSpPr>
          <p:spPr bwMode="auto">
            <a:xfrm>
              <a:off x="5154613" y="1009650"/>
              <a:ext cx="66675" cy="60325"/>
            </a:xfrm>
            <a:custGeom>
              <a:avLst/>
              <a:gdLst>
                <a:gd name="T0" fmla="*/ 0 w 42"/>
                <a:gd name="T1" fmla="*/ 14 h 38"/>
                <a:gd name="T2" fmla="*/ 33 w 42"/>
                <a:gd name="T3" fmla="*/ 0 h 38"/>
                <a:gd name="T4" fmla="*/ 42 w 42"/>
                <a:gd name="T5" fmla="*/ 24 h 38"/>
                <a:gd name="T6" fmla="*/ 9 w 42"/>
                <a:gd name="T7" fmla="*/ 38 h 38"/>
                <a:gd name="T8" fmla="*/ 0 w 42"/>
                <a:gd name="T9" fmla="*/ 14 h 38"/>
              </a:gdLst>
              <a:ahLst/>
              <a:cxnLst>
                <a:cxn ang="0">
                  <a:pos x="T0" y="T1"/>
                </a:cxn>
                <a:cxn ang="0">
                  <a:pos x="T2" y="T3"/>
                </a:cxn>
                <a:cxn ang="0">
                  <a:pos x="T4" y="T5"/>
                </a:cxn>
                <a:cxn ang="0">
                  <a:pos x="T6" y="T7"/>
                </a:cxn>
                <a:cxn ang="0">
                  <a:pos x="T8" y="T9"/>
                </a:cxn>
              </a:cxnLst>
              <a:rect l="0" t="0" r="r" b="b"/>
              <a:pathLst>
                <a:path w="42" h="38">
                  <a:moveTo>
                    <a:pt x="0" y="14"/>
                  </a:moveTo>
                  <a:lnTo>
                    <a:pt x="33" y="0"/>
                  </a:lnTo>
                  <a:lnTo>
                    <a:pt x="42" y="24"/>
                  </a:lnTo>
                  <a:lnTo>
                    <a:pt x="9" y="38"/>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4" name="Freeform 209"/>
            <p:cNvSpPr>
              <a:spLocks/>
            </p:cNvSpPr>
            <p:nvPr/>
          </p:nvSpPr>
          <p:spPr bwMode="auto">
            <a:xfrm>
              <a:off x="5045076" y="1279525"/>
              <a:ext cx="60325" cy="71437"/>
            </a:xfrm>
            <a:custGeom>
              <a:avLst/>
              <a:gdLst>
                <a:gd name="T0" fmla="*/ 38 w 38"/>
                <a:gd name="T1" fmla="*/ 33 h 45"/>
                <a:gd name="T2" fmla="*/ 14 w 38"/>
                <a:gd name="T3" fmla="*/ 45 h 45"/>
                <a:gd name="T4" fmla="*/ 0 w 38"/>
                <a:gd name="T5" fmla="*/ 12 h 45"/>
                <a:gd name="T6" fmla="*/ 24 w 38"/>
                <a:gd name="T7" fmla="*/ 0 h 45"/>
                <a:gd name="T8" fmla="*/ 38 w 38"/>
                <a:gd name="T9" fmla="*/ 33 h 45"/>
              </a:gdLst>
              <a:ahLst/>
              <a:cxnLst>
                <a:cxn ang="0">
                  <a:pos x="T0" y="T1"/>
                </a:cxn>
                <a:cxn ang="0">
                  <a:pos x="T2" y="T3"/>
                </a:cxn>
                <a:cxn ang="0">
                  <a:pos x="T4" y="T5"/>
                </a:cxn>
                <a:cxn ang="0">
                  <a:pos x="T6" y="T7"/>
                </a:cxn>
                <a:cxn ang="0">
                  <a:pos x="T8" y="T9"/>
                </a:cxn>
              </a:cxnLst>
              <a:rect l="0" t="0" r="r" b="b"/>
              <a:pathLst>
                <a:path w="38" h="45">
                  <a:moveTo>
                    <a:pt x="38" y="33"/>
                  </a:moveTo>
                  <a:lnTo>
                    <a:pt x="14" y="45"/>
                  </a:lnTo>
                  <a:lnTo>
                    <a:pt x="0" y="12"/>
                  </a:lnTo>
                  <a:lnTo>
                    <a:pt x="24" y="0"/>
                  </a:lnTo>
                  <a:lnTo>
                    <a:pt x="3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5" name="Freeform 210"/>
            <p:cNvSpPr>
              <a:spLocks/>
            </p:cNvSpPr>
            <p:nvPr/>
          </p:nvSpPr>
          <p:spPr bwMode="auto">
            <a:xfrm>
              <a:off x="4762501" y="1171575"/>
              <a:ext cx="68263" cy="60325"/>
            </a:xfrm>
            <a:custGeom>
              <a:avLst/>
              <a:gdLst>
                <a:gd name="T0" fmla="*/ 43 w 43"/>
                <a:gd name="T1" fmla="*/ 23 h 38"/>
                <a:gd name="T2" fmla="*/ 10 w 43"/>
                <a:gd name="T3" fmla="*/ 38 h 38"/>
                <a:gd name="T4" fmla="*/ 0 w 43"/>
                <a:gd name="T5" fmla="*/ 14 h 38"/>
                <a:gd name="T6" fmla="*/ 34 w 43"/>
                <a:gd name="T7" fmla="*/ 0 h 38"/>
                <a:gd name="T8" fmla="*/ 43 w 43"/>
                <a:gd name="T9" fmla="*/ 23 h 38"/>
              </a:gdLst>
              <a:ahLst/>
              <a:cxnLst>
                <a:cxn ang="0">
                  <a:pos x="T0" y="T1"/>
                </a:cxn>
                <a:cxn ang="0">
                  <a:pos x="T2" y="T3"/>
                </a:cxn>
                <a:cxn ang="0">
                  <a:pos x="T4" y="T5"/>
                </a:cxn>
                <a:cxn ang="0">
                  <a:pos x="T6" y="T7"/>
                </a:cxn>
                <a:cxn ang="0">
                  <a:pos x="T8" y="T9"/>
                </a:cxn>
              </a:cxnLst>
              <a:rect l="0" t="0" r="r" b="b"/>
              <a:pathLst>
                <a:path w="43" h="38">
                  <a:moveTo>
                    <a:pt x="43" y="23"/>
                  </a:moveTo>
                  <a:lnTo>
                    <a:pt x="10" y="38"/>
                  </a:lnTo>
                  <a:lnTo>
                    <a:pt x="0" y="14"/>
                  </a:lnTo>
                  <a:lnTo>
                    <a:pt x="34" y="0"/>
                  </a:lnTo>
                  <a:lnTo>
                    <a:pt x="4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6" name="Freeform 211"/>
            <p:cNvSpPr>
              <a:spLocks/>
            </p:cNvSpPr>
            <p:nvPr/>
          </p:nvSpPr>
          <p:spPr bwMode="auto">
            <a:xfrm>
              <a:off x="4879976" y="889000"/>
              <a:ext cx="60325" cy="68262"/>
            </a:xfrm>
            <a:custGeom>
              <a:avLst/>
              <a:gdLst>
                <a:gd name="T0" fmla="*/ 38 w 38"/>
                <a:gd name="T1" fmla="*/ 33 h 43"/>
                <a:gd name="T2" fmla="*/ 14 w 38"/>
                <a:gd name="T3" fmla="*/ 43 h 43"/>
                <a:gd name="T4" fmla="*/ 0 w 38"/>
                <a:gd name="T5" fmla="*/ 10 h 43"/>
                <a:gd name="T6" fmla="*/ 23 w 38"/>
                <a:gd name="T7" fmla="*/ 0 h 43"/>
                <a:gd name="T8" fmla="*/ 38 w 38"/>
                <a:gd name="T9" fmla="*/ 33 h 43"/>
              </a:gdLst>
              <a:ahLst/>
              <a:cxnLst>
                <a:cxn ang="0">
                  <a:pos x="T0" y="T1"/>
                </a:cxn>
                <a:cxn ang="0">
                  <a:pos x="T2" y="T3"/>
                </a:cxn>
                <a:cxn ang="0">
                  <a:pos x="T4" y="T5"/>
                </a:cxn>
                <a:cxn ang="0">
                  <a:pos x="T6" y="T7"/>
                </a:cxn>
                <a:cxn ang="0">
                  <a:pos x="T8" y="T9"/>
                </a:cxn>
              </a:cxnLst>
              <a:rect l="0" t="0" r="r" b="b"/>
              <a:pathLst>
                <a:path w="38" h="43">
                  <a:moveTo>
                    <a:pt x="38" y="33"/>
                  </a:moveTo>
                  <a:lnTo>
                    <a:pt x="14" y="43"/>
                  </a:lnTo>
                  <a:lnTo>
                    <a:pt x="0" y="10"/>
                  </a:lnTo>
                  <a:lnTo>
                    <a:pt x="23" y="0"/>
                  </a:lnTo>
                  <a:lnTo>
                    <a:pt x="3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7" name="Freeform 212"/>
          <p:cNvSpPr>
            <a:spLocks/>
          </p:cNvSpPr>
          <p:nvPr/>
        </p:nvSpPr>
        <p:spPr bwMode="auto">
          <a:xfrm>
            <a:off x="10798033" y="2983762"/>
            <a:ext cx="63958" cy="63759"/>
          </a:xfrm>
          <a:custGeom>
            <a:avLst/>
            <a:gdLst>
              <a:gd name="T0" fmla="*/ 27 w 30"/>
              <a:gd name="T1" fmla="*/ 25 h 31"/>
              <a:gd name="T2" fmla="*/ 7 w 30"/>
              <a:gd name="T3" fmla="*/ 1 h 31"/>
              <a:gd name="T4" fmla="*/ 7 w 30"/>
              <a:gd name="T5" fmla="*/ 12 h 31"/>
              <a:gd name="T6" fmla="*/ 17 w 30"/>
              <a:gd name="T7" fmla="*/ 22 h 31"/>
              <a:gd name="T8" fmla="*/ 27 w 30"/>
              <a:gd name="T9" fmla="*/ 25 h 31"/>
            </a:gdLst>
            <a:ahLst/>
            <a:cxnLst>
              <a:cxn ang="0">
                <a:pos x="T0" y="T1"/>
              </a:cxn>
              <a:cxn ang="0">
                <a:pos x="T2" y="T3"/>
              </a:cxn>
              <a:cxn ang="0">
                <a:pos x="T4" y="T5"/>
              </a:cxn>
              <a:cxn ang="0">
                <a:pos x="T6" y="T7"/>
              </a:cxn>
              <a:cxn ang="0">
                <a:pos x="T8" y="T9"/>
              </a:cxn>
            </a:cxnLst>
            <a:rect l="0" t="0" r="r" b="b"/>
            <a:pathLst>
              <a:path w="30" h="31">
                <a:moveTo>
                  <a:pt x="27" y="25"/>
                </a:moveTo>
                <a:cubicBezTo>
                  <a:pt x="30" y="12"/>
                  <a:pt x="20" y="0"/>
                  <a:pt x="7" y="1"/>
                </a:cubicBezTo>
                <a:cubicBezTo>
                  <a:pt x="0" y="2"/>
                  <a:pt x="0" y="12"/>
                  <a:pt x="7" y="12"/>
                </a:cubicBezTo>
                <a:cubicBezTo>
                  <a:pt x="13" y="11"/>
                  <a:pt x="18" y="15"/>
                  <a:pt x="17" y="22"/>
                </a:cubicBezTo>
                <a:cubicBezTo>
                  <a:pt x="16" y="29"/>
                  <a:pt x="26" y="31"/>
                  <a:pt x="27" y="25"/>
                </a:cubicBezTo>
              </a:path>
            </a:pathLst>
          </a:custGeom>
          <a:solidFill>
            <a:schemeClr val="bg1">
              <a:lumMod val="50000"/>
            </a:schemeClr>
          </a:solidFill>
          <a:ln>
            <a:noFill/>
          </a:ln>
          <a:effectLst>
            <a:outerShdw blurRad="228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308" name="Freeform 213"/>
          <p:cNvSpPr>
            <a:spLocks/>
          </p:cNvSpPr>
          <p:nvPr/>
        </p:nvSpPr>
        <p:spPr bwMode="auto">
          <a:xfrm>
            <a:off x="10740380" y="3043154"/>
            <a:ext cx="229707" cy="179921"/>
          </a:xfrm>
          <a:custGeom>
            <a:avLst/>
            <a:gdLst>
              <a:gd name="T0" fmla="*/ 3 w 108"/>
              <a:gd name="T1" fmla="*/ 15 h 87"/>
              <a:gd name="T2" fmla="*/ 2 w 108"/>
              <a:gd name="T3" fmla="*/ 41 h 87"/>
              <a:gd name="T4" fmla="*/ 31 w 108"/>
              <a:gd name="T5" fmla="*/ 87 h 87"/>
              <a:gd name="T6" fmla="*/ 35 w 108"/>
              <a:gd name="T7" fmla="*/ 87 h 87"/>
              <a:gd name="T8" fmla="*/ 50 w 108"/>
              <a:gd name="T9" fmla="*/ 82 h 87"/>
              <a:gd name="T10" fmla="*/ 64 w 108"/>
              <a:gd name="T11" fmla="*/ 87 h 87"/>
              <a:gd name="T12" fmla="*/ 94 w 108"/>
              <a:gd name="T13" fmla="*/ 10 h 87"/>
              <a:gd name="T14" fmla="*/ 91 w 108"/>
              <a:gd name="T15" fmla="*/ 7 h 87"/>
              <a:gd name="T16" fmla="*/ 70 w 108"/>
              <a:gd name="T17" fmla="*/ 0 h 87"/>
              <a:gd name="T18" fmla="*/ 50 w 108"/>
              <a:gd name="T19" fmla="*/ 4 h 87"/>
              <a:gd name="T20" fmla="*/ 50 w 108"/>
              <a:gd name="T21" fmla="*/ 4 h 87"/>
              <a:gd name="T22" fmla="*/ 45 w 108"/>
              <a:gd name="T23" fmla="*/ 2 h 87"/>
              <a:gd name="T24" fmla="*/ 31 w 108"/>
              <a:gd name="T25" fmla="*/ 0 h 87"/>
              <a:gd name="T26" fmla="*/ 30 w 108"/>
              <a:gd name="T27" fmla="*/ 0 h 87"/>
              <a:gd name="T28" fmla="*/ 3 w 108"/>
              <a:gd name="T29"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87">
                <a:moveTo>
                  <a:pt x="3" y="15"/>
                </a:moveTo>
                <a:cubicBezTo>
                  <a:pt x="0" y="23"/>
                  <a:pt x="1" y="33"/>
                  <a:pt x="2" y="41"/>
                </a:cubicBezTo>
                <a:cubicBezTo>
                  <a:pt x="5" y="57"/>
                  <a:pt x="13" y="82"/>
                  <a:pt x="31" y="87"/>
                </a:cubicBezTo>
                <a:cubicBezTo>
                  <a:pt x="32" y="87"/>
                  <a:pt x="34" y="87"/>
                  <a:pt x="35" y="87"/>
                </a:cubicBezTo>
                <a:cubicBezTo>
                  <a:pt x="40" y="87"/>
                  <a:pt x="45" y="85"/>
                  <a:pt x="50" y="82"/>
                </a:cubicBezTo>
                <a:cubicBezTo>
                  <a:pt x="54" y="86"/>
                  <a:pt x="59" y="87"/>
                  <a:pt x="64" y="87"/>
                </a:cubicBezTo>
                <a:cubicBezTo>
                  <a:pt x="90" y="87"/>
                  <a:pt x="108" y="29"/>
                  <a:pt x="94" y="10"/>
                </a:cubicBezTo>
                <a:cubicBezTo>
                  <a:pt x="93" y="9"/>
                  <a:pt x="92" y="8"/>
                  <a:pt x="91" y="7"/>
                </a:cubicBezTo>
                <a:cubicBezTo>
                  <a:pt x="86" y="2"/>
                  <a:pt x="78" y="0"/>
                  <a:pt x="70" y="0"/>
                </a:cubicBezTo>
                <a:cubicBezTo>
                  <a:pt x="63" y="0"/>
                  <a:pt x="55" y="2"/>
                  <a:pt x="50" y="4"/>
                </a:cubicBezTo>
                <a:cubicBezTo>
                  <a:pt x="50" y="4"/>
                  <a:pt x="50" y="4"/>
                  <a:pt x="50" y="4"/>
                </a:cubicBezTo>
                <a:cubicBezTo>
                  <a:pt x="49" y="4"/>
                  <a:pt x="45" y="3"/>
                  <a:pt x="45" y="2"/>
                </a:cubicBezTo>
                <a:cubicBezTo>
                  <a:pt x="40" y="1"/>
                  <a:pt x="36" y="0"/>
                  <a:pt x="31" y="0"/>
                </a:cubicBezTo>
                <a:cubicBezTo>
                  <a:pt x="31" y="0"/>
                  <a:pt x="30" y="0"/>
                  <a:pt x="30" y="0"/>
                </a:cubicBezTo>
                <a:cubicBezTo>
                  <a:pt x="19" y="0"/>
                  <a:pt x="7" y="4"/>
                  <a:pt x="3" y="15"/>
                </a:cubicBezTo>
              </a:path>
            </a:pathLst>
          </a:custGeom>
          <a:solidFill>
            <a:schemeClr val="accent1"/>
          </a:solidFill>
          <a:ln>
            <a:noFill/>
          </a:ln>
          <a:effectLst>
            <a:outerShdw blurRad="228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309" name="Freeform 6"/>
          <p:cNvSpPr>
            <a:spLocks noEditPoints="1"/>
          </p:cNvSpPr>
          <p:nvPr/>
        </p:nvSpPr>
        <p:spPr bwMode="auto">
          <a:xfrm>
            <a:off x="8544273" y="4142749"/>
            <a:ext cx="1493094" cy="1542817"/>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tx2"/>
          </a:solidFill>
          <a:ln>
            <a:noFill/>
          </a:ln>
          <a:effectLst>
            <a:outerShdw blurRad="228600" dist="508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id-ID" sz="2400" dirty="0"/>
          </a:p>
        </p:txBody>
      </p:sp>
      <p:grpSp>
        <p:nvGrpSpPr>
          <p:cNvPr id="157" name="组合 156"/>
          <p:cNvGrpSpPr/>
          <p:nvPr/>
        </p:nvGrpSpPr>
        <p:grpSpPr>
          <a:xfrm>
            <a:off x="3915930" y="346684"/>
            <a:ext cx="4377070" cy="927931"/>
            <a:chOff x="3915930" y="346684"/>
            <a:chExt cx="4377070" cy="927931"/>
          </a:xfrm>
        </p:grpSpPr>
        <p:sp>
          <p:nvSpPr>
            <p:cNvPr id="158" name="TextBox 7"/>
            <p:cNvSpPr txBox="1"/>
            <p:nvPr/>
          </p:nvSpPr>
          <p:spPr>
            <a:xfrm>
              <a:off x="3959602" y="346684"/>
              <a:ext cx="4288354" cy="707886"/>
            </a:xfrm>
            <a:prstGeom prst="rect">
              <a:avLst/>
            </a:prstGeom>
            <a:noFill/>
            <a:effectLst>
              <a:outerShdw blurRad="660400" dist="254000" dir="5400000" algn="t" rotWithShape="0">
                <a:prstClr val="black">
                  <a:alpha val="40000"/>
                </a:prstClr>
              </a:outerShdw>
            </a:effectLst>
          </p:spPr>
          <p:txBody>
            <a:bodyPr wrap="none" rtlCol="0">
              <a:spAutoFit/>
            </a:bodyPr>
            <a:lstStyle/>
            <a:p>
              <a:pPr algn="ctr"/>
              <a:r>
                <a:rPr lang="zh-CN" altLang="en-US" sz="4000" dirty="0"/>
                <a:t>此处添加文字内容</a:t>
              </a:r>
              <a:endParaRPr lang="en-US" sz="4000" dirty="0">
                <a:solidFill>
                  <a:srgbClr val="434A54"/>
                </a:solidFill>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159" name="Rectangle 8"/>
            <p:cNvSpPr/>
            <p:nvPr/>
          </p:nvSpPr>
          <p:spPr>
            <a:xfrm>
              <a:off x="3915930" y="1013005"/>
              <a:ext cx="4377070" cy="261610"/>
            </a:xfrm>
            <a:prstGeom prst="rect">
              <a:avLst/>
            </a:prstGeom>
            <a:effectLst>
              <a:outerShdw blurRad="660400" dist="254000" dir="5400000" algn="t" rotWithShape="0">
                <a:prstClr val="black">
                  <a:alpha val="40000"/>
                </a:prstClr>
              </a:outerShdw>
            </a:effectLst>
          </p:spPr>
          <p:txBody>
            <a:bodyPr wrap="square">
              <a:spAutoFit/>
            </a:bodyPr>
            <a:lstStyle/>
            <a:p>
              <a:pPr algn="ctr"/>
              <a:r>
                <a:rPr lang="zh-CN" altLang="en-US" sz="1100" dirty="0" smtClean="0">
                  <a:solidFill>
                    <a:srgbClr val="656D78"/>
                  </a:solidFill>
                  <a:latin typeface="Source Sans Pro Light" panose="020B0403030403020204" pitchFamily="34" charset="0"/>
                </a:rPr>
                <a:t>文字内容</a:t>
              </a:r>
              <a:endParaRPr lang="en-US" sz="1100" dirty="0">
                <a:solidFill>
                  <a:srgbClr val="656D78"/>
                </a:solidFill>
                <a:latin typeface="Source Sans Pro Light" panose="020B0403030403020204" pitchFamily="34" charset="0"/>
              </a:endParaRPr>
            </a:p>
          </p:txBody>
        </p:sp>
      </p:grpSp>
    </p:spTree>
    <p:extLst>
      <p:ext uri="{BB962C8B-B14F-4D97-AF65-F5344CB8AC3E}">
        <p14:creationId xmlns:p14="http://schemas.microsoft.com/office/powerpoint/2010/main" val="1058507652"/>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500" fill="hold"/>
                                        <p:tgtEl>
                                          <p:spTgt spid="166"/>
                                        </p:tgtEl>
                                        <p:attrNameLst>
                                          <p:attrName>ppt_x</p:attrName>
                                        </p:attrNameLst>
                                      </p:cBhvr>
                                      <p:tavLst>
                                        <p:tav tm="0">
                                          <p:val>
                                            <p:strVal val="#ppt_x"/>
                                          </p:val>
                                        </p:tav>
                                        <p:tav tm="100000">
                                          <p:val>
                                            <p:strVal val="#ppt_x"/>
                                          </p:val>
                                        </p:tav>
                                      </p:tavLst>
                                    </p:anim>
                                    <p:anim calcmode="lin" valueType="num">
                                      <p:cBhvr additive="base">
                                        <p:cTn id="8" dur="500" fill="hold"/>
                                        <p:tgtEl>
                                          <p:spTgt spid="16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2"/>
                                        </p:tgtEl>
                                        <p:attrNameLst>
                                          <p:attrName>style.visibility</p:attrName>
                                        </p:attrNameLst>
                                      </p:cBhvr>
                                      <p:to>
                                        <p:strVal val="visible"/>
                                      </p:to>
                                    </p:set>
                                    <p:anim calcmode="lin" valueType="num">
                                      <p:cBhvr additive="base">
                                        <p:cTn id="11" dur="500" fill="hold"/>
                                        <p:tgtEl>
                                          <p:spTgt spid="172"/>
                                        </p:tgtEl>
                                        <p:attrNameLst>
                                          <p:attrName>ppt_x</p:attrName>
                                        </p:attrNameLst>
                                      </p:cBhvr>
                                      <p:tavLst>
                                        <p:tav tm="0">
                                          <p:val>
                                            <p:strVal val="#ppt_x"/>
                                          </p:val>
                                        </p:tav>
                                        <p:tav tm="100000">
                                          <p:val>
                                            <p:strVal val="#ppt_x"/>
                                          </p:val>
                                        </p:tav>
                                      </p:tavLst>
                                    </p:anim>
                                    <p:anim calcmode="lin" valueType="num">
                                      <p:cBhvr additive="base">
                                        <p:cTn id="12" dur="500" fill="hold"/>
                                        <p:tgtEl>
                                          <p:spTgt spid="17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5"/>
                                        </p:tgtEl>
                                        <p:attrNameLst>
                                          <p:attrName>style.visibility</p:attrName>
                                        </p:attrNameLst>
                                      </p:cBhvr>
                                      <p:to>
                                        <p:strVal val="visible"/>
                                      </p:to>
                                    </p:set>
                                    <p:anim calcmode="lin" valueType="num">
                                      <p:cBhvr additive="base">
                                        <p:cTn id="15" dur="500" fill="hold"/>
                                        <p:tgtEl>
                                          <p:spTgt spid="175"/>
                                        </p:tgtEl>
                                        <p:attrNameLst>
                                          <p:attrName>ppt_x</p:attrName>
                                        </p:attrNameLst>
                                      </p:cBhvr>
                                      <p:tavLst>
                                        <p:tav tm="0">
                                          <p:val>
                                            <p:strVal val="#ppt_x"/>
                                          </p:val>
                                        </p:tav>
                                        <p:tav tm="100000">
                                          <p:val>
                                            <p:strVal val="#ppt_x"/>
                                          </p:val>
                                        </p:tav>
                                      </p:tavLst>
                                    </p:anim>
                                    <p:anim calcmode="lin" valueType="num">
                                      <p:cBhvr additive="base">
                                        <p:cTn id="16" dur="500" fill="hold"/>
                                        <p:tgtEl>
                                          <p:spTgt spid="17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6"/>
                                        </p:tgtEl>
                                        <p:attrNameLst>
                                          <p:attrName>style.visibility</p:attrName>
                                        </p:attrNameLst>
                                      </p:cBhvr>
                                      <p:to>
                                        <p:strVal val="visible"/>
                                      </p:to>
                                    </p:set>
                                    <p:anim calcmode="lin" valueType="num">
                                      <p:cBhvr additive="base">
                                        <p:cTn id="19" dur="500" fill="hold"/>
                                        <p:tgtEl>
                                          <p:spTgt spid="176"/>
                                        </p:tgtEl>
                                        <p:attrNameLst>
                                          <p:attrName>ppt_x</p:attrName>
                                        </p:attrNameLst>
                                      </p:cBhvr>
                                      <p:tavLst>
                                        <p:tav tm="0">
                                          <p:val>
                                            <p:strVal val="#ppt_x"/>
                                          </p:val>
                                        </p:tav>
                                        <p:tav tm="100000">
                                          <p:val>
                                            <p:strVal val="#ppt_x"/>
                                          </p:val>
                                        </p:tav>
                                      </p:tavLst>
                                    </p:anim>
                                    <p:anim calcmode="lin" valueType="num">
                                      <p:cBhvr additive="base">
                                        <p:cTn id="20" dur="500" fill="hold"/>
                                        <p:tgtEl>
                                          <p:spTgt spid="17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9"/>
                                        </p:tgtEl>
                                        <p:attrNameLst>
                                          <p:attrName>style.visibility</p:attrName>
                                        </p:attrNameLst>
                                      </p:cBhvr>
                                      <p:to>
                                        <p:strVal val="visible"/>
                                      </p:to>
                                    </p:set>
                                    <p:anim calcmode="lin" valueType="num">
                                      <p:cBhvr additive="base">
                                        <p:cTn id="23" dur="500" fill="hold"/>
                                        <p:tgtEl>
                                          <p:spTgt spid="179"/>
                                        </p:tgtEl>
                                        <p:attrNameLst>
                                          <p:attrName>ppt_x</p:attrName>
                                        </p:attrNameLst>
                                      </p:cBhvr>
                                      <p:tavLst>
                                        <p:tav tm="0">
                                          <p:val>
                                            <p:strVal val="#ppt_x"/>
                                          </p:val>
                                        </p:tav>
                                        <p:tav tm="100000">
                                          <p:val>
                                            <p:strVal val="#ppt_x"/>
                                          </p:val>
                                        </p:tav>
                                      </p:tavLst>
                                    </p:anim>
                                    <p:anim calcmode="lin" valueType="num">
                                      <p:cBhvr additive="base">
                                        <p:cTn id="24" dur="500" fill="hold"/>
                                        <p:tgtEl>
                                          <p:spTgt spid="17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0"/>
                                        </p:tgtEl>
                                        <p:attrNameLst>
                                          <p:attrName>style.visibility</p:attrName>
                                        </p:attrNameLst>
                                      </p:cBhvr>
                                      <p:to>
                                        <p:strVal val="visible"/>
                                      </p:to>
                                    </p:set>
                                    <p:anim calcmode="lin" valueType="num">
                                      <p:cBhvr additive="base">
                                        <p:cTn id="27" dur="500" fill="hold"/>
                                        <p:tgtEl>
                                          <p:spTgt spid="180"/>
                                        </p:tgtEl>
                                        <p:attrNameLst>
                                          <p:attrName>ppt_x</p:attrName>
                                        </p:attrNameLst>
                                      </p:cBhvr>
                                      <p:tavLst>
                                        <p:tav tm="0">
                                          <p:val>
                                            <p:strVal val="#ppt_x"/>
                                          </p:val>
                                        </p:tav>
                                        <p:tav tm="100000">
                                          <p:val>
                                            <p:strVal val="#ppt_x"/>
                                          </p:val>
                                        </p:tav>
                                      </p:tavLst>
                                    </p:anim>
                                    <p:anim calcmode="lin" valueType="num">
                                      <p:cBhvr additive="base">
                                        <p:cTn id="28" dur="500" fill="hold"/>
                                        <p:tgtEl>
                                          <p:spTgt spid="1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4"/>
                                        </p:tgtEl>
                                        <p:attrNameLst>
                                          <p:attrName>style.visibility</p:attrName>
                                        </p:attrNameLst>
                                      </p:cBhvr>
                                      <p:to>
                                        <p:strVal val="visible"/>
                                      </p:to>
                                    </p:set>
                                    <p:anim calcmode="lin" valueType="num">
                                      <p:cBhvr additive="base">
                                        <p:cTn id="31" dur="500" fill="hold"/>
                                        <p:tgtEl>
                                          <p:spTgt spid="184"/>
                                        </p:tgtEl>
                                        <p:attrNameLst>
                                          <p:attrName>ppt_x</p:attrName>
                                        </p:attrNameLst>
                                      </p:cBhvr>
                                      <p:tavLst>
                                        <p:tav tm="0">
                                          <p:val>
                                            <p:strVal val="#ppt_x"/>
                                          </p:val>
                                        </p:tav>
                                        <p:tav tm="100000">
                                          <p:val>
                                            <p:strVal val="#ppt_x"/>
                                          </p:val>
                                        </p:tav>
                                      </p:tavLst>
                                    </p:anim>
                                    <p:anim calcmode="lin" valueType="num">
                                      <p:cBhvr additive="base">
                                        <p:cTn id="32" dur="500" fill="hold"/>
                                        <p:tgtEl>
                                          <p:spTgt spid="18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5"/>
                                        </p:tgtEl>
                                        <p:attrNameLst>
                                          <p:attrName>style.visibility</p:attrName>
                                        </p:attrNameLst>
                                      </p:cBhvr>
                                      <p:to>
                                        <p:strVal val="visible"/>
                                      </p:to>
                                    </p:set>
                                    <p:anim calcmode="lin" valueType="num">
                                      <p:cBhvr additive="base">
                                        <p:cTn id="35" dur="500" fill="hold"/>
                                        <p:tgtEl>
                                          <p:spTgt spid="185"/>
                                        </p:tgtEl>
                                        <p:attrNameLst>
                                          <p:attrName>ppt_x</p:attrName>
                                        </p:attrNameLst>
                                      </p:cBhvr>
                                      <p:tavLst>
                                        <p:tav tm="0">
                                          <p:val>
                                            <p:strVal val="#ppt_x"/>
                                          </p:val>
                                        </p:tav>
                                        <p:tav tm="100000">
                                          <p:val>
                                            <p:strVal val="#ppt_x"/>
                                          </p:val>
                                        </p:tav>
                                      </p:tavLst>
                                    </p:anim>
                                    <p:anim calcmode="lin" valueType="num">
                                      <p:cBhvr additive="base">
                                        <p:cTn id="36" dur="500" fill="hold"/>
                                        <p:tgtEl>
                                          <p:spTgt spid="18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8"/>
                                        </p:tgtEl>
                                        <p:attrNameLst>
                                          <p:attrName>style.visibility</p:attrName>
                                        </p:attrNameLst>
                                      </p:cBhvr>
                                      <p:to>
                                        <p:strVal val="visible"/>
                                      </p:to>
                                    </p:set>
                                    <p:anim calcmode="lin" valueType="num">
                                      <p:cBhvr additive="base">
                                        <p:cTn id="39" dur="500" fill="hold"/>
                                        <p:tgtEl>
                                          <p:spTgt spid="188"/>
                                        </p:tgtEl>
                                        <p:attrNameLst>
                                          <p:attrName>ppt_x</p:attrName>
                                        </p:attrNameLst>
                                      </p:cBhvr>
                                      <p:tavLst>
                                        <p:tav tm="0">
                                          <p:val>
                                            <p:strVal val="#ppt_x"/>
                                          </p:val>
                                        </p:tav>
                                        <p:tav tm="100000">
                                          <p:val>
                                            <p:strVal val="#ppt_x"/>
                                          </p:val>
                                        </p:tav>
                                      </p:tavLst>
                                    </p:anim>
                                    <p:anim calcmode="lin" valueType="num">
                                      <p:cBhvr additive="base">
                                        <p:cTn id="40" dur="500" fill="hold"/>
                                        <p:tgtEl>
                                          <p:spTgt spid="18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1"/>
                                        </p:tgtEl>
                                        <p:attrNameLst>
                                          <p:attrName>style.visibility</p:attrName>
                                        </p:attrNameLst>
                                      </p:cBhvr>
                                      <p:to>
                                        <p:strVal val="visible"/>
                                      </p:to>
                                    </p:set>
                                    <p:anim calcmode="lin" valueType="num">
                                      <p:cBhvr additive="base">
                                        <p:cTn id="43" dur="500" fill="hold"/>
                                        <p:tgtEl>
                                          <p:spTgt spid="191"/>
                                        </p:tgtEl>
                                        <p:attrNameLst>
                                          <p:attrName>ppt_x</p:attrName>
                                        </p:attrNameLst>
                                      </p:cBhvr>
                                      <p:tavLst>
                                        <p:tav tm="0">
                                          <p:val>
                                            <p:strVal val="#ppt_x"/>
                                          </p:val>
                                        </p:tav>
                                        <p:tav tm="100000">
                                          <p:val>
                                            <p:strVal val="#ppt_x"/>
                                          </p:val>
                                        </p:tav>
                                      </p:tavLst>
                                    </p:anim>
                                    <p:anim calcmode="lin" valueType="num">
                                      <p:cBhvr additive="base">
                                        <p:cTn id="44" dur="500" fill="hold"/>
                                        <p:tgtEl>
                                          <p:spTgt spid="19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2"/>
                                        </p:tgtEl>
                                        <p:attrNameLst>
                                          <p:attrName>style.visibility</p:attrName>
                                        </p:attrNameLst>
                                      </p:cBhvr>
                                      <p:to>
                                        <p:strVal val="visible"/>
                                      </p:to>
                                    </p:set>
                                    <p:anim calcmode="lin" valueType="num">
                                      <p:cBhvr additive="base">
                                        <p:cTn id="47" dur="500" fill="hold"/>
                                        <p:tgtEl>
                                          <p:spTgt spid="192"/>
                                        </p:tgtEl>
                                        <p:attrNameLst>
                                          <p:attrName>ppt_x</p:attrName>
                                        </p:attrNameLst>
                                      </p:cBhvr>
                                      <p:tavLst>
                                        <p:tav tm="0">
                                          <p:val>
                                            <p:strVal val="#ppt_x"/>
                                          </p:val>
                                        </p:tav>
                                        <p:tav tm="100000">
                                          <p:val>
                                            <p:strVal val="#ppt_x"/>
                                          </p:val>
                                        </p:tav>
                                      </p:tavLst>
                                    </p:anim>
                                    <p:anim calcmode="lin" valueType="num">
                                      <p:cBhvr additive="base">
                                        <p:cTn id="48" dur="500" fill="hold"/>
                                        <p:tgtEl>
                                          <p:spTgt spid="19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3"/>
                                        </p:tgtEl>
                                        <p:attrNameLst>
                                          <p:attrName>style.visibility</p:attrName>
                                        </p:attrNameLst>
                                      </p:cBhvr>
                                      <p:to>
                                        <p:strVal val="visible"/>
                                      </p:to>
                                    </p:set>
                                    <p:anim calcmode="lin" valueType="num">
                                      <p:cBhvr additive="base">
                                        <p:cTn id="51" dur="500" fill="hold"/>
                                        <p:tgtEl>
                                          <p:spTgt spid="193"/>
                                        </p:tgtEl>
                                        <p:attrNameLst>
                                          <p:attrName>ppt_x</p:attrName>
                                        </p:attrNameLst>
                                      </p:cBhvr>
                                      <p:tavLst>
                                        <p:tav tm="0">
                                          <p:val>
                                            <p:strVal val="#ppt_x"/>
                                          </p:val>
                                        </p:tav>
                                        <p:tav tm="100000">
                                          <p:val>
                                            <p:strVal val="#ppt_x"/>
                                          </p:val>
                                        </p:tav>
                                      </p:tavLst>
                                    </p:anim>
                                    <p:anim calcmode="lin" valueType="num">
                                      <p:cBhvr additive="base">
                                        <p:cTn id="52" dur="500" fill="hold"/>
                                        <p:tgtEl>
                                          <p:spTgt spid="19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94"/>
                                        </p:tgtEl>
                                        <p:attrNameLst>
                                          <p:attrName>style.visibility</p:attrName>
                                        </p:attrNameLst>
                                      </p:cBhvr>
                                      <p:to>
                                        <p:strVal val="visible"/>
                                      </p:to>
                                    </p:set>
                                    <p:anim calcmode="lin" valueType="num">
                                      <p:cBhvr additive="base">
                                        <p:cTn id="55" dur="500" fill="hold"/>
                                        <p:tgtEl>
                                          <p:spTgt spid="194"/>
                                        </p:tgtEl>
                                        <p:attrNameLst>
                                          <p:attrName>ppt_x</p:attrName>
                                        </p:attrNameLst>
                                      </p:cBhvr>
                                      <p:tavLst>
                                        <p:tav tm="0">
                                          <p:val>
                                            <p:strVal val="#ppt_x"/>
                                          </p:val>
                                        </p:tav>
                                        <p:tav tm="100000">
                                          <p:val>
                                            <p:strVal val="#ppt_x"/>
                                          </p:val>
                                        </p:tav>
                                      </p:tavLst>
                                    </p:anim>
                                    <p:anim calcmode="lin" valueType="num">
                                      <p:cBhvr additive="base">
                                        <p:cTn id="56" dur="500" fill="hold"/>
                                        <p:tgtEl>
                                          <p:spTgt spid="19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0"/>
                                        </p:tgtEl>
                                        <p:attrNameLst>
                                          <p:attrName>style.visibility</p:attrName>
                                        </p:attrNameLst>
                                      </p:cBhvr>
                                      <p:to>
                                        <p:strVal val="visible"/>
                                      </p:to>
                                    </p:set>
                                    <p:anim calcmode="lin" valueType="num">
                                      <p:cBhvr additive="base">
                                        <p:cTn id="59" dur="500" fill="hold"/>
                                        <p:tgtEl>
                                          <p:spTgt spid="200"/>
                                        </p:tgtEl>
                                        <p:attrNameLst>
                                          <p:attrName>ppt_x</p:attrName>
                                        </p:attrNameLst>
                                      </p:cBhvr>
                                      <p:tavLst>
                                        <p:tav tm="0">
                                          <p:val>
                                            <p:strVal val="#ppt_x"/>
                                          </p:val>
                                        </p:tav>
                                        <p:tav tm="100000">
                                          <p:val>
                                            <p:strVal val="#ppt_x"/>
                                          </p:val>
                                        </p:tav>
                                      </p:tavLst>
                                    </p:anim>
                                    <p:anim calcmode="lin" valueType="num">
                                      <p:cBhvr additive="base">
                                        <p:cTn id="60" dur="500" fill="hold"/>
                                        <p:tgtEl>
                                          <p:spTgt spid="20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01"/>
                                        </p:tgtEl>
                                        <p:attrNameLst>
                                          <p:attrName>style.visibility</p:attrName>
                                        </p:attrNameLst>
                                      </p:cBhvr>
                                      <p:to>
                                        <p:strVal val="visible"/>
                                      </p:to>
                                    </p:set>
                                    <p:anim calcmode="lin" valueType="num">
                                      <p:cBhvr additive="base">
                                        <p:cTn id="63" dur="500" fill="hold"/>
                                        <p:tgtEl>
                                          <p:spTgt spid="201"/>
                                        </p:tgtEl>
                                        <p:attrNameLst>
                                          <p:attrName>ppt_x</p:attrName>
                                        </p:attrNameLst>
                                      </p:cBhvr>
                                      <p:tavLst>
                                        <p:tav tm="0">
                                          <p:val>
                                            <p:strVal val="#ppt_x"/>
                                          </p:val>
                                        </p:tav>
                                        <p:tav tm="100000">
                                          <p:val>
                                            <p:strVal val="#ppt_x"/>
                                          </p:val>
                                        </p:tav>
                                      </p:tavLst>
                                    </p:anim>
                                    <p:anim calcmode="lin" valueType="num">
                                      <p:cBhvr additive="base">
                                        <p:cTn id="64" dur="500" fill="hold"/>
                                        <p:tgtEl>
                                          <p:spTgt spid="20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05"/>
                                        </p:tgtEl>
                                        <p:attrNameLst>
                                          <p:attrName>style.visibility</p:attrName>
                                        </p:attrNameLst>
                                      </p:cBhvr>
                                      <p:to>
                                        <p:strVal val="visible"/>
                                      </p:to>
                                    </p:set>
                                    <p:anim calcmode="lin" valueType="num">
                                      <p:cBhvr additive="base">
                                        <p:cTn id="67" dur="500" fill="hold"/>
                                        <p:tgtEl>
                                          <p:spTgt spid="205"/>
                                        </p:tgtEl>
                                        <p:attrNameLst>
                                          <p:attrName>ppt_x</p:attrName>
                                        </p:attrNameLst>
                                      </p:cBhvr>
                                      <p:tavLst>
                                        <p:tav tm="0">
                                          <p:val>
                                            <p:strVal val="#ppt_x"/>
                                          </p:val>
                                        </p:tav>
                                        <p:tav tm="100000">
                                          <p:val>
                                            <p:strVal val="#ppt_x"/>
                                          </p:val>
                                        </p:tav>
                                      </p:tavLst>
                                    </p:anim>
                                    <p:anim calcmode="lin" valueType="num">
                                      <p:cBhvr additive="base">
                                        <p:cTn id="68" dur="500" fill="hold"/>
                                        <p:tgtEl>
                                          <p:spTgt spid="20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6"/>
                                        </p:tgtEl>
                                        <p:attrNameLst>
                                          <p:attrName>style.visibility</p:attrName>
                                        </p:attrNameLst>
                                      </p:cBhvr>
                                      <p:to>
                                        <p:strVal val="visible"/>
                                      </p:to>
                                    </p:set>
                                    <p:anim calcmode="lin" valueType="num">
                                      <p:cBhvr additive="base">
                                        <p:cTn id="71" dur="500" fill="hold"/>
                                        <p:tgtEl>
                                          <p:spTgt spid="206"/>
                                        </p:tgtEl>
                                        <p:attrNameLst>
                                          <p:attrName>ppt_x</p:attrName>
                                        </p:attrNameLst>
                                      </p:cBhvr>
                                      <p:tavLst>
                                        <p:tav tm="0">
                                          <p:val>
                                            <p:strVal val="#ppt_x"/>
                                          </p:val>
                                        </p:tav>
                                        <p:tav tm="100000">
                                          <p:val>
                                            <p:strVal val="#ppt_x"/>
                                          </p:val>
                                        </p:tav>
                                      </p:tavLst>
                                    </p:anim>
                                    <p:anim calcmode="lin" valueType="num">
                                      <p:cBhvr additive="base">
                                        <p:cTn id="72" dur="500" fill="hold"/>
                                        <p:tgtEl>
                                          <p:spTgt spid="20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07"/>
                                        </p:tgtEl>
                                        <p:attrNameLst>
                                          <p:attrName>style.visibility</p:attrName>
                                        </p:attrNameLst>
                                      </p:cBhvr>
                                      <p:to>
                                        <p:strVal val="visible"/>
                                      </p:to>
                                    </p:set>
                                    <p:anim calcmode="lin" valueType="num">
                                      <p:cBhvr additive="base">
                                        <p:cTn id="75" dur="500" fill="hold"/>
                                        <p:tgtEl>
                                          <p:spTgt spid="207"/>
                                        </p:tgtEl>
                                        <p:attrNameLst>
                                          <p:attrName>ppt_x</p:attrName>
                                        </p:attrNameLst>
                                      </p:cBhvr>
                                      <p:tavLst>
                                        <p:tav tm="0">
                                          <p:val>
                                            <p:strVal val="#ppt_x"/>
                                          </p:val>
                                        </p:tav>
                                        <p:tav tm="100000">
                                          <p:val>
                                            <p:strVal val="#ppt_x"/>
                                          </p:val>
                                        </p:tav>
                                      </p:tavLst>
                                    </p:anim>
                                    <p:anim calcmode="lin" valueType="num">
                                      <p:cBhvr additive="base">
                                        <p:cTn id="76" dur="500" fill="hold"/>
                                        <p:tgtEl>
                                          <p:spTgt spid="20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3"/>
                                        </p:tgtEl>
                                        <p:attrNameLst>
                                          <p:attrName>style.visibility</p:attrName>
                                        </p:attrNameLst>
                                      </p:cBhvr>
                                      <p:to>
                                        <p:strVal val="visible"/>
                                      </p:to>
                                    </p:set>
                                    <p:anim calcmode="lin" valueType="num">
                                      <p:cBhvr additive="base">
                                        <p:cTn id="79" dur="500" fill="hold"/>
                                        <p:tgtEl>
                                          <p:spTgt spid="223"/>
                                        </p:tgtEl>
                                        <p:attrNameLst>
                                          <p:attrName>ppt_x</p:attrName>
                                        </p:attrNameLst>
                                      </p:cBhvr>
                                      <p:tavLst>
                                        <p:tav tm="0">
                                          <p:val>
                                            <p:strVal val="#ppt_x"/>
                                          </p:val>
                                        </p:tav>
                                        <p:tav tm="100000">
                                          <p:val>
                                            <p:strVal val="#ppt_x"/>
                                          </p:val>
                                        </p:tav>
                                      </p:tavLst>
                                    </p:anim>
                                    <p:anim calcmode="lin" valueType="num">
                                      <p:cBhvr additive="base">
                                        <p:cTn id="80" dur="500" fill="hold"/>
                                        <p:tgtEl>
                                          <p:spTgt spid="22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24"/>
                                        </p:tgtEl>
                                        <p:attrNameLst>
                                          <p:attrName>style.visibility</p:attrName>
                                        </p:attrNameLst>
                                      </p:cBhvr>
                                      <p:to>
                                        <p:strVal val="visible"/>
                                      </p:to>
                                    </p:set>
                                    <p:anim calcmode="lin" valueType="num">
                                      <p:cBhvr additive="base">
                                        <p:cTn id="83" dur="500" fill="hold"/>
                                        <p:tgtEl>
                                          <p:spTgt spid="224"/>
                                        </p:tgtEl>
                                        <p:attrNameLst>
                                          <p:attrName>ppt_x</p:attrName>
                                        </p:attrNameLst>
                                      </p:cBhvr>
                                      <p:tavLst>
                                        <p:tav tm="0">
                                          <p:val>
                                            <p:strVal val="#ppt_x"/>
                                          </p:val>
                                        </p:tav>
                                        <p:tav tm="100000">
                                          <p:val>
                                            <p:strVal val="#ppt_x"/>
                                          </p:val>
                                        </p:tav>
                                      </p:tavLst>
                                    </p:anim>
                                    <p:anim calcmode="lin" valueType="num">
                                      <p:cBhvr additive="base">
                                        <p:cTn id="84" dur="500" fill="hold"/>
                                        <p:tgtEl>
                                          <p:spTgt spid="224"/>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28"/>
                                        </p:tgtEl>
                                        <p:attrNameLst>
                                          <p:attrName>style.visibility</p:attrName>
                                        </p:attrNameLst>
                                      </p:cBhvr>
                                      <p:to>
                                        <p:strVal val="visible"/>
                                      </p:to>
                                    </p:set>
                                    <p:anim calcmode="lin" valueType="num">
                                      <p:cBhvr additive="base">
                                        <p:cTn id="87" dur="500" fill="hold"/>
                                        <p:tgtEl>
                                          <p:spTgt spid="228"/>
                                        </p:tgtEl>
                                        <p:attrNameLst>
                                          <p:attrName>ppt_x</p:attrName>
                                        </p:attrNameLst>
                                      </p:cBhvr>
                                      <p:tavLst>
                                        <p:tav tm="0">
                                          <p:val>
                                            <p:strVal val="#ppt_x"/>
                                          </p:val>
                                        </p:tav>
                                        <p:tav tm="100000">
                                          <p:val>
                                            <p:strVal val="#ppt_x"/>
                                          </p:val>
                                        </p:tav>
                                      </p:tavLst>
                                    </p:anim>
                                    <p:anim calcmode="lin" valueType="num">
                                      <p:cBhvr additive="base">
                                        <p:cTn id="88" dur="500" fill="hold"/>
                                        <p:tgtEl>
                                          <p:spTgt spid="22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7"/>
                                        </p:tgtEl>
                                        <p:attrNameLst>
                                          <p:attrName>style.visibility</p:attrName>
                                        </p:attrNameLst>
                                      </p:cBhvr>
                                      <p:to>
                                        <p:strVal val="visible"/>
                                      </p:to>
                                    </p:set>
                                    <p:anim calcmode="lin" valueType="num">
                                      <p:cBhvr additive="base">
                                        <p:cTn id="91" dur="500" fill="hold"/>
                                        <p:tgtEl>
                                          <p:spTgt spid="237"/>
                                        </p:tgtEl>
                                        <p:attrNameLst>
                                          <p:attrName>ppt_x</p:attrName>
                                        </p:attrNameLst>
                                      </p:cBhvr>
                                      <p:tavLst>
                                        <p:tav tm="0">
                                          <p:val>
                                            <p:strVal val="#ppt_x"/>
                                          </p:val>
                                        </p:tav>
                                        <p:tav tm="100000">
                                          <p:val>
                                            <p:strVal val="#ppt_x"/>
                                          </p:val>
                                        </p:tav>
                                      </p:tavLst>
                                    </p:anim>
                                    <p:anim calcmode="lin" valueType="num">
                                      <p:cBhvr additive="base">
                                        <p:cTn id="92" dur="500" fill="hold"/>
                                        <p:tgtEl>
                                          <p:spTgt spid="237"/>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38"/>
                                        </p:tgtEl>
                                        <p:attrNameLst>
                                          <p:attrName>style.visibility</p:attrName>
                                        </p:attrNameLst>
                                      </p:cBhvr>
                                      <p:to>
                                        <p:strVal val="visible"/>
                                      </p:to>
                                    </p:set>
                                    <p:anim calcmode="lin" valueType="num">
                                      <p:cBhvr additive="base">
                                        <p:cTn id="95" dur="500" fill="hold"/>
                                        <p:tgtEl>
                                          <p:spTgt spid="238"/>
                                        </p:tgtEl>
                                        <p:attrNameLst>
                                          <p:attrName>ppt_x</p:attrName>
                                        </p:attrNameLst>
                                      </p:cBhvr>
                                      <p:tavLst>
                                        <p:tav tm="0">
                                          <p:val>
                                            <p:strVal val="#ppt_x"/>
                                          </p:val>
                                        </p:tav>
                                        <p:tav tm="100000">
                                          <p:val>
                                            <p:strVal val="#ppt_x"/>
                                          </p:val>
                                        </p:tav>
                                      </p:tavLst>
                                    </p:anim>
                                    <p:anim calcmode="lin" valueType="num">
                                      <p:cBhvr additive="base">
                                        <p:cTn id="96" dur="500" fill="hold"/>
                                        <p:tgtEl>
                                          <p:spTgt spid="2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41"/>
                                        </p:tgtEl>
                                        <p:attrNameLst>
                                          <p:attrName>style.visibility</p:attrName>
                                        </p:attrNameLst>
                                      </p:cBhvr>
                                      <p:to>
                                        <p:strVal val="visible"/>
                                      </p:to>
                                    </p:set>
                                    <p:anim calcmode="lin" valueType="num">
                                      <p:cBhvr additive="base">
                                        <p:cTn id="99" dur="500" fill="hold"/>
                                        <p:tgtEl>
                                          <p:spTgt spid="241"/>
                                        </p:tgtEl>
                                        <p:attrNameLst>
                                          <p:attrName>ppt_x</p:attrName>
                                        </p:attrNameLst>
                                      </p:cBhvr>
                                      <p:tavLst>
                                        <p:tav tm="0">
                                          <p:val>
                                            <p:strVal val="#ppt_x"/>
                                          </p:val>
                                        </p:tav>
                                        <p:tav tm="100000">
                                          <p:val>
                                            <p:strVal val="#ppt_x"/>
                                          </p:val>
                                        </p:tav>
                                      </p:tavLst>
                                    </p:anim>
                                    <p:anim calcmode="lin" valueType="num">
                                      <p:cBhvr additive="base">
                                        <p:cTn id="100" dur="500" fill="hold"/>
                                        <p:tgtEl>
                                          <p:spTgt spid="241"/>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242"/>
                                        </p:tgtEl>
                                        <p:attrNameLst>
                                          <p:attrName>style.visibility</p:attrName>
                                        </p:attrNameLst>
                                      </p:cBhvr>
                                      <p:to>
                                        <p:strVal val="visible"/>
                                      </p:to>
                                    </p:set>
                                    <p:anim calcmode="lin" valueType="num">
                                      <p:cBhvr additive="base">
                                        <p:cTn id="103" dur="500" fill="hold"/>
                                        <p:tgtEl>
                                          <p:spTgt spid="242"/>
                                        </p:tgtEl>
                                        <p:attrNameLst>
                                          <p:attrName>ppt_x</p:attrName>
                                        </p:attrNameLst>
                                      </p:cBhvr>
                                      <p:tavLst>
                                        <p:tav tm="0">
                                          <p:val>
                                            <p:strVal val="#ppt_x"/>
                                          </p:val>
                                        </p:tav>
                                        <p:tav tm="100000">
                                          <p:val>
                                            <p:strVal val="#ppt_x"/>
                                          </p:val>
                                        </p:tav>
                                      </p:tavLst>
                                    </p:anim>
                                    <p:anim calcmode="lin" valueType="num">
                                      <p:cBhvr additive="base">
                                        <p:cTn id="104" dur="500" fill="hold"/>
                                        <p:tgtEl>
                                          <p:spTgt spid="242"/>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245"/>
                                        </p:tgtEl>
                                        <p:attrNameLst>
                                          <p:attrName>style.visibility</p:attrName>
                                        </p:attrNameLst>
                                      </p:cBhvr>
                                      <p:to>
                                        <p:strVal val="visible"/>
                                      </p:to>
                                    </p:set>
                                    <p:anim calcmode="lin" valueType="num">
                                      <p:cBhvr additive="base">
                                        <p:cTn id="107" dur="500" fill="hold"/>
                                        <p:tgtEl>
                                          <p:spTgt spid="245"/>
                                        </p:tgtEl>
                                        <p:attrNameLst>
                                          <p:attrName>ppt_x</p:attrName>
                                        </p:attrNameLst>
                                      </p:cBhvr>
                                      <p:tavLst>
                                        <p:tav tm="0">
                                          <p:val>
                                            <p:strVal val="#ppt_x"/>
                                          </p:val>
                                        </p:tav>
                                        <p:tav tm="100000">
                                          <p:val>
                                            <p:strVal val="#ppt_x"/>
                                          </p:val>
                                        </p:tav>
                                      </p:tavLst>
                                    </p:anim>
                                    <p:anim calcmode="lin" valueType="num">
                                      <p:cBhvr additive="base">
                                        <p:cTn id="108" dur="500" fill="hold"/>
                                        <p:tgtEl>
                                          <p:spTgt spid="2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51"/>
                                        </p:tgtEl>
                                        <p:attrNameLst>
                                          <p:attrName>style.visibility</p:attrName>
                                        </p:attrNameLst>
                                      </p:cBhvr>
                                      <p:to>
                                        <p:strVal val="visible"/>
                                      </p:to>
                                    </p:set>
                                    <p:anim calcmode="lin" valueType="num">
                                      <p:cBhvr additive="base">
                                        <p:cTn id="111" dur="500" fill="hold"/>
                                        <p:tgtEl>
                                          <p:spTgt spid="251"/>
                                        </p:tgtEl>
                                        <p:attrNameLst>
                                          <p:attrName>ppt_x</p:attrName>
                                        </p:attrNameLst>
                                      </p:cBhvr>
                                      <p:tavLst>
                                        <p:tav tm="0">
                                          <p:val>
                                            <p:strVal val="#ppt_x"/>
                                          </p:val>
                                        </p:tav>
                                        <p:tav tm="100000">
                                          <p:val>
                                            <p:strVal val="#ppt_x"/>
                                          </p:val>
                                        </p:tav>
                                      </p:tavLst>
                                    </p:anim>
                                    <p:anim calcmode="lin" valueType="num">
                                      <p:cBhvr additive="base">
                                        <p:cTn id="112" dur="500" fill="hold"/>
                                        <p:tgtEl>
                                          <p:spTgt spid="251"/>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252"/>
                                        </p:tgtEl>
                                        <p:attrNameLst>
                                          <p:attrName>style.visibility</p:attrName>
                                        </p:attrNameLst>
                                      </p:cBhvr>
                                      <p:to>
                                        <p:strVal val="visible"/>
                                      </p:to>
                                    </p:set>
                                    <p:anim calcmode="lin" valueType="num">
                                      <p:cBhvr additive="base">
                                        <p:cTn id="115" dur="500" fill="hold"/>
                                        <p:tgtEl>
                                          <p:spTgt spid="252"/>
                                        </p:tgtEl>
                                        <p:attrNameLst>
                                          <p:attrName>ppt_x</p:attrName>
                                        </p:attrNameLst>
                                      </p:cBhvr>
                                      <p:tavLst>
                                        <p:tav tm="0">
                                          <p:val>
                                            <p:strVal val="#ppt_x"/>
                                          </p:val>
                                        </p:tav>
                                        <p:tav tm="100000">
                                          <p:val>
                                            <p:strVal val="#ppt_x"/>
                                          </p:val>
                                        </p:tav>
                                      </p:tavLst>
                                    </p:anim>
                                    <p:anim calcmode="lin" valueType="num">
                                      <p:cBhvr additive="base">
                                        <p:cTn id="116" dur="500" fill="hold"/>
                                        <p:tgtEl>
                                          <p:spTgt spid="25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55"/>
                                        </p:tgtEl>
                                        <p:attrNameLst>
                                          <p:attrName>style.visibility</p:attrName>
                                        </p:attrNameLst>
                                      </p:cBhvr>
                                      <p:to>
                                        <p:strVal val="visible"/>
                                      </p:to>
                                    </p:set>
                                    <p:anim calcmode="lin" valueType="num">
                                      <p:cBhvr additive="base">
                                        <p:cTn id="119" dur="500" fill="hold"/>
                                        <p:tgtEl>
                                          <p:spTgt spid="255"/>
                                        </p:tgtEl>
                                        <p:attrNameLst>
                                          <p:attrName>ppt_x</p:attrName>
                                        </p:attrNameLst>
                                      </p:cBhvr>
                                      <p:tavLst>
                                        <p:tav tm="0">
                                          <p:val>
                                            <p:strVal val="#ppt_x"/>
                                          </p:val>
                                        </p:tav>
                                        <p:tav tm="100000">
                                          <p:val>
                                            <p:strVal val="#ppt_x"/>
                                          </p:val>
                                        </p:tav>
                                      </p:tavLst>
                                    </p:anim>
                                    <p:anim calcmode="lin" valueType="num">
                                      <p:cBhvr additive="base">
                                        <p:cTn id="120" dur="500" fill="hold"/>
                                        <p:tgtEl>
                                          <p:spTgt spid="25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56"/>
                                        </p:tgtEl>
                                        <p:attrNameLst>
                                          <p:attrName>style.visibility</p:attrName>
                                        </p:attrNameLst>
                                      </p:cBhvr>
                                      <p:to>
                                        <p:strVal val="visible"/>
                                      </p:to>
                                    </p:set>
                                    <p:anim calcmode="lin" valueType="num">
                                      <p:cBhvr additive="base">
                                        <p:cTn id="123" dur="500" fill="hold"/>
                                        <p:tgtEl>
                                          <p:spTgt spid="256"/>
                                        </p:tgtEl>
                                        <p:attrNameLst>
                                          <p:attrName>ppt_x</p:attrName>
                                        </p:attrNameLst>
                                      </p:cBhvr>
                                      <p:tavLst>
                                        <p:tav tm="0">
                                          <p:val>
                                            <p:strVal val="#ppt_x"/>
                                          </p:val>
                                        </p:tav>
                                        <p:tav tm="100000">
                                          <p:val>
                                            <p:strVal val="#ppt_x"/>
                                          </p:val>
                                        </p:tav>
                                      </p:tavLst>
                                    </p:anim>
                                    <p:anim calcmode="lin" valueType="num">
                                      <p:cBhvr additive="base">
                                        <p:cTn id="124" dur="500" fill="hold"/>
                                        <p:tgtEl>
                                          <p:spTgt spid="25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57"/>
                                        </p:tgtEl>
                                        <p:attrNameLst>
                                          <p:attrName>style.visibility</p:attrName>
                                        </p:attrNameLst>
                                      </p:cBhvr>
                                      <p:to>
                                        <p:strVal val="visible"/>
                                      </p:to>
                                    </p:set>
                                    <p:anim calcmode="lin" valueType="num">
                                      <p:cBhvr additive="base">
                                        <p:cTn id="127" dur="500" fill="hold"/>
                                        <p:tgtEl>
                                          <p:spTgt spid="257"/>
                                        </p:tgtEl>
                                        <p:attrNameLst>
                                          <p:attrName>ppt_x</p:attrName>
                                        </p:attrNameLst>
                                      </p:cBhvr>
                                      <p:tavLst>
                                        <p:tav tm="0">
                                          <p:val>
                                            <p:strVal val="#ppt_x"/>
                                          </p:val>
                                        </p:tav>
                                        <p:tav tm="100000">
                                          <p:val>
                                            <p:strVal val="#ppt_x"/>
                                          </p:val>
                                        </p:tav>
                                      </p:tavLst>
                                    </p:anim>
                                    <p:anim calcmode="lin" valueType="num">
                                      <p:cBhvr additive="base">
                                        <p:cTn id="128" dur="500" fill="hold"/>
                                        <p:tgtEl>
                                          <p:spTgt spid="25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58"/>
                                        </p:tgtEl>
                                        <p:attrNameLst>
                                          <p:attrName>style.visibility</p:attrName>
                                        </p:attrNameLst>
                                      </p:cBhvr>
                                      <p:to>
                                        <p:strVal val="visible"/>
                                      </p:to>
                                    </p:set>
                                    <p:anim calcmode="lin" valueType="num">
                                      <p:cBhvr additive="base">
                                        <p:cTn id="131" dur="500" fill="hold"/>
                                        <p:tgtEl>
                                          <p:spTgt spid="258"/>
                                        </p:tgtEl>
                                        <p:attrNameLst>
                                          <p:attrName>ppt_x</p:attrName>
                                        </p:attrNameLst>
                                      </p:cBhvr>
                                      <p:tavLst>
                                        <p:tav tm="0">
                                          <p:val>
                                            <p:strVal val="#ppt_x"/>
                                          </p:val>
                                        </p:tav>
                                        <p:tav tm="100000">
                                          <p:val>
                                            <p:strVal val="#ppt_x"/>
                                          </p:val>
                                        </p:tav>
                                      </p:tavLst>
                                    </p:anim>
                                    <p:anim calcmode="lin" valueType="num">
                                      <p:cBhvr additive="base">
                                        <p:cTn id="132" dur="500" fill="hold"/>
                                        <p:tgtEl>
                                          <p:spTgt spid="258"/>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59"/>
                                        </p:tgtEl>
                                        <p:attrNameLst>
                                          <p:attrName>style.visibility</p:attrName>
                                        </p:attrNameLst>
                                      </p:cBhvr>
                                      <p:to>
                                        <p:strVal val="visible"/>
                                      </p:to>
                                    </p:set>
                                    <p:anim calcmode="lin" valueType="num">
                                      <p:cBhvr additive="base">
                                        <p:cTn id="135" dur="500" fill="hold"/>
                                        <p:tgtEl>
                                          <p:spTgt spid="259"/>
                                        </p:tgtEl>
                                        <p:attrNameLst>
                                          <p:attrName>ppt_x</p:attrName>
                                        </p:attrNameLst>
                                      </p:cBhvr>
                                      <p:tavLst>
                                        <p:tav tm="0">
                                          <p:val>
                                            <p:strVal val="#ppt_x"/>
                                          </p:val>
                                        </p:tav>
                                        <p:tav tm="100000">
                                          <p:val>
                                            <p:strVal val="#ppt_x"/>
                                          </p:val>
                                        </p:tav>
                                      </p:tavLst>
                                    </p:anim>
                                    <p:anim calcmode="lin" valueType="num">
                                      <p:cBhvr additive="base">
                                        <p:cTn id="136" dur="500" fill="hold"/>
                                        <p:tgtEl>
                                          <p:spTgt spid="259"/>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60"/>
                                        </p:tgtEl>
                                        <p:attrNameLst>
                                          <p:attrName>style.visibility</p:attrName>
                                        </p:attrNameLst>
                                      </p:cBhvr>
                                      <p:to>
                                        <p:strVal val="visible"/>
                                      </p:to>
                                    </p:set>
                                    <p:anim calcmode="lin" valueType="num">
                                      <p:cBhvr additive="base">
                                        <p:cTn id="139" dur="500" fill="hold"/>
                                        <p:tgtEl>
                                          <p:spTgt spid="260"/>
                                        </p:tgtEl>
                                        <p:attrNameLst>
                                          <p:attrName>ppt_x</p:attrName>
                                        </p:attrNameLst>
                                      </p:cBhvr>
                                      <p:tavLst>
                                        <p:tav tm="0">
                                          <p:val>
                                            <p:strVal val="#ppt_x"/>
                                          </p:val>
                                        </p:tav>
                                        <p:tav tm="100000">
                                          <p:val>
                                            <p:strVal val="#ppt_x"/>
                                          </p:val>
                                        </p:tav>
                                      </p:tavLst>
                                    </p:anim>
                                    <p:anim calcmode="lin" valueType="num">
                                      <p:cBhvr additive="base">
                                        <p:cTn id="140" dur="500" fill="hold"/>
                                        <p:tgtEl>
                                          <p:spTgt spid="260"/>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261"/>
                                        </p:tgtEl>
                                        <p:attrNameLst>
                                          <p:attrName>style.visibility</p:attrName>
                                        </p:attrNameLst>
                                      </p:cBhvr>
                                      <p:to>
                                        <p:strVal val="visible"/>
                                      </p:to>
                                    </p:set>
                                    <p:anim calcmode="lin" valueType="num">
                                      <p:cBhvr additive="base">
                                        <p:cTn id="143" dur="500" fill="hold"/>
                                        <p:tgtEl>
                                          <p:spTgt spid="261"/>
                                        </p:tgtEl>
                                        <p:attrNameLst>
                                          <p:attrName>ppt_x</p:attrName>
                                        </p:attrNameLst>
                                      </p:cBhvr>
                                      <p:tavLst>
                                        <p:tav tm="0">
                                          <p:val>
                                            <p:strVal val="#ppt_x"/>
                                          </p:val>
                                        </p:tav>
                                        <p:tav tm="100000">
                                          <p:val>
                                            <p:strVal val="#ppt_x"/>
                                          </p:val>
                                        </p:tav>
                                      </p:tavLst>
                                    </p:anim>
                                    <p:anim calcmode="lin" valueType="num">
                                      <p:cBhvr additive="base">
                                        <p:cTn id="144" dur="500" fill="hold"/>
                                        <p:tgtEl>
                                          <p:spTgt spid="261"/>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264"/>
                                        </p:tgtEl>
                                        <p:attrNameLst>
                                          <p:attrName>style.visibility</p:attrName>
                                        </p:attrNameLst>
                                      </p:cBhvr>
                                      <p:to>
                                        <p:strVal val="visible"/>
                                      </p:to>
                                    </p:set>
                                    <p:anim calcmode="lin" valueType="num">
                                      <p:cBhvr additive="base">
                                        <p:cTn id="147" dur="500" fill="hold"/>
                                        <p:tgtEl>
                                          <p:spTgt spid="264"/>
                                        </p:tgtEl>
                                        <p:attrNameLst>
                                          <p:attrName>ppt_x</p:attrName>
                                        </p:attrNameLst>
                                      </p:cBhvr>
                                      <p:tavLst>
                                        <p:tav tm="0">
                                          <p:val>
                                            <p:strVal val="#ppt_x"/>
                                          </p:val>
                                        </p:tav>
                                        <p:tav tm="100000">
                                          <p:val>
                                            <p:strVal val="#ppt_x"/>
                                          </p:val>
                                        </p:tav>
                                      </p:tavLst>
                                    </p:anim>
                                    <p:anim calcmode="lin" valueType="num">
                                      <p:cBhvr additive="base">
                                        <p:cTn id="148" dur="500" fill="hold"/>
                                        <p:tgtEl>
                                          <p:spTgt spid="264"/>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275"/>
                                        </p:tgtEl>
                                        <p:attrNameLst>
                                          <p:attrName>style.visibility</p:attrName>
                                        </p:attrNameLst>
                                      </p:cBhvr>
                                      <p:to>
                                        <p:strVal val="visible"/>
                                      </p:to>
                                    </p:set>
                                    <p:anim calcmode="lin" valueType="num">
                                      <p:cBhvr additive="base">
                                        <p:cTn id="151" dur="500" fill="hold"/>
                                        <p:tgtEl>
                                          <p:spTgt spid="275"/>
                                        </p:tgtEl>
                                        <p:attrNameLst>
                                          <p:attrName>ppt_x</p:attrName>
                                        </p:attrNameLst>
                                      </p:cBhvr>
                                      <p:tavLst>
                                        <p:tav tm="0">
                                          <p:val>
                                            <p:strVal val="#ppt_x"/>
                                          </p:val>
                                        </p:tav>
                                        <p:tav tm="100000">
                                          <p:val>
                                            <p:strVal val="#ppt_x"/>
                                          </p:val>
                                        </p:tav>
                                      </p:tavLst>
                                    </p:anim>
                                    <p:anim calcmode="lin" valueType="num">
                                      <p:cBhvr additive="base">
                                        <p:cTn id="152" dur="500" fill="hold"/>
                                        <p:tgtEl>
                                          <p:spTgt spid="275"/>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279"/>
                                        </p:tgtEl>
                                        <p:attrNameLst>
                                          <p:attrName>style.visibility</p:attrName>
                                        </p:attrNameLst>
                                      </p:cBhvr>
                                      <p:to>
                                        <p:strVal val="visible"/>
                                      </p:to>
                                    </p:set>
                                    <p:anim calcmode="lin" valueType="num">
                                      <p:cBhvr additive="base">
                                        <p:cTn id="155" dur="500" fill="hold"/>
                                        <p:tgtEl>
                                          <p:spTgt spid="279"/>
                                        </p:tgtEl>
                                        <p:attrNameLst>
                                          <p:attrName>ppt_x</p:attrName>
                                        </p:attrNameLst>
                                      </p:cBhvr>
                                      <p:tavLst>
                                        <p:tav tm="0">
                                          <p:val>
                                            <p:strVal val="#ppt_x"/>
                                          </p:val>
                                        </p:tav>
                                        <p:tav tm="100000">
                                          <p:val>
                                            <p:strVal val="#ppt_x"/>
                                          </p:val>
                                        </p:tav>
                                      </p:tavLst>
                                    </p:anim>
                                    <p:anim calcmode="lin" valueType="num">
                                      <p:cBhvr additive="base">
                                        <p:cTn id="156" dur="500" fill="hold"/>
                                        <p:tgtEl>
                                          <p:spTgt spid="279"/>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282"/>
                                        </p:tgtEl>
                                        <p:attrNameLst>
                                          <p:attrName>style.visibility</p:attrName>
                                        </p:attrNameLst>
                                      </p:cBhvr>
                                      <p:to>
                                        <p:strVal val="visible"/>
                                      </p:to>
                                    </p:set>
                                    <p:anim calcmode="lin" valueType="num">
                                      <p:cBhvr additive="base">
                                        <p:cTn id="159" dur="500" fill="hold"/>
                                        <p:tgtEl>
                                          <p:spTgt spid="282"/>
                                        </p:tgtEl>
                                        <p:attrNameLst>
                                          <p:attrName>ppt_x</p:attrName>
                                        </p:attrNameLst>
                                      </p:cBhvr>
                                      <p:tavLst>
                                        <p:tav tm="0">
                                          <p:val>
                                            <p:strVal val="#ppt_x"/>
                                          </p:val>
                                        </p:tav>
                                        <p:tav tm="100000">
                                          <p:val>
                                            <p:strVal val="#ppt_x"/>
                                          </p:val>
                                        </p:tav>
                                      </p:tavLst>
                                    </p:anim>
                                    <p:anim calcmode="lin" valueType="num">
                                      <p:cBhvr additive="base">
                                        <p:cTn id="160" dur="500" fill="hold"/>
                                        <p:tgtEl>
                                          <p:spTgt spid="28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85"/>
                                        </p:tgtEl>
                                        <p:attrNameLst>
                                          <p:attrName>style.visibility</p:attrName>
                                        </p:attrNameLst>
                                      </p:cBhvr>
                                      <p:to>
                                        <p:strVal val="visible"/>
                                      </p:to>
                                    </p:set>
                                    <p:anim calcmode="lin" valueType="num">
                                      <p:cBhvr additive="base">
                                        <p:cTn id="163" dur="500" fill="hold"/>
                                        <p:tgtEl>
                                          <p:spTgt spid="285"/>
                                        </p:tgtEl>
                                        <p:attrNameLst>
                                          <p:attrName>ppt_x</p:attrName>
                                        </p:attrNameLst>
                                      </p:cBhvr>
                                      <p:tavLst>
                                        <p:tav tm="0">
                                          <p:val>
                                            <p:strVal val="#ppt_x"/>
                                          </p:val>
                                        </p:tav>
                                        <p:tav tm="100000">
                                          <p:val>
                                            <p:strVal val="#ppt_x"/>
                                          </p:val>
                                        </p:tav>
                                      </p:tavLst>
                                    </p:anim>
                                    <p:anim calcmode="lin" valueType="num">
                                      <p:cBhvr additive="base">
                                        <p:cTn id="164" dur="500" fill="hold"/>
                                        <p:tgtEl>
                                          <p:spTgt spid="285"/>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286"/>
                                        </p:tgtEl>
                                        <p:attrNameLst>
                                          <p:attrName>style.visibility</p:attrName>
                                        </p:attrNameLst>
                                      </p:cBhvr>
                                      <p:to>
                                        <p:strVal val="visible"/>
                                      </p:to>
                                    </p:set>
                                    <p:anim calcmode="lin" valueType="num">
                                      <p:cBhvr additive="base">
                                        <p:cTn id="167" dur="500" fill="hold"/>
                                        <p:tgtEl>
                                          <p:spTgt spid="286"/>
                                        </p:tgtEl>
                                        <p:attrNameLst>
                                          <p:attrName>ppt_x</p:attrName>
                                        </p:attrNameLst>
                                      </p:cBhvr>
                                      <p:tavLst>
                                        <p:tav tm="0">
                                          <p:val>
                                            <p:strVal val="#ppt_x"/>
                                          </p:val>
                                        </p:tav>
                                        <p:tav tm="100000">
                                          <p:val>
                                            <p:strVal val="#ppt_x"/>
                                          </p:val>
                                        </p:tav>
                                      </p:tavLst>
                                    </p:anim>
                                    <p:anim calcmode="lin" valueType="num">
                                      <p:cBhvr additive="base">
                                        <p:cTn id="168" dur="500" fill="hold"/>
                                        <p:tgtEl>
                                          <p:spTgt spid="286"/>
                                        </p:tgtEl>
                                        <p:attrNameLst>
                                          <p:attrName>ppt_y</p:attrName>
                                        </p:attrNameLst>
                                      </p:cBhvr>
                                      <p:tavLst>
                                        <p:tav tm="0">
                                          <p:val>
                                            <p:strVal val="1+#ppt_h/2"/>
                                          </p:val>
                                        </p:tav>
                                        <p:tav tm="100000">
                                          <p:val>
                                            <p:strVal val="#ppt_y"/>
                                          </p:val>
                                        </p:tav>
                                      </p:tavLst>
                                    </p:anim>
                                  </p:childTnLst>
                                </p:cTn>
                              </p:par>
                              <p:par>
                                <p:cTn id="169" presetID="2" presetClass="entr" presetSubtype="4" fill="hold" nodeType="withEffect">
                                  <p:stCondLst>
                                    <p:cond delay="0"/>
                                  </p:stCondLst>
                                  <p:childTnLst>
                                    <p:set>
                                      <p:cBhvr>
                                        <p:cTn id="170" dur="1" fill="hold">
                                          <p:stCondLst>
                                            <p:cond delay="0"/>
                                          </p:stCondLst>
                                        </p:cTn>
                                        <p:tgtEl>
                                          <p:spTgt spid="289"/>
                                        </p:tgtEl>
                                        <p:attrNameLst>
                                          <p:attrName>style.visibility</p:attrName>
                                        </p:attrNameLst>
                                      </p:cBhvr>
                                      <p:to>
                                        <p:strVal val="visible"/>
                                      </p:to>
                                    </p:set>
                                    <p:anim calcmode="lin" valueType="num">
                                      <p:cBhvr additive="base">
                                        <p:cTn id="171" dur="500" fill="hold"/>
                                        <p:tgtEl>
                                          <p:spTgt spid="289"/>
                                        </p:tgtEl>
                                        <p:attrNameLst>
                                          <p:attrName>ppt_x</p:attrName>
                                        </p:attrNameLst>
                                      </p:cBhvr>
                                      <p:tavLst>
                                        <p:tav tm="0">
                                          <p:val>
                                            <p:strVal val="#ppt_x"/>
                                          </p:val>
                                        </p:tav>
                                        <p:tav tm="100000">
                                          <p:val>
                                            <p:strVal val="#ppt_x"/>
                                          </p:val>
                                        </p:tav>
                                      </p:tavLst>
                                    </p:anim>
                                    <p:anim calcmode="lin" valueType="num">
                                      <p:cBhvr additive="base">
                                        <p:cTn id="172" dur="500" fill="hold"/>
                                        <p:tgtEl>
                                          <p:spTgt spid="289"/>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7"/>
                                        </p:tgtEl>
                                        <p:attrNameLst>
                                          <p:attrName>style.visibility</p:attrName>
                                        </p:attrNameLst>
                                      </p:cBhvr>
                                      <p:to>
                                        <p:strVal val="visible"/>
                                      </p:to>
                                    </p:set>
                                    <p:anim calcmode="lin" valueType="num">
                                      <p:cBhvr additive="base">
                                        <p:cTn id="175" dur="500" fill="hold"/>
                                        <p:tgtEl>
                                          <p:spTgt spid="307"/>
                                        </p:tgtEl>
                                        <p:attrNameLst>
                                          <p:attrName>ppt_x</p:attrName>
                                        </p:attrNameLst>
                                      </p:cBhvr>
                                      <p:tavLst>
                                        <p:tav tm="0">
                                          <p:val>
                                            <p:strVal val="#ppt_x"/>
                                          </p:val>
                                        </p:tav>
                                        <p:tav tm="100000">
                                          <p:val>
                                            <p:strVal val="#ppt_x"/>
                                          </p:val>
                                        </p:tav>
                                      </p:tavLst>
                                    </p:anim>
                                    <p:anim calcmode="lin" valueType="num">
                                      <p:cBhvr additive="base">
                                        <p:cTn id="176" dur="500" fill="hold"/>
                                        <p:tgtEl>
                                          <p:spTgt spid="3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8"/>
                                        </p:tgtEl>
                                        <p:attrNameLst>
                                          <p:attrName>style.visibility</p:attrName>
                                        </p:attrNameLst>
                                      </p:cBhvr>
                                      <p:to>
                                        <p:strVal val="visible"/>
                                      </p:to>
                                    </p:set>
                                    <p:anim calcmode="lin" valueType="num">
                                      <p:cBhvr additive="base">
                                        <p:cTn id="179" dur="500" fill="hold"/>
                                        <p:tgtEl>
                                          <p:spTgt spid="308"/>
                                        </p:tgtEl>
                                        <p:attrNameLst>
                                          <p:attrName>ppt_x</p:attrName>
                                        </p:attrNameLst>
                                      </p:cBhvr>
                                      <p:tavLst>
                                        <p:tav tm="0">
                                          <p:val>
                                            <p:strVal val="#ppt_x"/>
                                          </p:val>
                                        </p:tav>
                                        <p:tav tm="100000">
                                          <p:val>
                                            <p:strVal val="#ppt_x"/>
                                          </p:val>
                                        </p:tav>
                                      </p:tavLst>
                                    </p:anim>
                                    <p:anim calcmode="lin" valueType="num">
                                      <p:cBhvr additive="base">
                                        <p:cTn id="180" dur="500" fill="hold"/>
                                        <p:tgtEl>
                                          <p:spTgt spid="3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09"/>
                                        </p:tgtEl>
                                        <p:attrNameLst>
                                          <p:attrName>style.visibility</p:attrName>
                                        </p:attrNameLst>
                                      </p:cBhvr>
                                      <p:to>
                                        <p:strVal val="visible"/>
                                      </p:to>
                                    </p:set>
                                    <p:anim calcmode="lin" valueType="num">
                                      <p:cBhvr additive="base">
                                        <p:cTn id="183" dur="500" fill="hold"/>
                                        <p:tgtEl>
                                          <p:spTgt spid="309"/>
                                        </p:tgtEl>
                                        <p:attrNameLst>
                                          <p:attrName>ppt_x</p:attrName>
                                        </p:attrNameLst>
                                      </p:cBhvr>
                                      <p:tavLst>
                                        <p:tav tm="0">
                                          <p:val>
                                            <p:strVal val="#ppt_x"/>
                                          </p:val>
                                        </p:tav>
                                        <p:tav tm="100000">
                                          <p:val>
                                            <p:strVal val="#ppt_x"/>
                                          </p:val>
                                        </p:tav>
                                      </p:tavLst>
                                    </p:anim>
                                    <p:anim calcmode="lin" valueType="num">
                                      <p:cBhvr additive="base">
                                        <p:cTn id="184" dur="500" fill="hold"/>
                                        <p:tgtEl>
                                          <p:spTgt spid="309"/>
                                        </p:tgtEl>
                                        <p:attrNameLst>
                                          <p:attrName>ppt_y</p:attrName>
                                        </p:attrNameLst>
                                      </p:cBhvr>
                                      <p:tavLst>
                                        <p:tav tm="0">
                                          <p:val>
                                            <p:strVal val="1+#ppt_h/2"/>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155"/>
                                        </p:tgtEl>
                                        <p:attrNameLst>
                                          <p:attrName>style.visibility</p:attrName>
                                        </p:attrNameLst>
                                      </p:cBhvr>
                                      <p:to>
                                        <p:strVal val="visible"/>
                                      </p:to>
                                    </p:set>
                                    <p:animEffect transition="in" filter="fade">
                                      <p:cBhvr>
                                        <p:cTn id="189" dur="500"/>
                                        <p:tgtEl>
                                          <p:spTgt spid="155"/>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56"/>
                                        </p:tgtEl>
                                        <p:attrNameLst>
                                          <p:attrName>style.visibility</p:attrName>
                                        </p:attrNameLst>
                                      </p:cBhvr>
                                      <p:to>
                                        <p:strVal val="visible"/>
                                      </p:to>
                                    </p:set>
                                    <p:animEffect transition="in" filter="fade">
                                      <p:cBhvr>
                                        <p:cTn id="192" dur="500"/>
                                        <p:tgtEl>
                                          <p:spTgt spid="156"/>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500"/>
                                        <p:tgtEl>
                                          <p:spTgt spid="165"/>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149"/>
                                        </p:tgtEl>
                                        <p:attrNameLst>
                                          <p:attrName>style.visibility</p:attrName>
                                        </p:attrNameLst>
                                      </p:cBhvr>
                                      <p:to>
                                        <p:strVal val="visible"/>
                                      </p:to>
                                    </p:set>
                                    <p:animEffect transition="in" filter="fade">
                                      <p:cBhvr>
                                        <p:cTn id="202" dur="500"/>
                                        <p:tgtEl>
                                          <p:spTgt spid="149"/>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50"/>
                                        </p:tgtEl>
                                        <p:attrNameLst>
                                          <p:attrName>style.visibility</p:attrName>
                                        </p:attrNameLst>
                                      </p:cBhvr>
                                      <p:to>
                                        <p:strVal val="visible"/>
                                      </p:to>
                                    </p:set>
                                    <p:animEffect transition="in" filter="fade">
                                      <p:cBhvr>
                                        <p:cTn id="205" dur="500"/>
                                        <p:tgtEl>
                                          <p:spTgt spid="150"/>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53"/>
                                        </p:tgtEl>
                                        <p:attrNameLst>
                                          <p:attrName>style.visibility</p:attrName>
                                        </p:attrNameLst>
                                      </p:cBhvr>
                                      <p:to>
                                        <p:strVal val="visible"/>
                                      </p:to>
                                    </p:set>
                                    <p:animEffect transition="in" filter="fade">
                                      <p:cBhvr>
                                        <p:cTn id="208" dur="500"/>
                                        <p:tgtEl>
                                          <p:spTgt spid="153"/>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51"/>
                                        </p:tgtEl>
                                        <p:attrNameLst>
                                          <p:attrName>style.visibility</p:attrName>
                                        </p:attrNameLst>
                                      </p:cBhvr>
                                      <p:to>
                                        <p:strVal val="visible"/>
                                      </p:to>
                                    </p:set>
                                    <p:animEffect transition="in" filter="fade">
                                      <p:cBhvr>
                                        <p:cTn id="213" dur="500"/>
                                        <p:tgtEl>
                                          <p:spTgt spid="151"/>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52"/>
                                        </p:tgtEl>
                                        <p:attrNameLst>
                                          <p:attrName>style.visibility</p:attrName>
                                        </p:attrNameLst>
                                      </p:cBhvr>
                                      <p:to>
                                        <p:strVal val="visible"/>
                                      </p:to>
                                    </p:set>
                                    <p:animEffect transition="in" filter="fade">
                                      <p:cBhvr>
                                        <p:cTn id="216" dur="500"/>
                                        <p:tgtEl>
                                          <p:spTgt spid="152"/>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54"/>
                                        </p:tgtEl>
                                        <p:attrNameLst>
                                          <p:attrName>style.visibility</p:attrName>
                                        </p:attrNameLst>
                                      </p:cBhvr>
                                      <p:to>
                                        <p:strVal val="visible"/>
                                      </p:to>
                                    </p:set>
                                    <p:animEffect transition="in" filter="fade">
                                      <p:cBhvr>
                                        <p:cTn id="219"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0" grpId="0"/>
      <p:bldP spid="151" grpId="0" animBg="1"/>
      <p:bldP spid="152" grpId="0"/>
      <p:bldP spid="153" grpId="0"/>
      <p:bldP spid="154" grpId="0"/>
      <p:bldP spid="155" grpId="0"/>
      <p:bldP spid="156" grpId="0"/>
      <p:bldP spid="165" grpId="0" animBg="1"/>
      <p:bldP spid="175" grpId="0" animBg="1"/>
      <p:bldP spid="179" grpId="0" animBg="1"/>
      <p:bldP spid="184" grpId="0" animBg="1"/>
      <p:bldP spid="191" grpId="0" animBg="1"/>
      <p:bldP spid="192" grpId="0" animBg="1"/>
      <p:bldP spid="193" grpId="0" animBg="1"/>
      <p:bldP spid="200" grpId="0" animBg="1"/>
      <p:bldP spid="205" grpId="0" animBg="1"/>
      <p:bldP spid="206" grpId="0" animBg="1"/>
      <p:bldP spid="223" grpId="0" animBg="1"/>
      <p:bldP spid="237" grpId="0" animBg="1"/>
      <p:bldP spid="241" grpId="0" animBg="1"/>
      <p:bldP spid="251" grpId="0" animBg="1"/>
      <p:bldP spid="255" grpId="0" animBg="1"/>
      <p:bldP spid="256" grpId="0" animBg="1"/>
      <p:bldP spid="257" grpId="0" animBg="1"/>
      <p:bldP spid="258" grpId="0" animBg="1"/>
      <p:bldP spid="259" grpId="0" animBg="1"/>
      <p:bldP spid="260" grpId="0" animBg="1"/>
      <p:bldP spid="285" grpId="0" animBg="1"/>
      <p:bldP spid="307" grpId="0" animBg="1"/>
      <p:bldP spid="308" grpId="0" animBg="1"/>
      <p:bldP spid="309" grpId="0" animBg="1"/>
    </p:bldLst>
  </p:timing>
</p:sld>
</file>

<file path=ppt/theme/theme1.xml><?xml version="1.0" encoding="utf-8"?>
<a:theme xmlns:a="http://schemas.openxmlformats.org/drawingml/2006/main" name="Office Theme">
  <a:themeElements>
    <a:clrScheme name="PC - Color Orange">
      <a:dk1>
        <a:sysClr val="windowText" lastClr="000000"/>
      </a:dk1>
      <a:lt1>
        <a:sysClr val="window" lastClr="FFFFFF"/>
      </a:lt1>
      <a:dk2>
        <a:srgbClr val="44546A"/>
      </a:dk2>
      <a:lt2>
        <a:srgbClr val="E7E6E6"/>
      </a:lt2>
      <a:accent1>
        <a:srgbClr val="FF7043"/>
      </a:accent1>
      <a:accent2>
        <a:srgbClr val="FF5722"/>
      </a:accent2>
      <a:accent3>
        <a:srgbClr val="F4511E"/>
      </a:accent3>
      <a:accent4>
        <a:srgbClr val="E64A19"/>
      </a:accent4>
      <a:accent5>
        <a:srgbClr val="D84315"/>
      </a:accent5>
      <a:accent6>
        <a:srgbClr val="BF360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99989D"/>
        </a:solidFill>
        <a:ln>
          <a:noFill/>
        </a:ln>
        <a:extLst>
          <a:ext uri="{91240B29-F687-4F45-9708-019B960494DF}">
            <a14:hiddenLine xmlns:a14="http://schemas.microsoft.com/office/drawing/2010/main" w="9525">
              <a:solidFill>
                <a:srgbClr val="000000"/>
              </a:solidFill>
              <a:round/>
              <a:headEnd/>
              <a:tailEnd/>
            </a14:hiddenLine>
          </a:ext>
        </a:extLst>
      </a:spPr>
      <a:bodyPr vert="horz" wrap="square" lIns="91440" tIns="45720" rIns="91440" bIns="45720" numCol="1" anchor="t" anchorCtr="0" compatLnSpc="1">
        <a:prstTxWarp prst="textNoShape">
          <a:avLst/>
        </a:prstTxWarp>
      </a:bodyPr>
      <a:lstStyle>
        <a:defPPr>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2479</TotalTime>
  <Words>2359</Words>
  <Application>Microsoft Office PowerPoint</Application>
  <PresentationFormat>宽屏</PresentationFormat>
  <Paragraphs>398</Paragraphs>
  <Slides>27</Slides>
  <Notes>9</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27</vt:i4>
      </vt:variant>
    </vt:vector>
  </HeadingPairs>
  <TitlesOfParts>
    <vt:vector size="46" baseType="lpstr">
      <vt:lpstr>Aller Light</vt:lpstr>
      <vt:lpstr>FontAwesome</vt:lpstr>
      <vt:lpstr>Gill Sans</vt:lpstr>
      <vt:lpstr>Neris Thin</vt:lpstr>
      <vt:lpstr>Open Sans</vt:lpstr>
      <vt:lpstr>Roboto Condensed Light</vt:lpstr>
      <vt:lpstr>Roboto Medium</vt:lpstr>
      <vt:lpstr>Simple-Line-Icons</vt:lpstr>
      <vt:lpstr>Source Sans Pro</vt:lpstr>
      <vt:lpstr>Source Sans Pro ExtraLight</vt:lpstr>
      <vt:lpstr>Source Sans Pro Light</vt:lpstr>
      <vt:lpstr>黑体</vt:lpstr>
      <vt:lpstr>宋体</vt:lpstr>
      <vt:lpstr>宋体</vt:lpstr>
      <vt:lpstr>Arial</vt:lpstr>
      <vt:lpstr>Calibri</vt:lpstr>
      <vt:lpstr>Calibri Light</vt:lpstr>
      <vt:lpstr>Roboto</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dc:creator>
  <cp:lastModifiedBy>liuxiaoxiao</cp:lastModifiedBy>
  <cp:revision>405</cp:revision>
  <dcterms:created xsi:type="dcterms:W3CDTF">2015-11-23T10:35:39Z</dcterms:created>
  <dcterms:modified xsi:type="dcterms:W3CDTF">2017-04-10T09:30:03Z</dcterms:modified>
</cp:coreProperties>
</file>