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6" r:id="rId3"/>
    <p:sldId id="259" r:id="rId4"/>
    <p:sldId id="290" r:id="rId5"/>
    <p:sldId id="261" r:id="rId6"/>
    <p:sldId id="262" r:id="rId7"/>
    <p:sldId id="263" r:id="rId8"/>
    <p:sldId id="264" r:id="rId9"/>
    <p:sldId id="291" r:id="rId10"/>
    <p:sldId id="266" r:id="rId11"/>
    <p:sldId id="267" r:id="rId12"/>
    <p:sldId id="268" r:id="rId13"/>
    <p:sldId id="269" r:id="rId14"/>
    <p:sldId id="270" r:id="rId15"/>
    <p:sldId id="292" r:id="rId16"/>
    <p:sldId id="272" r:id="rId17"/>
    <p:sldId id="273" r:id="rId18"/>
    <p:sldId id="274" r:id="rId19"/>
    <p:sldId id="275" r:id="rId20"/>
    <p:sldId id="276" r:id="rId21"/>
    <p:sldId id="293" r:id="rId22"/>
    <p:sldId id="279" r:id="rId23"/>
    <p:sldId id="280" r:id="rId24"/>
    <p:sldId id="281" r:id="rId25"/>
    <p:sldId id="282" r:id="rId26"/>
    <p:sldId id="283"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userDrawn="1">
          <p15:clr>
            <a:srgbClr val="A4A3A4"/>
          </p15:clr>
        </p15:guide>
        <p15:guide id="2" pos="415" userDrawn="1">
          <p15:clr>
            <a:srgbClr val="A4A3A4"/>
          </p15:clr>
        </p15:guide>
        <p15:guide id="3" pos="4929" userDrawn="1">
          <p15:clr>
            <a:srgbClr val="A4A3A4"/>
          </p15:clr>
        </p15:guide>
        <p15:guide id="4" pos="3840" userDrawn="1">
          <p15:clr>
            <a:srgbClr val="A4A3A4"/>
          </p15:clr>
        </p15:guide>
        <p15:guide id="5" orient="horz" pos="2455" userDrawn="1">
          <p15:clr>
            <a:srgbClr val="A4A3A4"/>
          </p15:clr>
        </p15:guide>
        <p15:guide id="6" pos="29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325"/>
    <a:srgbClr val="C7C7C7"/>
    <a:srgbClr val="D7D7D7"/>
    <a:srgbClr val="FFF6E7"/>
    <a:srgbClr val="BBCFDA"/>
    <a:srgbClr val="265F92"/>
    <a:srgbClr val="57595B"/>
    <a:srgbClr val="444444"/>
    <a:srgbClr val="094160"/>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97" autoAdjust="0"/>
    <p:restoredTop sz="96318" autoAdjust="0"/>
  </p:normalViewPr>
  <p:slideViewPr>
    <p:cSldViewPr snapToGrid="0" showGuides="1">
      <p:cViewPr varScale="1">
        <p:scale>
          <a:sx n="102" d="100"/>
          <a:sy n="102" d="100"/>
        </p:scale>
        <p:origin x="150" y="492"/>
      </p:cViewPr>
      <p:guideLst>
        <p:guide orient="horz" pos="1593"/>
        <p:guide pos="415"/>
        <p:guide pos="4929"/>
        <p:guide pos="3840"/>
        <p:guide orient="horz" pos="2455"/>
        <p:guide pos="29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image" Target="../media/image17.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2186-48BC-B4D8-DDC74E4E2E34}"/>
              </c:ext>
            </c:extLst>
          </c:dPt>
          <c:dPt>
            <c:idx val="1"/>
            <c:bubble3D val="0"/>
            <c:spPr>
              <a:noFill/>
              <a:ln w="6350">
                <a:solidFill>
                  <a:schemeClr val="accent2">
                    <a:alpha val="30000"/>
                  </a:schemeClr>
                </a:solidFill>
              </a:ln>
              <a:effectLst/>
            </c:spPr>
            <c:extLst>
              <c:ext xmlns:c16="http://schemas.microsoft.com/office/drawing/2014/chart" uri="{C3380CC4-5D6E-409C-BE32-E72D297353CC}">
                <c16:uniqueId val="{00000003-2186-48BC-B4D8-DDC74E4E2E34}"/>
              </c:ext>
            </c:extLst>
          </c:dPt>
          <c:dLbls>
            <c:dLbl>
              <c:idx val="0"/>
              <c:layout>
                <c:manualLayout>
                  <c:x val="-0.12586231412579343"/>
                  <c:y val="-0.2462525659388104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2"/>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25741579375988349"/>
                      <c:h val="0.4314344955247959"/>
                    </c:manualLayout>
                  </c15:layout>
                </c:ext>
                <c:ext xmlns:c16="http://schemas.microsoft.com/office/drawing/2014/chart" uri="{C3380CC4-5D6E-409C-BE32-E72D297353CC}">
                  <c16:uniqueId val="{00000001-2186-48BC-B4D8-DDC74E4E2E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c:v>
                </c:pt>
                <c:pt idx="1">
                  <c:v>B</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4-2186-48BC-B4D8-DDC74E4E2E34}"/>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2"/>
              </a:solidFill>
              <a:ln w="19050">
                <a:noFill/>
              </a:ln>
              <a:effectLst>
                <a:outerShdw blurRad="38100" sx="101000" sy="101000" algn="ctr" rotWithShape="0">
                  <a:schemeClr val="bg2">
                    <a:lumMod val="25000"/>
                    <a:alpha val="40000"/>
                  </a:schemeClr>
                </a:outerShdw>
              </a:effectLst>
            </c:spPr>
            <c:extLst>
              <c:ext xmlns:c16="http://schemas.microsoft.com/office/drawing/2014/chart" uri="{C3380CC4-5D6E-409C-BE32-E72D297353CC}">
                <c16:uniqueId val="{00000001-573B-4CD5-B312-E9B9315C5B1F}"/>
              </c:ext>
            </c:extLst>
          </c:dPt>
          <c:dPt>
            <c:idx val="1"/>
            <c:bubble3D val="0"/>
            <c:explosion val="14"/>
            <c:spPr>
              <a:noFill/>
              <a:ln w="19050">
                <a:noFill/>
              </a:ln>
              <a:effectLst/>
            </c:spPr>
            <c:extLst>
              <c:ext xmlns:c16="http://schemas.microsoft.com/office/drawing/2014/chart" uri="{C3380CC4-5D6E-409C-BE32-E72D297353CC}">
                <c16:uniqueId val="{00000003-573B-4CD5-B312-E9B9315C5B1F}"/>
              </c:ext>
            </c:extLst>
          </c:dPt>
          <c:cat>
            <c:strRef>
              <c:f>Sheet1!$A$2:$A$3</c:f>
              <c:strCache>
                <c:ptCount val="2"/>
                <c:pt idx="0">
                  <c:v>第一季度</c:v>
                </c:pt>
                <c:pt idx="1">
                  <c:v>第二季度</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4-573B-4CD5-B312-E9B9315C5B1F}"/>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2"/>
              </a:solidFill>
              <a:ln w="19050">
                <a:noFill/>
              </a:ln>
              <a:effectLst>
                <a:outerShdw blurRad="38100" sx="101000" sy="101000" algn="ctr" rotWithShape="0">
                  <a:schemeClr val="bg2">
                    <a:lumMod val="25000"/>
                    <a:alpha val="40000"/>
                  </a:schemeClr>
                </a:outerShdw>
              </a:effectLst>
            </c:spPr>
            <c:extLst>
              <c:ext xmlns:c16="http://schemas.microsoft.com/office/drawing/2014/chart" uri="{C3380CC4-5D6E-409C-BE32-E72D297353CC}">
                <c16:uniqueId val="{00000001-F627-4DD5-AD98-2EBD31D5E2A7}"/>
              </c:ext>
            </c:extLst>
          </c:dPt>
          <c:dPt>
            <c:idx val="1"/>
            <c:bubble3D val="0"/>
            <c:explosion val="14"/>
            <c:spPr>
              <a:noFill/>
              <a:ln w="19050">
                <a:noFill/>
              </a:ln>
              <a:effectLst/>
            </c:spPr>
            <c:extLst>
              <c:ext xmlns:c16="http://schemas.microsoft.com/office/drawing/2014/chart" uri="{C3380CC4-5D6E-409C-BE32-E72D297353CC}">
                <c16:uniqueId val="{00000003-F627-4DD5-AD98-2EBD31D5E2A7}"/>
              </c:ext>
            </c:extLst>
          </c:dPt>
          <c:cat>
            <c:strRef>
              <c:f>Sheet1!$A$2:$A$3</c:f>
              <c:strCache>
                <c:ptCount val="2"/>
                <c:pt idx="0">
                  <c:v>第一季度</c:v>
                </c:pt>
                <c:pt idx="1">
                  <c:v>第二季度</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F627-4DD5-AD98-2EBD31D5E2A7}"/>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2"/>
              </a:solidFill>
              <a:ln w="19050">
                <a:noFill/>
              </a:ln>
              <a:effectLst>
                <a:outerShdw blurRad="38100" sx="101000" sy="101000" algn="ctr" rotWithShape="0">
                  <a:schemeClr val="bg2">
                    <a:lumMod val="25000"/>
                    <a:alpha val="40000"/>
                  </a:schemeClr>
                </a:outerShdw>
              </a:effectLst>
            </c:spPr>
            <c:extLst>
              <c:ext xmlns:c16="http://schemas.microsoft.com/office/drawing/2014/chart" uri="{C3380CC4-5D6E-409C-BE32-E72D297353CC}">
                <c16:uniqueId val="{00000001-84BF-442F-B07F-934864352951}"/>
              </c:ext>
            </c:extLst>
          </c:dPt>
          <c:dPt>
            <c:idx val="1"/>
            <c:bubble3D val="0"/>
            <c:explosion val="14"/>
            <c:spPr>
              <a:noFill/>
              <a:ln w="19050">
                <a:noFill/>
              </a:ln>
              <a:effectLst/>
            </c:spPr>
            <c:extLst>
              <c:ext xmlns:c16="http://schemas.microsoft.com/office/drawing/2014/chart" uri="{C3380CC4-5D6E-409C-BE32-E72D297353CC}">
                <c16:uniqueId val="{00000003-84BF-442F-B07F-934864352951}"/>
              </c:ext>
            </c:extLst>
          </c:dPt>
          <c:cat>
            <c:strRef>
              <c:f>Sheet1!$A$2:$A$3</c:f>
              <c:strCache>
                <c:ptCount val="2"/>
                <c:pt idx="0">
                  <c:v>第一季度</c:v>
                </c:pt>
                <c:pt idx="1">
                  <c:v>第二季度</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04-84BF-442F-B07F-934864352951}"/>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2"/>
              </a:solidFill>
              <a:ln w="19050">
                <a:noFill/>
              </a:ln>
              <a:effectLst>
                <a:outerShdw blurRad="38100" sx="101000" sy="101000" algn="ctr" rotWithShape="0">
                  <a:schemeClr val="bg2">
                    <a:lumMod val="25000"/>
                    <a:alpha val="40000"/>
                  </a:schemeClr>
                </a:outerShdw>
              </a:effectLst>
            </c:spPr>
            <c:extLst>
              <c:ext xmlns:c16="http://schemas.microsoft.com/office/drawing/2014/chart" uri="{C3380CC4-5D6E-409C-BE32-E72D297353CC}">
                <c16:uniqueId val="{00000001-2D09-47C0-9D7B-C0B6DCE2B636}"/>
              </c:ext>
            </c:extLst>
          </c:dPt>
          <c:dPt>
            <c:idx val="1"/>
            <c:bubble3D val="0"/>
            <c:explosion val="14"/>
            <c:spPr>
              <a:noFill/>
              <a:ln w="19050">
                <a:noFill/>
              </a:ln>
              <a:effectLst/>
            </c:spPr>
            <c:extLst>
              <c:ext xmlns:c16="http://schemas.microsoft.com/office/drawing/2014/chart" uri="{C3380CC4-5D6E-409C-BE32-E72D297353CC}">
                <c16:uniqueId val="{00000003-2D09-47C0-9D7B-C0B6DCE2B636}"/>
              </c:ext>
            </c:extLst>
          </c:dPt>
          <c:cat>
            <c:strRef>
              <c:f>Sheet1!$A$2:$A$3</c:f>
              <c:strCache>
                <c:ptCount val="2"/>
                <c:pt idx="0">
                  <c:v>第一季度</c:v>
                </c:pt>
                <c:pt idx="1">
                  <c:v>第二季度</c:v>
                </c:pt>
              </c:strCache>
            </c:strRef>
          </c:cat>
          <c:val>
            <c:numRef>
              <c:f>Sheet1!$B$2:$B$3</c:f>
              <c:numCache>
                <c:formatCode>0%</c:formatCode>
                <c:ptCount val="2"/>
                <c:pt idx="0">
                  <c:v>0.32</c:v>
                </c:pt>
                <c:pt idx="1">
                  <c:v>0.68</c:v>
                </c:pt>
              </c:numCache>
            </c:numRef>
          </c:val>
          <c:extLst>
            <c:ext xmlns:c16="http://schemas.microsoft.com/office/drawing/2014/chart" uri="{C3380CC4-5D6E-409C-BE32-E72D297353CC}">
              <c16:uniqueId val="{00000004-2D09-47C0-9D7B-C0B6DCE2B636}"/>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968D-4349-9C65-98500EA1088B}"/>
              </c:ext>
            </c:extLst>
          </c:dPt>
          <c:dPt>
            <c:idx val="1"/>
            <c:bubble3D val="0"/>
            <c:spPr>
              <a:noFill/>
              <a:ln w="6350">
                <a:solidFill>
                  <a:schemeClr val="accent2">
                    <a:alpha val="40000"/>
                  </a:schemeClr>
                </a:solidFill>
              </a:ln>
              <a:effectLst/>
            </c:spPr>
            <c:extLst>
              <c:ext xmlns:c16="http://schemas.microsoft.com/office/drawing/2014/chart" uri="{C3380CC4-5D6E-409C-BE32-E72D297353CC}">
                <c16:uniqueId val="{00000003-968D-4349-9C65-98500EA1088B}"/>
              </c:ext>
            </c:extLst>
          </c:dPt>
          <c:dLbls>
            <c:dLbl>
              <c:idx val="0"/>
              <c:layout>
                <c:manualLayout>
                  <c:x val="-0.19152960845229428"/>
                  <c:y val="0.15370813706379041"/>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2"/>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25741579375988349"/>
                      <c:h val="0.4314344955247959"/>
                    </c:manualLayout>
                  </c15:layout>
                </c:ext>
                <c:ext xmlns:c16="http://schemas.microsoft.com/office/drawing/2014/chart" uri="{C3380CC4-5D6E-409C-BE32-E72D297353CC}">
                  <c16:uniqueId val="{00000001-968D-4349-9C65-98500EA108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c:v>
                </c:pt>
                <c:pt idx="1">
                  <c:v>B</c:v>
                </c:pt>
              </c:strCache>
            </c:strRef>
          </c:cat>
          <c:val>
            <c:numRef>
              <c:f>Sheet1!$B$2:$B$3</c:f>
              <c:numCache>
                <c:formatCode>0%</c:formatCode>
                <c:ptCount val="2"/>
                <c:pt idx="0">
                  <c:v>0.34</c:v>
                </c:pt>
                <c:pt idx="1">
                  <c:v>0.66</c:v>
                </c:pt>
              </c:numCache>
            </c:numRef>
          </c:val>
          <c:extLst>
            <c:ext xmlns:c16="http://schemas.microsoft.com/office/drawing/2014/chart" uri="{C3380CC4-5D6E-409C-BE32-E72D297353CC}">
              <c16:uniqueId val="{00000004-968D-4349-9C65-98500EA1088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17E6-4009-88BA-07F3583F39F9}"/>
              </c:ext>
            </c:extLst>
          </c:dPt>
          <c:dPt>
            <c:idx val="1"/>
            <c:bubble3D val="0"/>
            <c:spPr>
              <a:noFill/>
              <a:ln w="6350">
                <a:solidFill>
                  <a:schemeClr val="accent2">
                    <a:alpha val="50000"/>
                  </a:schemeClr>
                </a:solidFill>
              </a:ln>
              <a:effectLst/>
            </c:spPr>
            <c:extLst>
              <c:ext xmlns:c16="http://schemas.microsoft.com/office/drawing/2014/chart" uri="{C3380CC4-5D6E-409C-BE32-E72D297353CC}">
                <c16:uniqueId val="{00000003-17E6-4009-88BA-07F3583F39F9}"/>
              </c:ext>
            </c:extLst>
          </c:dPt>
          <c:dLbls>
            <c:dLbl>
              <c:idx val="0"/>
              <c:layout>
                <c:manualLayout>
                  <c:x val="-0.19700188297950266"/>
                  <c:y val="-0.1477515395632862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2"/>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25741579375988349"/>
                      <c:h val="0.4314344955247959"/>
                    </c:manualLayout>
                  </c15:layout>
                </c:ext>
                <c:ext xmlns:c16="http://schemas.microsoft.com/office/drawing/2014/chart" uri="{C3380CC4-5D6E-409C-BE32-E72D297353CC}">
                  <c16:uniqueId val="{00000001-17E6-4009-88BA-07F3583F39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c:v>
                </c:pt>
                <c:pt idx="1">
                  <c:v>B</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4-17E6-4009-88BA-07F3583F39F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A148-4347-9178-EBFD8FC3949F}"/>
              </c:ext>
            </c:extLst>
          </c:dPt>
          <c:dPt>
            <c:idx val="1"/>
            <c:bubble3D val="0"/>
            <c:spPr>
              <a:noFill/>
              <a:ln w="6350">
                <a:solidFill>
                  <a:schemeClr val="accent2">
                    <a:alpha val="40000"/>
                  </a:schemeClr>
                </a:solidFill>
              </a:ln>
              <a:effectLst/>
            </c:spPr>
            <c:extLst>
              <c:ext xmlns:c16="http://schemas.microsoft.com/office/drawing/2014/chart" uri="{C3380CC4-5D6E-409C-BE32-E72D297353CC}">
                <c16:uniqueId val="{00000003-A148-4347-9178-EBFD8FC3949F}"/>
              </c:ext>
            </c:extLst>
          </c:dPt>
          <c:dLbls>
            <c:dLbl>
              <c:idx val="0"/>
              <c:layout>
                <c:manualLayout>
                  <c:x val="-0.21341870656112788"/>
                  <c:y val="-5.7458932052389104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2"/>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25741579375988349"/>
                      <c:h val="0.4314344955247959"/>
                    </c:manualLayout>
                  </c15:layout>
                </c:ext>
                <c:ext xmlns:c16="http://schemas.microsoft.com/office/drawing/2014/chart" uri="{C3380CC4-5D6E-409C-BE32-E72D297353CC}">
                  <c16:uniqueId val="{00000001-A148-4347-9178-EBFD8FC3949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c:v>
                </c:pt>
                <c:pt idx="1">
                  <c:v>B</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4-A148-4347-9178-EBFD8FC3949F}"/>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china</c:v>
                </c:pt>
              </c:strCache>
            </c:strRef>
          </c:tx>
          <c:spPr>
            <a:solidFill>
              <a:srgbClr val="FAFAFA"/>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088F-4D9F-B9C0-322D9998AD4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088F-4D9F-B9C0-322D9998AD4A}"/>
              </c:ext>
            </c:extLst>
          </c:dPt>
          <c:dLbls>
            <c:dLbl>
              <c:idx val="0"/>
              <c:layout>
                <c:manualLayout>
                  <c:x val="-0.15701458662802997"/>
                  <c:y val="-0.26899133544313852"/>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accent2"/>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49950599279664881"/>
                      <c:h val="0.31412210394526507"/>
                    </c:manualLayout>
                  </c15:layout>
                </c:ext>
                <c:ext xmlns:c16="http://schemas.microsoft.com/office/drawing/2014/chart" uri="{C3380CC4-5D6E-409C-BE32-E72D297353CC}">
                  <c16:uniqueId val="{00000001-088F-4D9F-B9C0-322D9998AD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0%</c:formatCode>
                <c:ptCount val="2"/>
                <c:pt idx="0">
                  <c:v>0.81</c:v>
                </c:pt>
                <c:pt idx="1">
                  <c:v>0.19</c:v>
                </c:pt>
              </c:numCache>
            </c:numRef>
          </c:val>
          <c:extLst>
            <c:ext xmlns:c16="http://schemas.microsoft.com/office/drawing/2014/chart" uri="{C3380CC4-5D6E-409C-BE32-E72D297353CC}">
              <c16:uniqueId val="{00000004-088F-4D9F-B9C0-322D9998AD4A}"/>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china</c:v>
                </c:pt>
              </c:strCache>
            </c:strRef>
          </c:tx>
          <c:spPr>
            <a:solidFill>
              <a:srgbClr val="FAFAFA"/>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7E50-4744-A623-95524AF6F025}"/>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7E50-4744-A623-95524AF6F025}"/>
              </c:ext>
            </c:extLst>
          </c:dPt>
          <c:dLbls>
            <c:dLbl>
              <c:idx val="0"/>
              <c:layout>
                <c:manualLayout>
                  <c:x val="-0.26391795587289868"/>
                  <c:y val="-5.9775852320697515E-2"/>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accent2"/>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48614307164104031"/>
                      <c:h val="0.31412210394526507"/>
                    </c:manualLayout>
                  </c15:layout>
                </c:ext>
                <c:ext xmlns:c16="http://schemas.microsoft.com/office/drawing/2014/chart" uri="{C3380CC4-5D6E-409C-BE32-E72D297353CC}">
                  <c16:uniqueId val="{00000001-7E50-4744-A623-95524AF6F02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4-7E50-4744-A623-95524AF6F025}"/>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2626321765048"/>
          <c:y val="3.7967898291474469E-2"/>
          <c:w val="0.86894175755236991"/>
          <c:h val="0.91666385959374119"/>
        </c:manualLayout>
      </c:layout>
      <c:barChart>
        <c:barDir val="bar"/>
        <c:grouping val="stacked"/>
        <c:varyColors val="0"/>
        <c:ser>
          <c:idx val="0"/>
          <c:order val="0"/>
          <c:tx>
            <c:strRef>
              <c:f>Sheet1!$B$1</c:f>
              <c:strCache>
                <c:ptCount val="1"/>
                <c:pt idx="0">
                  <c:v>系列 1</c:v>
                </c:pt>
              </c:strCache>
            </c:strRef>
          </c:tx>
          <c:spPr>
            <a:gradFill flip="none" rotWithShape="1">
              <a:gsLst>
                <a:gs pos="0">
                  <a:schemeClr val="accent2"/>
                </a:gs>
                <a:gs pos="36000">
                  <a:schemeClr val="accent2"/>
                </a:gs>
                <a:gs pos="100000">
                  <a:schemeClr val="accent2">
                    <a:lumMod val="75000"/>
                  </a:schemeClr>
                </a:gs>
              </a:gsLst>
              <a:lin ang="13500000" scaled="1"/>
              <a:tileRect/>
            </a:gradFill>
            <a:ln>
              <a:noFill/>
            </a:ln>
            <a:effectLst>
              <a:outerShdw blurRad="279400" dist="139700" dir="2700000" algn="tl" rotWithShape="0">
                <a:schemeClr val="bg2">
                  <a:lumMod val="50000"/>
                  <a:alpha val="40000"/>
                </a:scheme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keynote</c:v>
                </c:pt>
                <c:pt idx="1">
                  <c:v>Windows</c:v>
                </c:pt>
                <c:pt idx="2">
                  <c:v>Sougo</c:v>
                </c:pt>
                <c:pt idx="3">
                  <c:v>Bing</c:v>
                </c:pt>
                <c:pt idx="4">
                  <c:v>Baidu</c:v>
                </c:pt>
                <c:pt idx="5">
                  <c:v>Google</c:v>
                </c:pt>
              </c:strCache>
            </c:strRef>
          </c:cat>
          <c:val>
            <c:numRef>
              <c:f>Sheet1!$B$2:$B$7</c:f>
              <c:numCache>
                <c:formatCode>General</c:formatCode>
                <c:ptCount val="6"/>
                <c:pt idx="0">
                  <c:v>1</c:v>
                </c:pt>
                <c:pt idx="1">
                  <c:v>1.5</c:v>
                </c:pt>
                <c:pt idx="2">
                  <c:v>1.8</c:v>
                </c:pt>
                <c:pt idx="3">
                  <c:v>2.5</c:v>
                </c:pt>
                <c:pt idx="4">
                  <c:v>3.5</c:v>
                </c:pt>
                <c:pt idx="5">
                  <c:v>4.3</c:v>
                </c:pt>
              </c:numCache>
            </c:numRef>
          </c:val>
          <c:extLst>
            <c:ext xmlns:c16="http://schemas.microsoft.com/office/drawing/2014/chart" uri="{C3380CC4-5D6E-409C-BE32-E72D297353CC}">
              <c16:uniqueId val="{00000000-43D9-4E0C-B276-21788932B46B}"/>
            </c:ext>
          </c:extLst>
        </c:ser>
        <c:ser>
          <c:idx val="1"/>
          <c:order val="1"/>
          <c:tx>
            <c:strRef>
              <c:f>Sheet1!$C$1</c:f>
              <c:strCache>
                <c:ptCount val="1"/>
                <c:pt idx="0">
                  <c:v>列1</c:v>
                </c:pt>
              </c:strCache>
            </c:strRef>
          </c:tx>
          <c:spPr>
            <a:gradFill>
              <a:gsLst>
                <a:gs pos="0">
                  <a:schemeClr val="bg1"/>
                </a:gs>
                <a:gs pos="36000">
                  <a:schemeClr val="bg1"/>
                </a:gs>
                <a:gs pos="100000">
                  <a:schemeClr val="bg1">
                    <a:lumMod val="85000"/>
                  </a:schemeClr>
                </a:gs>
              </a:gsLst>
              <a:lin ang="13500000" scaled="1"/>
            </a:gradFill>
            <a:ln>
              <a:noFill/>
            </a:ln>
            <a:effectLst>
              <a:outerShdw blurRad="279400" dist="139700" dir="2700000" algn="tl" rotWithShape="0">
                <a:schemeClr val="bg2">
                  <a:lumMod val="50000"/>
                  <a:alpha val="40000"/>
                </a:schemeClr>
              </a:outerShdw>
            </a:effectLst>
          </c:spPr>
          <c:invertIfNegative val="0"/>
          <c:cat>
            <c:strRef>
              <c:f>Sheet1!$A$2:$A$7</c:f>
              <c:strCache>
                <c:ptCount val="6"/>
                <c:pt idx="0">
                  <c:v>keynote</c:v>
                </c:pt>
                <c:pt idx="1">
                  <c:v>Windows</c:v>
                </c:pt>
                <c:pt idx="2">
                  <c:v>Sougo</c:v>
                </c:pt>
                <c:pt idx="3">
                  <c:v>Bing</c:v>
                </c:pt>
                <c:pt idx="4">
                  <c:v>Baidu</c:v>
                </c:pt>
                <c:pt idx="5">
                  <c:v>Google</c:v>
                </c:pt>
              </c:strCache>
            </c:strRef>
          </c:cat>
          <c:val>
            <c:numRef>
              <c:f>Sheet1!$C$2:$C$7</c:f>
              <c:numCache>
                <c:formatCode>General</c:formatCode>
                <c:ptCount val="6"/>
                <c:pt idx="0">
                  <c:v>4</c:v>
                </c:pt>
                <c:pt idx="1">
                  <c:v>3.5</c:v>
                </c:pt>
                <c:pt idx="2">
                  <c:v>3.2</c:v>
                </c:pt>
                <c:pt idx="3">
                  <c:v>2.5</c:v>
                </c:pt>
                <c:pt idx="4">
                  <c:v>1.5</c:v>
                </c:pt>
                <c:pt idx="5">
                  <c:v>0.7</c:v>
                </c:pt>
              </c:numCache>
            </c:numRef>
          </c:val>
          <c:extLst>
            <c:ext xmlns:c16="http://schemas.microsoft.com/office/drawing/2014/chart" uri="{C3380CC4-5D6E-409C-BE32-E72D297353CC}">
              <c16:uniqueId val="{00000001-43D9-4E0C-B276-21788932B46B}"/>
            </c:ext>
          </c:extLst>
        </c:ser>
        <c:dLbls>
          <c:showLegendKey val="0"/>
          <c:showVal val="0"/>
          <c:showCatName val="0"/>
          <c:showSerName val="0"/>
          <c:showPercent val="0"/>
          <c:showBubbleSize val="0"/>
        </c:dLbls>
        <c:gapWidth val="182"/>
        <c:overlap val="100"/>
        <c:axId val="242730112"/>
        <c:axId val="242731648"/>
      </c:barChart>
      <c:catAx>
        <c:axId val="2427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zh-CN"/>
          </a:p>
        </c:txPr>
        <c:crossAx val="242731648"/>
        <c:crosses val="autoZero"/>
        <c:auto val="1"/>
        <c:lblAlgn val="ctr"/>
        <c:lblOffset val="100"/>
        <c:noMultiLvlLbl val="0"/>
      </c:catAx>
      <c:valAx>
        <c:axId val="242731648"/>
        <c:scaling>
          <c:orientation val="minMax"/>
          <c:max val="5"/>
        </c:scaling>
        <c:delete val="1"/>
        <c:axPos val="b"/>
        <c:numFmt formatCode="General" sourceLinked="1"/>
        <c:majorTickMark val="none"/>
        <c:minorTickMark val="none"/>
        <c:tickLblPos val="nextTo"/>
        <c:crossAx val="242730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gradFill>
              <a:gsLst>
                <a:gs pos="0">
                  <a:schemeClr val="bg1"/>
                </a:gs>
                <a:gs pos="36000">
                  <a:schemeClr val="bg1"/>
                </a:gs>
                <a:gs pos="100000">
                  <a:schemeClr val="bg1">
                    <a:lumMod val="85000"/>
                  </a:schemeClr>
                </a:gs>
              </a:gsLst>
              <a:lin ang="13500000" scaled="1"/>
            </a:gradFill>
            <a:ln>
              <a:gradFill flip="none" rotWithShape="1">
                <a:gsLst>
                  <a:gs pos="0">
                    <a:schemeClr val="bg1"/>
                  </a:gs>
                  <a:gs pos="100000">
                    <a:schemeClr val="bg1"/>
                  </a:gs>
                </a:gsLst>
                <a:lin ang="2700000" scaled="1"/>
                <a:tileRect/>
              </a:gradFill>
            </a:ln>
            <a:effectLst>
              <a:outerShdw blurRad="279400" dist="279400" dir="2700000" algn="tl" rotWithShape="0">
                <a:schemeClr val="bg2">
                  <a:lumMod val="50000"/>
                  <a:alpha val="40000"/>
                </a:schemeClr>
              </a:outerShdw>
            </a:effectLst>
          </c:spPr>
          <c:explosion val="6"/>
          <c:dPt>
            <c:idx val="0"/>
            <c:bubble3D val="0"/>
            <c:spPr>
              <a:gradFill>
                <a:gsLst>
                  <a:gs pos="0">
                    <a:schemeClr val="bg1"/>
                  </a:gs>
                  <a:gs pos="36000">
                    <a:schemeClr val="bg1"/>
                  </a:gs>
                  <a:gs pos="100000">
                    <a:schemeClr val="bg1">
                      <a:lumMod val="85000"/>
                    </a:schemeClr>
                  </a:gs>
                </a:gsLst>
                <a:lin ang="13500000" scaled="1"/>
              </a:gradFill>
              <a:ln w="19050">
                <a:gradFill flip="none" rotWithShape="1">
                  <a:gsLst>
                    <a:gs pos="0">
                      <a:schemeClr val="bg1"/>
                    </a:gs>
                    <a:gs pos="100000">
                      <a:schemeClr val="bg1"/>
                    </a:gs>
                  </a:gsLst>
                  <a:lin ang="2700000" scaled="1"/>
                  <a:tileRect/>
                </a:gradFill>
              </a:ln>
              <a:effectLst>
                <a:outerShdw blurRad="279400" dist="279400" dir="2700000" algn="tl" rotWithShape="0">
                  <a:schemeClr val="bg2">
                    <a:lumMod val="50000"/>
                    <a:alpha val="40000"/>
                  </a:schemeClr>
                </a:outerShdw>
              </a:effectLst>
            </c:spPr>
            <c:extLst>
              <c:ext xmlns:c16="http://schemas.microsoft.com/office/drawing/2014/chart" uri="{C3380CC4-5D6E-409C-BE32-E72D297353CC}">
                <c16:uniqueId val="{00000001-1E33-4E81-A2E7-DED3F45CC6F7}"/>
              </c:ext>
            </c:extLst>
          </c:dPt>
          <c:dPt>
            <c:idx val="1"/>
            <c:bubble3D val="0"/>
            <c:spPr>
              <a:gradFill>
                <a:gsLst>
                  <a:gs pos="0">
                    <a:schemeClr val="bg1"/>
                  </a:gs>
                  <a:gs pos="36000">
                    <a:schemeClr val="bg1"/>
                  </a:gs>
                  <a:gs pos="100000">
                    <a:schemeClr val="bg1">
                      <a:lumMod val="85000"/>
                    </a:schemeClr>
                  </a:gs>
                </a:gsLst>
                <a:lin ang="13500000" scaled="1"/>
              </a:gradFill>
              <a:ln w="19050">
                <a:gradFill flip="none" rotWithShape="1">
                  <a:gsLst>
                    <a:gs pos="0">
                      <a:schemeClr val="bg1"/>
                    </a:gs>
                    <a:gs pos="100000">
                      <a:schemeClr val="bg1"/>
                    </a:gs>
                  </a:gsLst>
                  <a:lin ang="2700000" scaled="1"/>
                  <a:tileRect/>
                </a:gradFill>
              </a:ln>
              <a:effectLst>
                <a:outerShdw blurRad="279400" dist="279400" dir="2700000" algn="tl" rotWithShape="0">
                  <a:schemeClr val="bg2">
                    <a:lumMod val="50000"/>
                    <a:alpha val="40000"/>
                  </a:schemeClr>
                </a:outerShdw>
              </a:effectLst>
            </c:spPr>
            <c:extLst>
              <c:ext xmlns:c16="http://schemas.microsoft.com/office/drawing/2014/chart" uri="{C3380CC4-5D6E-409C-BE32-E72D297353CC}">
                <c16:uniqueId val="{00000003-1E33-4E81-A2E7-DED3F45CC6F7}"/>
              </c:ext>
            </c:extLst>
          </c:dPt>
          <c:dPt>
            <c:idx val="2"/>
            <c:bubble3D val="0"/>
            <c:spPr>
              <a:gradFill>
                <a:gsLst>
                  <a:gs pos="0">
                    <a:schemeClr val="bg1"/>
                  </a:gs>
                  <a:gs pos="36000">
                    <a:schemeClr val="bg1"/>
                  </a:gs>
                  <a:gs pos="100000">
                    <a:schemeClr val="bg1">
                      <a:lumMod val="85000"/>
                    </a:schemeClr>
                  </a:gs>
                </a:gsLst>
                <a:lin ang="13500000" scaled="1"/>
              </a:gradFill>
              <a:ln w="19050">
                <a:gradFill flip="none" rotWithShape="1">
                  <a:gsLst>
                    <a:gs pos="0">
                      <a:schemeClr val="bg1"/>
                    </a:gs>
                    <a:gs pos="100000">
                      <a:schemeClr val="bg1"/>
                    </a:gs>
                  </a:gsLst>
                  <a:lin ang="2700000" scaled="1"/>
                  <a:tileRect/>
                </a:gradFill>
              </a:ln>
              <a:effectLst>
                <a:outerShdw blurRad="279400" dist="279400" dir="2700000" algn="tl" rotWithShape="0">
                  <a:schemeClr val="bg2">
                    <a:lumMod val="50000"/>
                    <a:alpha val="40000"/>
                  </a:schemeClr>
                </a:outerShdw>
              </a:effectLst>
            </c:spPr>
            <c:extLst>
              <c:ext xmlns:c16="http://schemas.microsoft.com/office/drawing/2014/chart" uri="{C3380CC4-5D6E-409C-BE32-E72D297353CC}">
                <c16:uniqueId val="{00000005-1E33-4E81-A2E7-DED3F45CC6F7}"/>
              </c:ext>
            </c:extLst>
          </c:dPt>
          <c:dPt>
            <c:idx val="3"/>
            <c:bubble3D val="0"/>
            <c:spPr>
              <a:gradFill>
                <a:gsLst>
                  <a:gs pos="0">
                    <a:schemeClr val="bg1"/>
                  </a:gs>
                  <a:gs pos="36000">
                    <a:schemeClr val="bg1"/>
                  </a:gs>
                  <a:gs pos="100000">
                    <a:schemeClr val="bg1">
                      <a:lumMod val="85000"/>
                    </a:schemeClr>
                  </a:gs>
                </a:gsLst>
                <a:lin ang="13500000" scaled="1"/>
              </a:gradFill>
              <a:ln w="19050">
                <a:gradFill flip="none" rotWithShape="1">
                  <a:gsLst>
                    <a:gs pos="0">
                      <a:schemeClr val="bg1"/>
                    </a:gs>
                    <a:gs pos="100000">
                      <a:schemeClr val="bg1"/>
                    </a:gs>
                  </a:gsLst>
                  <a:lin ang="2700000" scaled="1"/>
                  <a:tileRect/>
                </a:gradFill>
              </a:ln>
              <a:effectLst>
                <a:outerShdw blurRad="279400" dist="279400" dir="2700000" algn="tl" rotWithShape="0">
                  <a:schemeClr val="bg2">
                    <a:lumMod val="50000"/>
                    <a:alpha val="40000"/>
                  </a:schemeClr>
                </a:outerShdw>
              </a:effectLst>
            </c:spPr>
            <c:extLst>
              <c:ext xmlns:c16="http://schemas.microsoft.com/office/drawing/2014/chart" uri="{C3380CC4-5D6E-409C-BE32-E72D297353CC}">
                <c16:uniqueId val="{00000007-1E33-4E81-A2E7-DED3F45CC6F7}"/>
              </c:ext>
            </c:extLst>
          </c:dPt>
          <c:dLbls>
            <c:dLbl>
              <c:idx val="0"/>
              <c:layout>
                <c:manualLayout>
                  <c:x val="-0.18459782305061379"/>
                  <c:y val="-4.5863850413347985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1064425965849235"/>
                      <c:h val="0.35853543101598906"/>
                    </c:manualLayout>
                  </c15:layout>
                </c:ext>
                <c:ext xmlns:c16="http://schemas.microsoft.com/office/drawing/2014/chart" uri="{C3380CC4-5D6E-409C-BE32-E72D297353CC}">
                  <c16:uniqueId val="{00000001-1E33-4E81-A2E7-DED3F45CC6F7}"/>
                </c:ext>
              </c:extLst>
            </c:dLbl>
            <c:dLbl>
              <c:idx val="1"/>
              <c:layout>
                <c:manualLayout>
                  <c:x val="0.13997068233278123"/>
                  <c:y val="-0.17853240627392963"/>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3762663734318582"/>
                      <c:h val="0.35853543101598906"/>
                    </c:manualLayout>
                  </c15:layout>
                </c:ext>
                <c:ext xmlns:c16="http://schemas.microsoft.com/office/drawing/2014/chart" uri="{C3380CC4-5D6E-409C-BE32-E72D297353CC}">
                  <c16:uniqueId val="{00000003-1E33-4E81-A2E7-DED3F45CC6F7}"/>
                </c:ext>
              </c:extLst>
            </c:dLbl>
            <c:dLbl>
              <c:idx val="2"/>
              <c:delete val="1"/>
              <c:extLst>
                <c:ext xmlns:c15="http://schemas.microsoft.com/office/drawing/2012/chart" uri="{CE6537A1-D6FC-4f65-9D91-7224C49458BB}"/>
                <c:ext xmlns:c16="http://schemas.microsoft.com/office/drawing/2014/chart" uri="{C3380CC4-5D6E-409C-BE32-E72D297353CC}">
                  <c16:uniqueId val="{00000005-1E33-4E81-A2E7-DED3F45CC6F7}"/>
                </c:ext>
              </c:extLst>
            </c:dLbl>
            <c:dLbl>
              <c:idx val="3"/>
              <c:delete val="1"/>
              <c:extLst>
                <c:ext xmlns:c15="http://schemas.microsoft.com/office/drawing/2012/chart" uri="{CE6537A1-D6FC-4f65-9D91-7224C49458BB}"/>
                <c:ext xmlns:c16="http://schemas.microsoft.com/office/drawing/2014/chart" uri="{C3380CC4-5D6E-409C-BE32-E72D297353CC}">
                  <c16:uniqueId val="{00000007-1E33-4E81-A2E7-DED3F45CC6F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0%</c:formatCode>
                <c:ptCount val="4"/>
                <c:pt idx="0">
                  <c:v>0.55000000000000004</c:v>
                </c:pt>
                <c:pt idx="1">
                  <c:v>0.25</c:v>
                </c:pt>
                <c:pt idx="2">
                  <c:v>0.12</c:v>
                </c:pt>
                <c:pt idx="3">
                  <c:v>0.08</c:v>
                </c:pt>
              </c:numCache>
            </c:numRef>
          </c:val>
          <c:extLst>
            <c:ext xmlns:c16="http://schemas.microsoft.com/office/drawing/2014/chart" uri="{C3380CC4-5D6E-409C-BE32-E72D297353CC}">
              <c16:uniqueId val="{00000008-1E33-4E81-A2E7-DED3F45CC6F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9050" cap="rnd">
              <a:solidFill>
                <a:schemeClr val="accent2"/>
              </a:solidFill>
              <a:round/>
            </a:ln>
            <a:effectLst>
              <a:outerShdw blurRad="279400" dist="139700" dir="2700000" algn="tl" rotWithShape="0">
                <a:schemeClr val="bg2">
                  <a:lumMod val="50000"/>
                  <a:alpha val="40000"/>
                </a:schemeClr>
              </a:outerShdw>
            </a:effectLst>
          </c:spPr>
          <c:marker>
            <c:symbol val="picture"/>
            <c:spPr>
              <a:blipFill>
                <a:blip xmlns:r="http://schemas.openxmlformats.org/officeDocument/2006/relationships" r:embed="rId1"/>
                <a:stretch>
                  <a:fillRect/>
                </a:stretch>
              </a:blipFill>
              <a:ln w="25400">
                <a:noFill/>
              </a:ln>
              <a:effectLst>
                <a:outerShdw blurRad="279400" dist="139700" dir="2700000" algn="tl" rotWithShape="0">
                  <a:schemeClr val="bg2">
                    <a:lumMod val="50000"/>
                    <a:alpha val="40000"/>
                  </a:schemeClr>
                </a:outerShdw>
              </a:effectLst>
            </c:spPr>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4.3</c:v>
                </c:pt>
                <c:pt idx="1">
                  <c:v>2.5</c:v>
                </c:pt>
                <c:pt idx="2">
                  <c:v>3.5</c:v>
                </c:pt>
                <c:pt idx="3">
                  <c:v>4.5</c:v>
                </c:pt>
                <c:pt idx="4">
                  <c:v>2.4</c:v>
                </c:pt>
                <c:pt idx="5">
                  <c:v>4.4000000000000004</c:v>
                </c:pt>
                <c:pt idx="6">
                  <c:v>1.8</c:v>
                </c:pt>
                <c:pt idx="7">
                  <c:v>2.8</c:v>
                </c:pt>
                <c:pt idx="8">
                  <c:v>2</c:v>
                </c:pt>
                <c:pt idx="9">
                  <c:v>2</c:v>
                </c:pt>
                <c:pt idx="10">
                  <c:v>3</c:v>
                </c:pt>
                <c:pt idx="11">
                  <c:v>5</c:v>
                </c:pt>
              </c:numCache>
            </c:numRef>
          </c:val>
          <c:smooth val="1"/>
          <c:extLst>
            <c:ext xmlns:c16="http://schemas.microsoft.com/office/drawing/2014/chart" uri="{C3380CC4-5D6E-409C-BE32-E72D297353CC}">
              <c16:uniqueId val="{00000000-78E6-4CAC-B182-55617740A7F6}"/>
            </c:ext>
          </c:extLst>
        </c:ser>
        <c:dLbls>
          <c:showLegendKey val="0"/>
          <c:showVal val="0"/>
          <c:showCatName val="0"/>
          <c:showSerName val="0"/>
          <c:showPercent val="0"/>
          <c:showBubbleSize val="0"/>
        </c:dLbls>
        <c:marker val="1"/>
        <c:smooth val="0"/>
        <c:axId val="244089216"/>
        <c:axId val="244091136"/>
      </c:lineChart>
      <c:catAx>
        <c:axId val="24408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zh-CN"/>
          </a:p>
        </c:txPr>
        <c:crossAx val="244091136"/>
        <c:crosses val="autoZero"/>
        <c:auto val="1"/>
        <c:lblAlgn val="ctr"/>
        <c:lblOffset val="100"/>
        <c:noMultiLvlLbl val="0"/>
      </c:catAx>
      <c:valAx>
        <c:axId val="244091136"/>
        <c:scaling>
          <c:orientation val="minMax"/>
        </c:scaling>
        <c:delete val="0"/>
        <c:axPos val="l"/>
        <c:majorGridlines>
          <c:spPr>
            <a:ln w="6350"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zh-CN"/>
          </a:p>
        </c:txPr>
        <c:crossAx val="244089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3B4FE-D1FB-4EB8-86E9-B3A3E176F958}" type="datetimeFigureOut">
              <a:rPr lang="zh-CN" altLang="en-US" smtClean="0"/>
              <a:t>2019/7/23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F5AA-9C31-4ED1-824B-C860FDEFBFC3}" type="slidenum">
              <a:rPr lang="zh-CN" altLang="en-US" smtClean="0"/>
              <a:t>‹#›</a:t>
            </a:fld>
            <a:endParaRPr lang="zh-CN" altLang="en-US"/>
          </a:p>
        </p:txBody>
      </p:sp>
    </p:spTree>
    <p:extLst>
      <p:ext uri="{BB962C8B-B14F-4D97-AF65-F5344CB8AC3E}">
        <p14:creationId xmlns:p14="http://schemas.microsoft.com/office/powerpoint/2010/main" val="114546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a:t>
            </a:fld>
            <a:endParaRPr lang="zh-CN" altLang="en-US"/>
          </a:p>
        </p:txBody>
      </p:sp>
    </p:spTree>
    <p:extLst>
      <p:ext uri="{BB962C8B-B14F-4D97-AF65-F5344CB8AC3E}">
        <p14:creationId xmlns:p14="http://schemas.microsoft.com/office/powerpoint/2010/main" val="358686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10</a:t>
            </a:fld>
            <a:endParaRPr lang="zh-CN" altLang="en-US"/>
          </a:p>
        </p:txBody>
      </p:sp>
    </p:spTree>
    <p:extLst>
      <p:ext uri="{BB962C8B-B14F-4D97-AF65-F5344CB8AC3E}">
        <p14:creationId xmlns:p14="http://schemas.microsoft.com/office/powerpoint/2010/main" val="2216335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11</a:t>
            </a:fld>
            <a:endParaRPr lang="zh-CN" altLang="en-US"/>
          </a:p>
        </p:txBody>
      </p:sp>
    </p:spTree>
    <p:extLst>
      <p:ext uri="{BB962C8B-B14F-4D97-AF65-F5344CB8AC3E}">
        <p14:creationId xmlns:p14="http://schemas.microsoft.com/office/powerpoint/2010/main" val="3030552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12</a:t>
            </a:fld>
            <a:endParaRPr lang="zh-CN" altLang="en-US"/>
          </a:p>
        </p:txBody>
      </p:sp>
    </p:spTree>
    <p:extLst>
      <p:ext uri="{BB962C8B-B14F-4D97-AF65-F5344CB8AC3E}">
        <p14:creationId xmlns:p14="http://schemas.microsoft.com/office/powerpoint/2010/main" val="3175401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13</a:t>
            </a:fld>
            <a:endParaRPr lang="zh-CN" altLang="en-US"/>
          </a:p>
        </p:txBody>
      </p:sp>
    </p:spTree>
    <p:extLst>
      <p:ext uri="{BB962C8B-B14F-4D97-AF65-F5344CB8AC3E}">
        <p14:creationId xmlns:p14="http://schemas.microsoft.com/office/powerpoint/2010/main" val="3651502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14</a:t>
            </a:fld>
            <a:endParaRPr lang="zh-CN" altLang="en-US"/>
          </a:p>
        </p:txBody>
      </p:sp>
    </p:spTree>
    <p:extLst>
      <p:ext uri="{BB962C8B-B14F-4D97-AF65-F5344CB8AC3E}">
        <p14:creationId xmlns:p14="http://schemas.microsoft.com/office/powerpoint/2010/main" val="3311504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15</a:t>
            </a:fld>
            <a:endParaRPr lang="zh-CN" altLang="en-US"/>
          </a:p>
        </p:txBody>
      </p:sp>
    </p:spTree>
    <p:extLst>
      <p:ext uri="{BB962C8B-B14F-4D97-AF65-F5344CB8AC3E}">
        <p14:creationId xmlns:p14="http://schemas.microsoft.com/office/powerpoint/2010/main" val="660703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16</a:t>
            </a:fld>
            <a:endParaRPr lang="zh-CN" altLang="en-US"/>
          </a:p>
        </p:txBody>
      </p:sp>
    </p:spTree>
    <p:extLst>
      <p:ext uri="{BB962C8B-B14F-4D97-AF65-F5344CB8AC3E}">
        <p14:creationId xmlns:p14="http://schemas.microsoft.com/office/powerpoint/2010/main" val="1588394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17</a:t>
            </a:fld>
            <a:endParaRPr lang="zh-CN" altLang="en-US"/>
          </a:p>
        </p:txBody>
      </p:sp>
    </p:spTree>
    <p:extLst>
      <p:ext uri="{BB962C8B-B14F-4D97-AF65-F5344CB8AC3E}">
        <p14:creationId xmlns:p14="http://schemas.microsoft.com/office/powerpoint/2010/main" val="3432239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18</a:t>
            </a:fld>
            <a:endParaRPr lang="zh-CN" altLang="en-US"/>
          </a:p>
        </p:txBody>
      </p:sp>
    </p:spTree>
    <p:extLst>
      <p:ext uri="{BB962C8B-B14F-4D97-AF65-F5344CB8AC3E}">
        <p14:creationId xmlns:p14="http://schemas.microsoft.com/office/powerpoint/2010/main" val="10107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19</a:t>
            </a:fld>
            <a:endParaRPr lang="zh-CN" altLang="en-US"/>
          </a:p>
        </p:txBody>
      </p:sp>
    </p:spTree>
    <p:extLst>
      <p:ext uri="{BB962C8B-B14F-4D97-AF65-F5344CB8AC3E}">
        <p14:creationId xmlns:p14="http://schemas.microsoft.com/office/powerpoint/2010/main" val="289289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a:t>
            </a:fld>
            <a:endParaRPr lang="zh-CN" altLang="en-US"/>
          </a:p>
        </p:txBody>
      </p:sp>
    </p:spTree>
    <p:extLst>
      <p:ext uri="{BB962C8B-B14F-4D97-AF65-F5344CB8AC3E}">
        <p14:creationId xmlns:p14="http://schemas.microsoft.com/office/powerpoint/2010/main" val="1172267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20</a:t>
            </a:fld>
            <a:endParaRPr lang="zh-CN" altLang="en-US"/>
          </a:p>
        </p:txBody>
      </p:sp>
    </p:spTree>
    <p:extLst>
      <p:ext uri="{BB962C8B-B14F-4D97-AF65-F5344CB8AC3E}">
        <p14:creationId xmlns:p14="http://schemas.microsoft.com/office/powerpoint/2010/main" val="4266188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21</a:t>
            </a:fld>
            <a:endParaRPr lang="zh-CN" altLang="en-US"/>
          </a:p>
        </p:txBody>
      </p:sp>
    </p:spTree>
    <p:extLst>
      <p:ext uri="{BB962C8B-B14F-4D97-AF65-F5344CB8AC3E}">
        <p14:creationId xmlns:p14="http://schemas.microsoft.com/office/powerpoint/2010/main" val="2449687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22</a:t>
            </a:fld>
            <a:endParaRPr lang="zh-CN" altLang="en-US"/>
          </a:p>
        </p:txBody>
      </p:sp>
    </p:spTree>
    <p:extLst>
      <p:ext uri="{BB962C8B-B14F-4D97-AF65-F5344CB8AC3E}">
        <p14:creationId xmlns:p14="http://schemas.microsoft.com/office/powerpoint/2010/main" val="3016736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23</a:t>
            </a:fld>
            <a:endParaRPr lang="zh-CN" altLang="en-US"/>
          </a:p>
        </p:txBody>
      </p:sp>
    </p:spTree>
    <p:extLst>
      <p:ext uri="{BB962C8B-B14F-4D97-AF65-F5344CB8AC3E}">
        <p14:creationId xmlns:p14="http://schemas.microsoft.com/office/powerpoint/2010/main" val="3404625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24</a:t>
            </a:fld>
            <a:endParaRPr lang="zh-CN" altLang="en-US"/>
          </a:p>
        </p:txBody>
      </p:sp>
    </p:spTree>
    <p:extLst>
      <p:ext uri="{BB962C8B-B14F-4D97-AF65-F5344CB8AC3E}">
        <p14:creationId xmlns:p14="http://schemas.microsoft.com/office/powerpoint/2010/main" val="3963749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25</a:t>
            </a:fld>
            <a:endParaRPr lang="zh-CN" altLang="en-US"/>
          </a:p>
        </p:txBody>
      </p:sp>
    </p:spTree>
    <p:extLst>
      <p:ext uri="{BB962C8B-B14F-4D97-AF65-F5344CB8AC3E}">
        <p14:creationId xmlns:p14="http://schemas.microsoft.com/office/powerpoint/2010/main" val="1496279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26</a:t>
            </a:fld>
            <a:endParaRPr lang="zh-CN" altLang="en-US"/>
          </a:p>
        </p:txBody>
      </p:sp>
    </p:spTree>
    <p:extLst>
      <p:ext uri="{BB962C8B-B14F-4D97-AF65-F5344CB8AC3E}">
        <p14:creationId xmlns:p14="http://schemas.microsoft.com/office/powerpoint/2010/main" val="1886719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3</a:t>
            </a:fld>
            <a:endParaRPr lang="zh-CN" altLang="en-US"/>
          </a:p>
        </p:txBody>
      </p:sp>
    </p:spTree>
    <p:extLst>
      <p:ext uri="{BB962C8B-B14F-4D97-AF65-F5344CB8AC3E}">
        <p14:creationId xmlns:p14="http://schemas.microsoft.com/office/powerpoint/2010/main" val="3624415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4</a:t>
            </a:fld>
            <a:endParaRPr lang="zh-CN" altLang="en-US"/>
          </a:p>
        </p:txBody>
      </p:sp>
    </p:spTree>
    <p:extLst>
      <p:ext uri="{BB962C8B-B14F-4D97-AF65-F5344CB8AC3E}">
        <p14:creationId xmlns:p14="http://schemas.microsoft.com/office/powerpoint/2010/main" val="265993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5</a:t>
            </a:fld>
            <a:endParaRPr lang="zh-CN" altLang="en-US"/>
          </a:p>
        </p:txBody>
      </p:sp>
    </p:spTree>
    <p:extLst>
      <p:ext uri="{BB962C8B-B14F-4D97-AF65-F5344CB8AC3E}">
        <p14:creationId xmlns:p14="http://schemas.microsoft.com/office/powerpoint/2010/main" val="342393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6</a:t>
            </a:fld>
            <a:endParaRPr lang="zh-CN" altLang="en-US"/>
          </a:p>
        </p:txBody>
      </p:sp>
    </p:spTree>
    <p:extLst>
      <p:ext uri="{BB962C8B-B14F-4D97-AF65-F5344CB8AC3E}">
        <p14:creationId xmlns:p14="http://schemas.microsoft.com/office/powerpoint/2010/main" val="2165908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7</a:t>
            </a:fld>
            <a:endParaRPr lang="zh-CN" altLang="en-US"/>
          </a:p>
        </p:txBody>
      </p:sp>
    </p:spTree>
    <p:extLst>
      <p:ext uri="{BB962C8B-B14F-4D97-AF65-F5344CB8AC3E}">
        <p14:creationId xmlns:p14="http://schemas.microsoft.com/office/powerpoint/2010/main" val="287155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8</a:t>
            </a:fld>
            <a:endParaRPr lang="zh-CN" altLang="en-US"/>
          </a:p>
        </p:txBody>
      </p:sp>
    </p:spTree>
    <p:extLst>
      <p:ext uri="{BB962C8B-B14F-4D97-AF65-F5344CB8AC3E}">
        <p14:creationId xmlns:p14="http://schemas.microsoft.com/office/powerpoint/2010/main" val="1192118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9</a:t>
            </a:fld>
            <a:endParaRPr lang="zh-CN" altLang="en-US"/>
          </a:p>
        </p:txBody>
      </p:sp>
    </p:spTree>
    <p:extLst>
      <p:ext uri="{BB962C8B-B14F-4D97-AF65-F5344CB8AC3E}">
        <p14:creationId xmlns:p14="http://schemas.microsoft.com/office/powerpoint/2010/main" val="4122536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355E32A-23E1-40B3-B434-148655B1CBE9}"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290818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355E32A-23E1-40B3-B434-148655B1CBE9}"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150658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355E32A-23E1-40B3-B434-148655B1CBE9}"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51473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355E32A-23E1-40B3-B434-148655B1CBE9}"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153401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355E32A-23E1-40B3-B434-148655B1CBE9}"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780163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355E32A-23E1-40B3-B434-148655B1CBE9}"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228611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355E32A-23E1-40B3-B434-148655B1CBE9}" type="datetimeFigureOut">
              <a:rPr lang="zh-CN" altLang="en-US" smtClean="0"/>
              <a:t>2019/7/23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1182090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355E32A-23E1-40B3-B434-148655B1CBE9}" type="datetimeFigureOut">
              <a:rPr lang="zh-CN" altLang="en-US" smtClean="0"/>
              <a:t>2019/7/23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227691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355E32A-23E1-40B3-B434-148655B1CBE9}" type="datetimeFigureOut">
              <a:rPr lang="zh-CN" altLang="en-US" smtClean="0"/>
              <a:t>2019/7/23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225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355E32A-23E1-40B3-B434-148655B1CBE9}"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28129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355E32A-23E1-40B3-B434-148655B1CBE9}"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377006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5E32A-23E1-40B3-B434-148655B1CBE9}" type="datetimeFigureOut">
              <a:rPr lang="zh-CN" altLang="en-US" smtClean="0"/>
              <a:t>2019/7/23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BEFBF-5B5F-4BD2-A74A-61A97BF1200E}" type="slidenum">
              <a:rPr lang="zh-CN" altLang="en-US" smtClean="0"/>
              <a:t>‹#›</a:t>
            </a:fld>
            <a:endParaRPr lang="zh-CN" altLang="en-US"/>
          </a:p>
        </p:txBody>
      </p:sp>
    </p:spTree>
    <p:extLst>
      <p:ext uri="{BB962C8B-B14F-4D97-AF65-F5344CB8AC3E}">
        <p14:creationId xmlns:p14="http://schemas.microsoft.com/office/powerpoint/2010/main" val="1004850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extLst>
              <a:ext uri="{BEBA8EAE-BF5A-486C-A8C5-ECC9F3942E4B}">
                <a14:imgProps xmlns:a14="http://schemas.microsoft.com/office/drawing/2010/main">
                  <a14:imgLayer r:embed="rId6">
                    <a14:imgEffect>
                      <a14:brightnessContrast bright="-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5" name="椭圆 14"/>
          <p:cNvSpPr/>
          <p:nvPr/>
        </p:nvSpPr>
        <p:spPr>
          <a:xfrm>
            <a:off x="1125132" y="2067869"/>
            <a:ext cx="1310640" cy="131064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46557" y="3464560"/>
            <a:ext cx="1290320" cy="129032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028017" y="3681730"/>
            <a:ext cx="1564640" cy="1564640"/>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422695" y="1849120"/>
            <a:ext cx="2905760" cy="290576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398097" y="2630417"/>
            <a:ext cx="2954956" cy="1015663"/>
          </a:xfrm>
          <a:prstGeom prst="rect">
            <a:avLst/>
          </a:prstGeom>
          <a:noFill/>
        </p:spPr>
        <p:txBody>
          <a:bodyPr wrap="square" rtlCol="0">
            <a:spAutoFit/>
          </a:bodyPr>
          <a:lstStyle/>
          <a:p>
            <a:pPr algn="ctr"/>
            <a:r>
              <a:rPr lang="en-US" altLang="zh-CN" sz="6000" b="1" spc="150" dirty="0">
                <a:solidFill>
                  <a:schemeClr val="accent2"/>
                </a:solidFill>
              </a:rPr>
              <a:t>2019</a:t>
            </a:r>
            <a:endParaRPr lang="zh-CN" altLang="en-US" sz="6000" b="1" spc="150" dirty="0">
              <a:solidFill>
                <a:schemeClr val="accent2"/>
              </a:solidFill>
            </a:endParaRPr>
          </a:p>
        </p:txBody>
      </p:sp>
      <p:sp>
        <p:nvSpPr>
          <p:cNvPr id="19" name="文本框 18"/>
          <p:cNvSpPr txBox="1"/>
          <p:nvPr/>
        </p:nvSpPr>
        <p:spPr>
          <a:xfrm>
            <a:off x="1908235" y="3535812"/>
            <a:ext cx="1934680" cy="338554"/>
          </a:xfrm>
          <a:prstGeom prst="rect">
            <a:avLst/>
          </a:prstGeom>
          <a:noFill/>
        </p:spPr>
        <p:txBody>
          <a:bodyPr wrap="square" rtlCol="0">
            <a:spAutoFit/>
          </a:bodyPr>
          <a:lstStyle/>
          <a:p>
            <a:pPr algn="ctr"/>
            <a:r>
              <a:rPr lang="en-US" altLang="zh-CN" sz="1600" dirty="0">
                <a:solidFill>
                  <a:schemeClr val="tx1">
                    <a:lumMod val="75000"/>
                    <a:lumOff val="25000"/>
                  </a:schemeClr>
                </a:solidFill>
              </a:rPr>
              <a:t>Designer:  </a:t>
            </a:r>
            <a:endParaRPr lang="zh-CN" altLang="en-US" sz="1600" dirty="0">
              <a:solidFill>
                <a:schemeClr val="tx1">
                  <a:lumMod val="75000"/>
                  <a:lumOff val="25000"/>
                </a:schemeClr>
              </a:solidFill>
            </a:endParaRPr>
          </a:p>
        </p:txBody>
      </p:sp>
      <p:sp>
        <p:nvSpPr>
          <p:cNvPr id="20" name="矩形 19"/>
          <p:cNvSpPr/>
          <p:nvPr/>
        </p:nvSpPr>
        <p:spPr>
          <a:xfrm>
            <a:off x="1970801" y="3525566"/>
            <a:ext cx="1809549" cy="34651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矩形 20"/>
          <p:cNvSpPr/>
          <p:nvPr/>
        </p:nvSpPr>
        <p:spPr>
          <a:xfrm>
            <a:off x="2791041" y="3866184"/>
            <a:ext cx="169069" cy="527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椭圆 15"/>
          <p:cNvSpPr/>
          <p:nvPr/>
        </p:nvSpPr>
        <p:spPr>
          <a:xfrm>
            <a:off x="4916167" y="2157669"/>
            <a:ext cx="612140" cy="612140"/>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444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988875" y="2273844"/>
            <a:ext cx="466725" cy="400110"/>
          </a:xfrm>
          <a:prstGeom prst="rect">
            <a:avLst/>
          </a:prstGeom>
          <a:noFill/>
        </p:spPr>
        <p:txBody>
          <a:bodyPr wrap="square" rtlCol="0">
            <a:spAutoFit/>
          </a:bodyPr>
          <a:lstStyle/>
          <a:p>
            <a:pPr algn="ctr"/>
            <a:r>
              <a:rPr lang="en-US" altLang="zh-CN" sz="2000" dirty="0">
                <a:solidFill>
                  <a:schemeClr val="accent2"/>
                </a:solidFill>
                <a:latin typeface="造字工房劲黑（非商用）常规体" pitchFamily="50" charset="-122"/>
                <a:ea typeface="造字工房劲黑（非商用）常规体" pitchFamily="50" charset="-122"/>
              </a:rPr>
              <a:t>M</a:t>
            </a:r>
            <a:endParaRPr lang="zh-CN" altLang="en-US" sz="2000" dirty="0">
              <a:solidFill>
                <a:schemeClr val="accent2"/>
              </a:solidFill>
              <a:latin typeface="造字工房劲黑（非商用）常规体" pitchFamily="50" charset="-122"/>
              <a:ea typeface="造字工房劲黑（非商用）常规体" pitchFamily="50" charset="-122"/>
            </a:endParaRPr>
          </a:p>
        </p:txBody>
      </p:sp>
      <p:sp>
        <p:nvSpPr>
          <p:cNvPr id="26" name="文本框 25"/>
          <p:cNvSpPr txBox="1"/>
          <p:nvPr/>
        </p:nvSpPr>
        <p:spPr>
          <a:xfrm>
            <a:off x="5587045" y="2181194"/>
            <a:ext cx="2066925" cy="400110"/>
          </a:xfrm>
          <a:prstGeom prst="rect">
            <a:avLst/>
          </a:prstGeom>
          <a:noFill/>
        </p:spPr>
        <p:txBody>
          <a:bodyPr wrap="square" rtlCol="0">
            <a:spAutoFit/>
          </a:bodyPr>
          <a:lstStyle/>
          <a:p>
            <a:r>
              <a:rPr lang="en-US" altLang="zh-CN" sz="2000" dirty="0">
                <a:solidFill>
                  <a:schemeClr val="tx1">
                    <a:lumMod val="75000"/>
                    <a:lumOff val="25000"/>
                  </a:schemeClr>
                </a:solidFill>
                <a:latin typeface="+mj-lt"/>
              </a:rPr>
              <a:t>Our Company</a:t>
            </a:r>
            <a:endParaRPr lang="zh-CN" altLang="en-US" sz="2000" dirty="0">
              <a:solidFill>
                <a:schemeClr val="tx1">
                  <a:lumMod val="75000"/>
                  <a:lumOff val="25000"/>
                </a:schemeClr>
              </a:solidFill>
              <a:latin typeface="+mj-lt"/>
            </a:endParaRPr>
          </a:p>
        </p:txBody>
      </p:sp>
      <p:sp>
        <p:nvSpPr>
          <p:cNvPr id="27" name="矩形 26"/>
          <p:cNvSpPr/>
          <p:nvPr/>
        </p:nvSpPr>
        <p:spPr>
          <a:xfrm>
            <a:off x="5587045" y="2500208"/>
            <a:ext cx="3301280" cy="30001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Our destiny offers not the cup of despair.</a:t>
            </a:r>
            <a:endParaRPr lang="zh-CN" altLang="en-US" sz="1200" dirty="0">
              <a:solidFill>
                <a:schemeClr val="tx1">
                  <a:lumMod val="75000"/>
                  <a:lumOff val="25000"/>
                </a:schemeClr>
              </a:solidFill>
            </a:endParaRPr>
          </a:p>
        </p:txBody>
      </p:sp>
      <p:sp>
        <p:nvSpPr>
          <p:cNvPr id="28" name="文本框 27"/>
          <p:cNvSpPr txBox="1"/>
          <p:nvPr/>
        </p:nvSpPr>
        <p:spPr>
          <a:xfrm>
            <a:off x="4840199" y="3371850"/>
            <a:ext cx="5114925" cy="707886"/>
          </a:xfrm>
          <a:prstGeom prst="rect">
            <a:avLst/>
          </a:prstGeom>
          <a:noFill/>
        </p:spPr>
        <p:txBody>
          <a:bodyPr wrap="square" rtlCol="0">
            <a:spAutoFit/>
          </a:bodyPr>
          <a:lstStyle/>
          <a:p>
            <a:r>
              <a:rPr lang="en-US" altLang="zh-CN" sz="4000" dirty="0">
                <a:solidFill>
                  <a:schemeClr val="tx1">
                    <a:lumMod val="75000"/>
                    <a:lumOff val="25000"/>
                  </a:schemeClr>
                </a:solidFill>
                <a:latin typeface="+mj-lt"/>
              </a:rPr>
              <a:t>Business </a:t>
            </a:r>
            <a:r>
              <a:rPr lang="en-US" altLang="zh-CN" sz="4000" dirty="0">
                <a:solidFill>
                  <a:schemeClr val="accent2"/>
                </a:solidFill>
                <a:latin typeface="+mj-lt"/>
              </a:rPr>
              <a:t>Template</a:t>
            </a:r>
            <a:endParaRPr lang="zh-CN" altLang="en-US" sz="4000" dirty="0">
              <a:solidFill>
                <a:schemeClr val="accent2"/>
              </a:solidFill>
              <a:latin typeface="+mj-lt"/>
            </a:endParaRPr>
          </a:p>
        </p:txBody>
      </p:sp>
      <p:sp>
        <p:nvSpPr>
          <p:cNvPr id="29" name="矩形 28"/>
          <p:cNvSpPr/>
          <p:nvPr/>
        </p:nvSpPr>
        <p:spPr>
          <a:xfrm>
            <a:off x="4840199" y="4088606"/>
            <a:ext cx="6465851"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Experience as your reference, prudence as your brother and hope as your sentry. Four short words sum up what has lifted most successful individuals above the crowd.</a:t>
            </a:r>
            <a:endParaRPr lang="zh-CN" altLang="en-US" sz="1200" dirty="0">
              <a:solidFill>
                <a:schemeClr val="tx1">
                  <a:lumMod val="75000"/>
                  <a:lumOff val="25000"/>
                </a:schemeClr>
              </a:solidFill>
              <a:latin typeface="ITC Avant Garde Std XLt" panose="020B0302020202020204" pitchFamily="34" charset="0"/>
            </a:endParaRPr>
          </a:p>
        </p:txBody>
      </p:sp>
      <p:cxnSp>
        <p:nvCxnSpPr>
          <p:cNvPr id="30" name="直接连接符 29"/>
          <p:cNvCxnSpPr/>
          <p:nvPr/>
        </p:nvCxnSpPr>
        <p:spPr>
          <a:xfrm>
            <a:off x="4925925" y="4743450"/>
            <a:ext cx="622975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4935550" y="4788694"/>
            <a:ext cx="295275" cy="738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2" name="组合 1"/>
          <p:cNvGrpSpPr/>
          <p:nvPr/>
        </p:nvGrpSpPr>
        <p:grpSpPr>
          <a:xfrm>
            <a:off x="9649054" y="3138248"/>
            <a:ext cx="306070" cy="306070"/>
            <a:chOff x="9649054" y="3138248"/>
            <a:chExt cx="306070" cy="306070"/>
          </a:xfrm>
        </p:grpSpPr>
        <p:sp>
          <p:nvSpPr>
            <p:cNvPr id="35" name="椭圆 34"/>
            <p:cNvSpPr/>
            <p:nvPr/>
          </p:nvSpPr>
          <p:spPr>
            <a:xfrm>
              <a:off x="9649054" y="3138248"/>
              <a:ext cx="306070" cy="306070"/>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317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rot="14125850">
              <a:off x="9750400" y="3250739"/>
              <a:ext cx="103376" cy="108725"/>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pic>
        <p:nvPicPr>
          <p:cNvPr id="22" name="5000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6665" y="-647281"/>
            <a:ext cx="404667" cy="404667"/>
          </a:xfrm>
          <a:prstGeom prst="rect">
            <a:avLst/>
          </a:prstGeom>
        </p:spPr>
      </p:pic>
    </p:spTree>
    <p:extLst>
      <p:ext uri="{BB962C8B-B14F-4D97-AF65-F5344CB8AC3E}">
        <p14:creationId xmlns:p14="http://schemas.microsoft.com/office/powerpoint/2010/main" val="4061416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par>
                                <p:cTn id="10" presetID="35" presetClass="path" presetSubtype="0" decel="40000" fill="hold" grpId="1" nodeType="withEffect">
                                  <p:stCondLst>
                                    <p:cond delay="0"/>
                                  </p:stCondLst>
                                  <p:childTnLst>
                                    <p:animMotion origin="layout" path="M 0.03073 1.11111E-6 L -0.15924 1.11111E-6 " pathEditMode="relative" rAng="0" ptsTypes="AA">
                                      <p:cBhvr>
                                        <p:cTn id="11" dur="1000" spd="-100000" fill="hold"/>
                                        <p:tgtEl>
                                          <p:spTgt spid="12"/>
                                        </p:tgtEl>
                                        <p:attrNameLst>
                                          <p:attrName>ppt_x</p:attrName>
                                          <p:attrName>ppt_y</p:attrName>
                                        </p:attrNameLst>
                                      </p:cBhvr>
                                      <p:rCtr x="-9505" y="0"/>
                                    </p:animMotion>
                                  </p:childTnLst>
                                </p:cTn>
                              </p:par>
                              <p:par>
                                <p:cTn id="12" presetID="35" presetClass="path" presetSubtype="0" accel="40000" decel="40000" fill="hold" grpId="2" nodeType="withEffect">
                                  <p:stCondLst>
                                    <p:cond delay="1000"/>
                                  </p:stCondLst>
                                  <p:childTnLst>
                                    <p:animMotion origin="layout" path="M 0.03073 7.40741E-7 L -6.25E-7 7.40741E-7 " pathEditMode="relative" rAng="0" ptsTypes="AA">
                                      <p:cBhvr>
                                        <p:cTn id="13" dur="750" fill="hold"/>
                                        <p:tgtEl>
                                          <p:spTgt spid="12"/>
                                        </p:tgtEl>
                                        <p:attrNameLst>
                                          <p:attrName>ppt_x</p:attrName>
                                          <p:attrName>ppt_y</p:attrName>
                                        </p:attrNameLst>
                                      </p:cBhvr>
                                      <p:rCtr x="-1536" y="0"/>
                                    </p:animMotion>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64" presetClass="path" presetSubtype="0" decel="30000" fill="hold" grpId="1" nodeType="withEffect">
                                  <p:stCondLst>
                                    <p:cond delay="0"/>
                                  </p:stCondLst>
                                  <p:childTnLst>
                                    <p:animMotion origin="layout" path="M 3.125E-6 0.03889 L 3.125E-6 -0.20486 " pathEditMode="relative" rAng="0" ptsTypes="AA">
                                      <p:cBhvr>
                                        <p:cTn id="18" dur="1000" spd="-100000" fill="hold"/>
                                        <p:tgtEl>
                                          <p:spTgt spid="16"/>
                                        </p:tgtEl>
                                        <p:attrNameLst>
                                          <p:attrName>ppt_x</p:attrName>
                                          <p:attrName>ppt_y</p:attrName>
                                        </p:attrNameLst>
                                      </p:cBhvr>
                                      <p:rCtr x="0" y="-12199"/>
                                    </p:animMotion>
                                  </p:childTnLst>
                                </p:cTn>
                              </p:par>
                              <p:par>
                                <p:cTn id="19" presetID="64" presetClass="path" presetSubtype="0" accel="30000" decel="30000" fill="hold" grpId="2" nodeType="withEffect">
                                  <p:stCondLst>
                                    <p:cond delay="1000"/>
                                  </p:stCondLst>
                                  <p:childTnLst>
                                    <p:animMotion origin="layout" path="M 3.95833E-6 0.03842 L 3.95833E-6 2.96296E-6 " pathEditMode="relative" rAng="0" ptsTypes="AA">
                                      <p:cBhvr>
                                        <p:cTn id="20" dur="750" fill="hold"/>
                                        <p:tgtEl>
                                          <p:spTgt spid="16"/>
                                        </p:tgtEl>
                                        <p:attrNameLst>
                                          <p:attrName>ppt_x</p:attrName>
                                          <p:attrName>ppt_y</p:attrName>
                                        </p:attrNameLst>
                                      </p:cBhvr>
                                      <p:rCtr x="0" y="-1921"/>
                                    </p:animMotion>
                                  </p:childTnLst>
                                </p:cTn>
                              </p:par>
                              <p:par>
                                <p:cTn id="21" presetID="10" presetClass="entr" presetSubtype="0" fill="hold" grpId="0" nodeType="withEffect">
                                  <p:stCondLst>
                                    <p:cond delay="15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750"/>
                                        <p:tgtEl>
                                          <p:spTgt spid="19"/>
                                        </p:tgtEl>
                                      </p:cBhvr>
                                    </p:animEffect>
                                  </p:childTnLst>
                                </p:cTn>
                              </p:par>
                              <p:par>
                                <p:cTn id="27" presetID="16" presetClass="entr" presetSubtype="21" fill="hold" grpId="0" nodeType="withEffect">
                                  <p:stCondLst>
                                    <p:cond delay="125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750"/>
                                        <p:tgtEl>
                                          <p:spTgt spid="20"/>
                                        </p:tgtEl>
                                      </p:cBhvr>
                                    </p:animEffect>
                                  </p:childTnLst>
                                </p:cTn>
                              </p:par>
                              <p:par>
                                <p:cTn id="30" presetID="17" presetClass="entr" presetSubtype="1" fill="hold" grpId="0" nodeType="withEffect">
                                  <p:stCondLst>
                                    <p:cond delay="1250"/>
                                  </p:stCondLst>
                                  <p:childTnLst>
                                    <p:set>
                                      <p:cBhvr>
                                        <p:cTn id="31" dur="1" fill="hold">
                                          <p:stCondLst>
                                            <p:cond delay="0"/>
                                          </p:stCondLst>
                                        </p:cTn>
                                        <p:tgtEl>
                                          <p:spTgt spid="21"/>
                                        </p:tgtEl>
                                        <p:attrNameLst>
                                          <p:attrName>style.visibility</p:attrName>
                                        </p:attrNameLst>
                                      </p:cBhvr>
                                      <p:to>
                                        <p:strVal val="visible"/>
                                      </p:to>
                                    </p:set>
                                    <p:anim calcmode="lin" valueType="num">
                                      <p:cBhvr>
                                        <p:cTn id="32" dur="750" fill="hold"/>
                                        <p:tgtEl>
                                          <p:spTgt spid="21"/>
                                        </p:tgtEl>
                                        <p:attrNameLst>
                                          <p:attrName>ppt_x</p:attrName>
                                        </p:attrNameLst>
                                      </p:cBhvr>
                                      <p:tavLst>
                                        <p:tav tm="0">
                                          <p:val>
                                            <p:strVal val="#ppt_x"/>
                                          </p:val>
                                        </p:tav>
                                        <p:tav tm="100000">
                                          <p:val>
                                            <p:strVal val="#ppt_x"/>
                                          </p:val>
                                        </p:tav>
                                      </p:tavLst>
                                    </p:anim>
                                    <p:anim calcmode="lin" valueType="num">
                                      <p:cBhvr>
                                        <p:cTn id="33" dur="750" fill="hold"/>
                                        <p:tgtEl>
                                          <p:spTgt spid="21"/>
                                        </p:tgtEl>
                                        <p:attrNameLst>
                                          <p:attrName>ppt_y</p:attrName>
                                        </p:attrNameLst>
                                      </p:cBhvr>
                                      <p:tavLst>
                                        <p:tav tm="0">
                                          <p:val>
                                            <p:strVal val="#ppt_y-#ppt_h/2"/>
                                          </p:val>
                                        </p:tav>
                                        <p:tav tm="100000">
                                          <p:val>
                                            <p:strVal val="#ppt_y"/>
                                          </p:val>
                                        </p:tav>
                                      </p:tavLst>
                                    </p:anim>
                                    <p:anim calcmode="lin" valueType="num">
                                      <p:cBhvr>
                                        <p:cTn id="34" dur="750" fill="hold"/>
                                        <p:tgtEl>
                                          <p:spTgt spid="21"/>
                                        </p:tgtEl>
                                        <p:attrNameLst>
                                          <p:attrName>ppt_w</p:attrName>
                                        </p:attrNameLst>
                                      </p:cBhvr>
                                      <p:tavLst>
                                        <p:tav tm="0">
                                          <p:val>
                                            <p:strVal val="#ppt_w"/>
                                          </p:val>
                                        </p:tav>
                                        <p:tav tm="100000">
                                          <p:val>
                                            <p:strVal val="#ppt_w"/>
                                          </p:val>
                                        </p:tav>
                                      </p:tavLst>
                                    </p:anim>
                                    <p:anim calcmode="lin" valueType="num">
                                      <p:cBhvr>
                                        <p:cTn id="35" dur="750" fill="hold"/>
                                        <p:tgtEl>
                                          <p:spTgt spid="21"/>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15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childTnLst>
                                </p:cTn>
                              </p:par>
                              <p:par>
                                <p:cTn id="39" presetID="42" presetClass="path" presetSubtype="0" decel="100000" fill="hold" grpId="1" nodeType="withEffect">
                                  <p:stCondLst>
                                    <p:cond delay="1500"/>
                                  </p:stCondLst>
                                  <p:childTnLst>
                                    <p:animMotion origin="layout" path="M -3.54167E-6 -7.40741E-7 L 0.08894 0.08519 " pathEditMode="relative" rAng="0" ptsTypes="AA">
                                      <p:cBhvr>
                                        <p:cTn id="40" dur="1000" spd="-100000" fill="hold"/>
                                        <p:tgtEl>
                                          <p:spTgt spid="15"/>
                                        </p:tgtEl>
                                        <p:attrNameLst>
                                          <p:attrName>ppt_x</p:attrName>
                                          <p:attrName>ppt_y</p:attrName>
                                        </p:attrNameLst>
                                      </p:cBhvr>
                                      <p:rCtr x="4440" y="4259"/>
                                    </p:animMotion>
                                  </p:childTnLst>
                                </p:cTn>
                              </p:par>
                              <p:par>
                                <p:cTn id="41" presetID="10" presetClass="entr" presetSubtype="0" fill="hold" grpId="0" nodeType="withEffect">
                                  <p:stCondLst>
                                    <p:cond delay="16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childTnLst>
                                </p:cTn>
                              </p:par>
                              <p:par>
                                <p:cTn id="44" presetID="42" presetClass="path" presetSubtype="0" decel="100000" fill="hold" grpId="1" nodeType="withEffect">
                                  <p:stCondLst>
                                    <p:cond delay="1600"/>
                                  </p:stCondLst>
                                  <p:childTnLst>
                                    <p:animMotion origin="layout" path="M -4.375E-6 -4.07407E-6 L -0.06315 -0.1074 " pathEditMode="relative" rAng="0" ptsTypes="AA">
                                      <p:cBhvr>
                                        <p:cTn id="45" dur="1000" spd="-100000" fill="hold"/>
                                        <p:tgtEl>
                                          <p:spTgt spid="13"/>
                                        </p:tgtEl>
                                        <p:attrNameLst>
                                          <p:attrName>ppt_x</p:attrName>
                                          <p:attrName>ppt_y</p:attrName>
                                        </p:attrNameLst>
                                      </p:cBhvr>
                                      <p:rCtr x="-3164" y="-5370"/>
                                    </p:animMotion>
                                  </p:childTnLst>
                                </p:cTn>
                              </p:par>
                              <p:par>
                                <p:cTn id="46" presetID="10" presetClass="entr" presetSubtype="0" fill="hold" grpId="0" nodeType="withEffect">
                                  <p:stCondLst>
                                    <p:cond delay="170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childTnLst>
                                </p:cTn>
                              </p:par>
                              <p:par>
                                <p:cTn id="49" presetID="42" presetClass="path" presetSubtype="0" decel="100000" fill="hold" grpId="1" nodeType="withEffect">
                                  <p:stCondLst>
                                    <p:cond delay="1700"/>
                                  </p:stCondLst>
                                  <p:childTnLst>
                                    <p:animMotion origin="layout" path="M 1.25E-6 4.07407E-6 L 0.00404 -0.17963 " pathEditMode="relative" rAng="0" ptsTypes="AA">
                                      <p:cBhvr>
                                        <p:cTn id="50" dur="1000" spd="-100000" fill="hold"/>
                                        <p:tgtEl>
                                          <p:spTgt spid="14"/>
                                        </p:tgtEl>
                                        <p:attrNameLst>
                                          <p:attrName>ppt_x</p:attrName>
                                          <p:attrName>ppt_y</p:attrName>
                                        </p:attrNameLst>
                                      </p:cBhvr>
                                      <p:rCtr x="195" y="-8981"/>
                                    </p:animMotion>
                                  </p:childTnLst>
                                </p:cTn>
                              </p:par>
                              <p:par>
                                <p:cTn id="51" presetID="22" presetClass="entr" presetSubtype="8" fill="hold" grpId="0" nodeType="withEffect">
                                  <p:stCondLst>
                                    <p:cond delay="175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500"/>
                                        <p:tgtEl>
                                          <p:spTgt spid="26"/>
                                        </p:tgtEl>
                                      </p:cBhvr>
                                    </p:animEffect>
                                  </p:childTnLst>
                                </p:cTn>
                              </p:par>
                              <p:par>
                                <p:cTn id="54" presetID="22" presetClass="entr" presetSubtype="8" fill="hold" grpId="0" nodeType="withEffect">
                                  <p:stCondLst>
                                    <p:cond delay="175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750"/>
                                        <p:tgtEl>
                                          <p:spTgt spid="27"/>
                                        </p:tgtEl>
                                      </p:cBhvr>
                                    </p:animEffect>
                                  </p:childTnLst>
                                </p:cTn>
                              </p:par>
                              <p:par>
                                <p:cTn id="57" presetID="22" presetClass="entr" presetSubtype="8" fill="hold" grpId="0" nodeType="withEffect">
                                  <p:stCondLst>
                                    <p:cond delay="175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750"/>
                                        <p:tgtEl>
                                          <p:spTgt spid="28"/>
                                        </p:tgtEl>
                                      </p:cBhvr>
                                    </p:animEffect>
                                  </p:childTnLst>
                                </p:cTn>
                              </p:par>
                              <p:par>
                                <p:cTn id="60" presetID="22" presetClass="entr" presetSubtype="8" fill="hold" grpId="0" nodeType="withEffect">
                                  <p:stCondLst>
                                    <p:cond delay="175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850"/>
                                        <p:tgtEl>
                                          <p:spTgt spid="29"/>
                                        </p:tgtEl>
                                      </p:cBhvr>
                                    </p:animEffect>
                                  </p:childTnLst>
                                </p:cTn>
                              </p:par>
                              <p:par>
                                <p:cTn id="63" presetID="22" presetClass="entr" presetSubtype="8" fill="hold" nodeType="withEffect">
                                  <p:stCondLst>
                                    <p:cond delay="175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850"/>
                                        <p:tgtEl>
                                          <p:spTgt spid="30"/>
                                        </p:tgtEl>
                                      </p:cBhvr>
                                    </p:animEffect>
                                  </p:childTnLst>
                                </p:cTn>
                              </p:par>
                              <p:par>
                                <p:cTn id="66" presetID="17" presetClass="entr" presetSubtype="1" fill="hold" grpId="0" nodeType="withEffect">
                                  <p:stCondLst>
                                    <p:cond delay="1750"/>
                                  </p:stCondLst>
                                  <p:childTnLst>
                                    <p:set>
                                      <p:cBhvr>
                                        <p:cTn id="67" dur="1" fill="hold">
                                          <p:stCondLst>
                                            <p:cond delay="0"/>
                                          </p:stCondLst>
                                        </p:cTn>
                                        <p:tgtEl>
                                          <p:spTgt spid="31"/>
                                        </p:tgtEl>
                                        <p:attrNameLst>
                                          <p:attrName>style.visibility</p:attrName>
                                        </p:attrNameLst>
                                      </p:cBhvr>
                                      <p:to>
                                        <p:strVal val="visible"/>
                                      </p:to>
                                    </p:set>
                                    <p:anim calcmode="lin" valueType="num">
                                      <p:cBhvr>
                                        <p:cTn id="68" dur="750" fill="hold"/>
                                        <p:tgtEl>
                                          <p:spTgt spid="31"/>
                                        </p:tgtEl>
                                        <p:attrNameLst>
                                          <p:attrName>ppt_x</p:attrName>
                                        </p:attrNameLst>
                                      </p:cBhvr>
                                      <p:tavLst>
                                        <p:tav tm="0">
                                          <p:val>
                                            <p:strVal val="#ppt_x"/>
                                          </p:val>
                                        </p:tav>
                                        <p:tav tm="100000">
                                          <p:val>
                                            <p:strVal val="#ppt_x"/>
                                          </p:val>
                                        </p:tav>
                                      </p:tavLst>
                                    </p:anim>
                                    <p:anim calcmode="lin" valueType="num">
                                      <p:cBhvr>
                                        <p:cTn id="69" dur="750" fill="hold"/>
                                        <p:tgtEl>
                                          <p:spTgt spid="31"/>
                                        </p:tgtEl>
                                        <p:attrNameLst>
                                          <p:attrName>ppt_y</p:attrName>
                                        </p:attrNameLst>
                                      </p:cBhvr>
                                      <p:tavLst>
                                        <p:tav tm="0">
                                          <p:val>
                                            <p:strVal val="#ppt_y-#ppt_h/2"/>
                                          </p:val>
                                        </p:tav>
                                        <p:tav tm="100000">
                                          <p:val>
                                            <p:strVal val="#ppt_y"/>
                                          </p:val>
                                        </p:tav>
                                      </p:tavLst>
                                    </p:anim>
                                    <p:anim calcmode="lin" valueType="num">
                                      <p:cBhvr>
                                        <p:cTn id="70" dur="750" fill="hold"/>
                                        <p:tgtEl>
                                          <p:spTgt spid="31"/>
                                        </p:tgtEl>
                                        <p:attrNameLst>
                                          <p:attrName>ppt_w</p:attrName>
                                        </p:attrNameLst>
                                      </p:cBhvr>
                                      <p:tavLst>
                                        <p:tav tm="0">
                                          <p:val>
                                            <p:strVal val="#ppt_w"/>
                                          </p:val>
                                        </p:tav>
                                        <p:tav tm="100000">
                                          <p:val>
                                            <p:strVal val="#ppt_w"/>
                                          </p:val>
                                        </p:tav>
                                      </p:tavLst>
                                    </p:anim>
                                    <p:anim calcmode="lin" valueType="num">
                                      <p:cBhvr>
                                        <p:cTn id="71" dur="750" fill="hold"/>
                                        <p:tgtEl>
                                          <p:spTgt spid="31"/>
                                        </p:tgtEl>
                                        <p:attrNameLst>
                                          <p:attrName>ppt_h</p:attrName>
                                        </p:attrNameLst>
                                      </p:cBhvr>
                                      <p:tavLst>
                                        <p:tav tm="0">
                                          <p:val>
                                            <p:fltVal val="0"/>
                                          </p:val>
                                        </p:tav>
                                        <p:tav tm="100000">
                                          <p:val>
                                            <p:strVal val="#ppt_h"/>
                                          </p:val>
                                        </p:tav>
                                      </p:tavLst>
                                    </p:anim>
                                  </p:childTnLst>
                                </p:cTn>
                              </p:par>
                              <p:par>
                                <p:cTn id="72" presetID="53" presetClass="entr" presetSubtype="16" fill="hold" grpId="0" nodeType="withEffect">
                                  <p:stCondLst>
                                    <p:cond delay="1750"/>
                                  </p:stCondLst>
                                  <p:childTnLst>
                                    <p:set>
                                      <p:cBhvr>
                                        <p:cTn id="73" dur="1" fill="hold">
                                          <p:stCondLst>
                                            <p:cond delay="0"/>
                                          </p:stCondLst>
                                        </p:cTn>
                                        <p:tgtEl>
                                          <p:spTgt spid="25"/>
                                        </p:tgtEl>
                                        <p:attrNameLst>
                                          <p:attrName>style.visibility</p:attrName>
                                        </p:attrNameLst>
                                      </p:cBhvr>
                                      <p:to>
                                        <p:strVal val="visible"/>
                                      </p:to>
                                    </p:set>
                                    <p:anim calcmode="lin" valueType="num">
                                      <p:cBhvr>
                                        <p:cTn id="74" dur="750" fill="hold"/>
                                        <p:tgtEl>
                                          <p:spTgt spid="25"/>
                                        </p:tgtEl>
                                        <p:attrNameLst>
                                          <p:attrName>ppt_w</p:attrName>
                                        </p:attrNameLst>
                                      </p:cBhvr>
                                      <p:tavLst>
                                        <p:tav tm="0">
                                          <p:val>
                                            <p:fltVal val="0"/>
                                          </p:val>
                                        </p:tav>
                                        <p:tav tm="100000">
                                          <p:val>
                                            <p:strVal val="#ppt_w"/>
                                          </p:val>
                                        </p:tav>
                                      </p:tavLst>
                                    </p:anim>
                                    <p:anim calcmode="lin" valueType="num">
                                      <p:cBhvr>
                                        <p:cTn id="75" dur="750" fill="hold"/>
                                        <p:tgtEl>
                                          <p:spTgt spid="25"/>
                                        </p:tgtEl>
                                        <p:attrNameLst>
                                          <p:attrName>ppt_h</p:attrName>
                                        </p:attrNameLst>
                                      </p:cBhvr>
                                      <p:tavLst>
                                        <p:tav tm="0">
                                          <p:val>
                                            <p:fltVal val="0"/>
                                          </p:val>
                                        </p:tav>
                                        <p:tav tm="100000">
                                          <p:val>
                                            <p:strVal val="#ppt_h"/>
                                          </p:val>
                                        </p:tav>
                                      </p:tavLst>
                                    </p:anim>
                                    <p:animEffect transition="in" filter="fade">
                                      <p:cBhvr>
                                        <p:cTn id="76" dur="750"/>
                                        <p:tgtEl>
                                          <p:spTgt spid="25"/>
                                        </p:tgtEl>
                                      </p:cBhvr>
                                    </p:animEffect>
                                  </p:childTnLst>
                                </p:cTn>
                              </p:par>
                              <p:par>
                                <p:cTn id="77" presetID="10" presetClass="entr" presetSubtype="0" fill="hold" nodeType="withEffect">
                                  <p:stCondLst>
                                    <p:cond delay="1750"/>
                                  </p:stCondLst>
                                  <p:childTnLst>
                                    <p:set>
                                      <p:cBhvr>
                                        <p:cTn id="78" dur="1" fill="hold">
                                          <p:stCondLst>
                                            <p:cond delay="0"/>
                                          </p:stCondLst>
                                        </p:cTn>
                                        <p:tgtEl>
                                          <p:spTgt spid="2"/>
                                        </p:tgtEl>
                                        <p:attrNameLst>
                                          <p:attrName>style.visibility</p:attrName>
                                        </p:attrNameLst>
                                      </p:cBhvr>
                                      <p:to>
                                        <p:strVal val="visible"/>
                                      </p:to>
                                    </p:set>
                                    <p:animEffect transition="in" filter="fade">
                                      <p:cBhvr>
                                        <p:cTn id="79" dur="500"/>
                                        <p:tgtEl>
                                          <p:spTgt spid="2"/>
                                        </p:tgtEl>
                                      </p:cBhvr>
                                    </p:animEffect>
                                  </p:childTnLst>
                                </p:cTn>
                              </p:par>
                              <p:par>
                                <p:cTn id="80" presetID="35" presetClass="path" presetSubtype="0" decel="40000" fill="hold" nodeType="withEffect">
                                  <p:stCondLst>
                                    <p:cond delay="1750"/>
                                  </p:stCondLst>
                                  <p:childTnLst>
                                    <p:animMotion origin="layout" path="M 0.03073 1.11111E-6 L -0.15924 1.11111E-6 " pathEditMode="relative" rAng="0" ptsTypes="AA">
                                      <p:cBhvr>
                                        <p:cTn id="81" dur="1000" spd="-100000" fill="hold"/>
                                        <p:tgtEl>
                                          <p:spTgt spid="2"/>
                                        </p:tgtEl>
                                        <p:attrNameLst>
                                          <p:attrName>ppt_x</p:attrName>
                                          <p:attrName>ppt_y</p:attrName>
                                        </p:attrNameLst>
                                      </p:cBhvr>
                                      <p:rCtr x="-9505" y="0"/>
                                    </p:animMotion>
                                  </p:childTnLst>
                                </p:cTn>
                              </p:par>
                              <p:par>
                                <p:cTn id="82" presetID="35" presetClass="path" presetSubtype="0" accel="40000" decel="40000" fill="hold" nodeType="withEffect">
                                  <p:stCondLst>
                                    <p:cond delay="2750"/>
                                  </p:stCondLst>
                                  <p:childTnLst>
                                    <p:animMotion origin="layout" path="M 0.03073 7.40741E-7 L -6.25E-7 7.40741E-7 " pathEditMode="relative" rAng="0" ptsTypes="AA">
                                      <p:cBhvr>
                                        <p:cTn id="83" dur="750" fill="hold"/>
                                        <p:tgtEl>
                                          <p:spTgt spid="2"/>
                                        </p:tgtEl>
                                        <p:attrNameLst>
                                          <p:attrName>ppt_x</p:attrName>
                                          <p:attrName>ppt_y</p:attrName>
                                        </p:attrNameLst>
                                      </p:cBhvr>
                                      <p:rCtr x="-1536" y="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84" repeatCount="indefinite" fill="hold" display="0">
                  <p:stCondLst>
                    <p:cond delay="indefinite"/>
                  </p:stCondLst>
                  <p:endCondLst>
                    <p:cond evt="onStopAudio" delay="0">
                      <p:tgtEl>
                        <p:sldTgt/>
                      </p:tgtEl>
                    </p:cond>
                  </p:endCondLst>
                </p:cTn>
                <p:tgtEl>
                  <p:spTgt spid="22"/>
                </p:tgtEl>
              </p:cMediaNode>
            </p:audio>
          </p:childTnLst>
        </p:cTn>
      </p:par>
    </p:tnLst>
    <p:bldLst>
      <p:bldP spid="15" grpId="0" animBg="1"/>
      <p:bldP spid="15" grpId="1" animBg="1"/>
      <p:bldP spid="13" grpId="0" animBg="1"/>
      <p:bldP spid="13" grpId="1" animBg="1"/>
      <p:bldP spid="14" grpId="0" animBg="1"/>
      <p:bldP spid="14" grpId="1" animBg="1"/>
      <p:bldP spid="12" grpId="0" animBg="1"/>
      <p:bldP spid="12" grpId="1" animBg="1"/>
      <p:bldP spid="12" grpId="2" animBg="1"/>
      <p:bldP spid="18" grpId="0"/>
      <p:bldP spid="19" grpId="0"/>
      <p:bldP spid="20" grpId="0" animBg="1"/>
      <p:bldP spid="21" grpId="0" animBg="1"/>
      <p:bldP spid="16" grpId="0" animBg="1"/>
      <p:bldP spid="16" grpId="1" animBg="1"/>
      <p:bldP spid="16" grpId="2" animBg="1"/>
      <p:bldP spid="25" grpId="0"/>
      <p:bldP spid="26" grpId="0"/>
      <p:bldP spid="27" grpId="0"/>
      <p:bldP spid="28" grpId="0"/>
      <p:bldP spid="29" grpId="0"/>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rcRect l="6784" t="9768" r="44862" b="7702"/>
          <a:stretch>
            <a:fillRect/>
          </a:stretch>
        </p:blipFill>
        <p:spPr>
          <a:xfrm>
            <a:off x="1187462" y="3529169"/>
            <a:ext cx="1288846" cy="1466518"/>
          </a:xfrm>
          <a:custGeom>
            <a:avLst/>
            <a:gdLst>
              <a:gd name="connsiteX0" fmla="*/ 637222 w 1274443"/>
              <a:gd name="connsiteY0" fmla="*/ 0 h 1450128"/>
              <a:gd name="connsiteX1" fmla="*/ 714050 w 1274443"/>
              <a:gd name="connsiteY1" fmla="*/ 15811 h 1450128"/>
              <a:gd name="connsiteX2" fmla="*/ 1199121 w 1274443"/>
              <a:gd name="connsiteY2" fmla="*/ 259758 h 1450128"/>
              <a:gd name="connsiteX3" fmla="*/ 1274443 w 1274443"/>
              <a:gd name="connsiteY3" fmla="*/ 383237 h 1450128"/>
              <a:gd name="connsiteX4" fmla="*/ 1274443 w 1274443"/>
              <a:gd name="connsiteY4" fmla="*/ 1066891 h 1450128"/>
              <a:gd name="connsiteX5" fmla="*/ 1199121 w 1274443"/>
              <a:gd name="connsiteY5" fmla="*/ 1190370 h 1450128"/>
              <a:gd name="connsiteX6" fmla="*/ 714050 w 1274443"/>
              <a:gd name="connsiteY6" fmla="*/ 1434317 h 1450128"/>
              <a:gd name="connsiteX7" fmla="*/ 560394 w 1274443"/>
              <a:gd name="connsiteY7" fmla="*/ 1434317 h 1450128"/>
              <a:gd name="connsiteX8" fmla="*/ 75322 w 1274443"/>
              <a:gd name="connsiteY8" fmla="*/ 1190370 h 1450128"/>
              <a:gd name="connsiteX9" fmla="*/ 0 w 1274443"/>
              <a:gd name="connsiteY9" fmla="*/ 1066891 h 1450128"/>
              <a:gd name="connsiteX10" fmla="*/ 0 w 1274443"/>
              <a:gd name="connsiteY10" fmla="*/ 383237 h 1450128"/>
              <a:gd name="connsiteX11" fmla="*/ 75322 w 1274443"/>
              <a:gd name="connsiteY11" fmla="*/ 259758 h 1450128"/>
              <a:gd name="connsiteX12" fmla="*/ 560394 w 1274443"/>
              <a:gd name="connsiteY12" fmla="*/ 15811 h 1450128"/>
              <a:gd name="connsiteX13" fmla="*/ 637222 w 1274443"/>
              <a:gd name="connsiteY13" fmla="*/ 0 h 14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4443" h="1450128">
                <a:moveTo>
                  <a:pt x="637222" y="0"/>
                </a:moveTo>
                <a:cubicBezTo>
                  <a:pt x="665091" y="0"/>
                  <a:pt x="692960" y="5270"/>
                  <a:pt x="714050" y="15811"/>
                </a:cubicBezTo>
                <a:cubicBezTo>
                  <a:pt x="1199121" y="259758"/>
                  <a:pt x="1199121" y="259758"/>
                  <a:pt x="1199121" y="259758"/>
                </a:cubicBezTo>
                <a:cubicBezTo>
                  <a:pt x="1241302" y="280840"/>
                  <a:pt x="1274443" y="338062"/>
                  <a:pt x="1274443" y="383237"/>
                </a:cubicBezTo>
                <a:cubicBezTo>
                  <a:pt x="1274443" y="1066891"/>
                  <a:pt x="1274443" y="1066891"/>
                  <a:pt x="1274443" y="1066891"/>
                </a:cubicBezTo>
                <a:cubicBezTo>
                  <a:pt x="1274443" y="1115078"/>
                  <a:pt x="1241302" y="1169289"/>
                  <a:pt x="1199121" y="1190370"/>
                </a:cubicBezTo>
                <a:cubicBezTo>
                  <a:pt x="714050" y="1434317"/>
                  <a:pt x="714050" y="1434317"/>
                  <a:pt x="714050" y="1434317"/>
                </a:cubicBezTo>
                <a:cubicBezTo>
                  <a:pt x="671870" y="1455399"/>
                  <a:pt x="602574" y="1455399"/>
                  <a:pt x="560394" y="1434317"/>
                </a:cubicBezTo>
                <a:cubicBezTo>
                  <a:pt x="75322" y="1190370"/>
                  <a:pt x="75322" y="1190370"/>
                  <a:pt x="75322" y="1190370"/>
                </a:cubicBezTo>
                <a:cubicBezTo>
                  <a:pt x="33142" y="1169289"/>
                  <a:pt x="0" y="1115078"/>
                  <a:pt x="0" y="1066891"/>
                </a:cubicBezTo>
                <a:cubicBezTo>
                  <a:pt x="0" y="383237"/>
                  <a:pt x="0" y="383237"/>
                  <a:pt x="0" y="383237"/>
                </a:cubicBezTo>
                <a:cubicBezTo>
                  <a:pt x="0" y="338062"/>
                  <a:pt x="33142" y="280840"/>
                  <a:pt x="75322" y="259758"/>
                </a:cubicBezTo>
                <a:lnTo>
                  <a:pt x="560394" y="15811"/>
                </a:lnTo>
                <a:cubicBezTo>
                  <a:pt x="581484" y="5270"/>
                  <a:pt x="609353" y="0"/>
                  <a:pt x="637222"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rcRect l="21254" t="990" r="21254" b="990"/>
          <a:stretch>
            <a:fillRect/>
          </a:stretch>
        </p:blipFill>
        <p:spPr>
          <a:xfrm>
            <a:off x="1996898" y="2416980"/>
            <a:ext cx="2266292" cy="2578707"/>
          </a:xfrm>
          <a:custGeom>
            <a:avLst/>
            <a:gdLst>
              <a:gd name="connsiteX0" fmla="*/ 637222 w 1274443"/>
              <a:gd name="connsiteY0" fmla="*/ 0 h 1450128"/>
              <a:gd name="connsiteX1" fmla="*/ 714050 w 1274443"/>
              <a:gd name="connsiteY1" fmla="*/ 15811 h 1450128"/>
              <a:gd name="connsiteX2" fmla="*/ 1199121 w 1274443"/>
              <a:gd name="connsiteY2" fmla="*/ 259758 h 1450128"/>
              <a:gd name="connsiteX3" fmla="*/ 1274443 w 1274443"/>
              <a:gd name="connsiteY3" fmla="*/ 383237 h 1450128"/>
              <a:gd name="connsiteX4" fmla="*/ 1274443 w 1274443"/>
              <a:gd name="connsiteY4" fmla="*/ 1066891 h 1450128"/>
              <a:gd name="connsiteX5" fmla="*/ 1199121 w 1274443"/>
              <a:gd name="connsiteY5" fmla="*/ 1190370 h 1450128"/>
              <a:gd name="connsiteX6" fmla="*/ 714050 w 1274443"/>
              <a:gd name="connsiteY6" fmla="*/ 1434317 h 1450128"/>
              <a:gd name="connsiteX7" fmla="*/ 560394 w 1274443"/>
              <a:gd name="connsiteY7" fmla="*/ 1434317 h 1450128"/>
              <a:gd name="connsiteX8" fmla="*/ 75322 w 1274443"/>
              <a:gd name="connsiteY8" fmla="*/ 1190370 h 1450128"/>
              <a:gd name="connsiteX9" fmla="*/ 0 w 1274443"/>
              <a:gd name="connsiteY9" fmla="*/ 1066891 h 1450128"/>
              <a:gd name="connsiteX10" fmla="*/ 0 w 1274443"/>
              <a:gd name="connsiteY10" fmla="*/ 383237 h 1450128"/>
              <a:gd name="connsiteX11" fmla="*/ 75322 w 1274443"/>
              <a:gd name="connsiteY11" fmla="*/ 259758 h 1450128"/>
              <a:gd name="connsiteX12" fmla="*/ 560394 w 1274443"/>
              <a:gd name="connsiteY12" fmla="*/ 15811 h 1450128"/>
              <a:gd name="connsiteX13" fmla="*/ 637222 w 1274443"/>
              <a:gd name="connsiteY13" fmla="*/ 0 h 14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4443" h="1450128">
                <a:moveTo>
                  <a:pt x="637222" y="0"/>
                </a:moveTo>
                <a:cubicBezTo>
                  <a:pt x="665091" y="0"/>
                  <a:pt x="692960" y="5270"/>
                  <a:pt x="714050" y="15811"/>
                </a:cubicBezTo>
                <a:cubicBezTo>
                  <a:pt x="1199121" y="259758"/>
                  <a:pt x="1199121" y="259758"/>
                  <a:pt x="1199121" y="259758"/>
                </a:cubicBezTo>
                <a:cubicBezTo>
                  <a:pt x="1241302" y="280840"/>
                  <a:pt x="1274443" y="338062"/>
                  <a:pt x="1274443" y="383237"/>
                </a:cubicBezTo>
                <a:cubicBezTo>
                  <a:pt x="1274443" y="1066891"/>
                  <a:pt x="1274443" y="1066891"/>
                  <a:pt x="1274443" y="1066891"/>
                </a:cubicBezTo>
                <a:cubicBezTo>
                  <a:pt x="1274443" y="1115078"/>
                  <a:pt x="1241302" y="1169289"/>
                  <a:pt x="1199121" y="1190370"/>
                </a:cubicBezTo>
                <a:cubicBezTo>
                  <a:pt x="714050" y="1434317"/>
                  <a:pt x="714050" y="1434317"/>
                  <a:pt x="714050" y="1434317"/>
                </a:cubicBezTo>
                <a:cubicBezTo>
                  <a:pt x="671870" y="1455399"/>
                  <a:pt x="602574" y="1455399"/>
                  <a:pt x="560394" y="1434317"/>
                </a:cubicBezTo>
                <a:cubicBezTo>
                  <a:pt x="75322" y="1190370"/>
                  <a:pt x="75322" y="1190370"/>
                  <a:pt x="75322" y="1190370"/>
                </a:cubicBezTo>
                <a:cubicBezTo>
                  <a:pt x="33142" y="1169289"/>
                  <a:pt x="0" y="1115078"/>
                  <a:pt x="0" y="1066891"/>
                </a:cubicBezTo>
                <a:cubicBezTo>
                  <a:pt x="0" y="383237"/>
                  <a:pt x="0" y="383237"/>
                  <a:pt x="0" y="383237"/>
                </a:cubicBezTo>
                <a:cubicBezTo>
                  <a:pt x="0" y="338062"/>
                  <a:pt x="33142" y="280840"/>
                  <a:pt x="75322" y="259758"/>
                </a:cubicBezTo>
                <a:lnTo>
                  <a:pt x="560394" y="15811"/>
                </a:lnTo>
                <a:cubicBezTo>
                  <a:pt x="581484" y="5270"/>
                  <a:pt x="609353" y="0"/>
                  <a:pt x="637222"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sp>
        <p:nvSpPr>
          <p:cNvPr id="33" name="Freeform 7"/>
          <p:cNvSpPr>
            <a:spLocks/>
          </p:cNvSpPr>
          <p:nvPr/>
        </p:nvSpPr>
        <p:spPr bwMode="auto">
          <a:xfrm>
            <a:off x="1847850" y="2275961"/>
            <a:ext cx="424232" cy="48622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rgbClr val="C7C7C7"/>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pic>
        <p:nvPicPr>
          <p:cNvPr id="42" name="图片 41"/>
          <p:cNvPicPr>
            <a:picLocks noChangeAspect="1"/>
          </p:cNvPicPr>
          <p:nvPr/>
        </p:nvPicPr>
        <p:blipFill>
          <a:blip r:embed="rId5" cstate="print">
            <a:extLst>
              <a:ext uri="{28A0092B-C50C-407E-A947-70E740481C1C}">
                <a14:useLocalDpi xmlns:a14="http://schemas.microsoft.com/office/drawing/2010/main" val="0"/>
              </a:ext>
            </a:extLst>
          </a:blip>
          <a:srcRect l="9836" t="1363" r="35890" b="6003"/>
          <a:stretch>
            <a:fillRect/>
          </a:stretch>
        </p:blipFill>
        <p:spPr>
          <a:xfrm>
            <a:off x="4386401" y="3174185"/>
            <a:ext cx="1274443" cy="1450128"/>
          </a:xfrm>
          <a:custGeom>
            <a:avLst/>
            <a:gdLst>
              <a:gd name="connsiteX0" fmla="*/ 637222 w 1274443"/>
              <a:gd name="connsiteY0" fmla="*/ 0 h 1450128"/>
              <a:gd name="connsiteX1" fmla="*/ 714050 w 1274443"/>
              <a:gd name="connsiteY1" fmla="*/ 15811 h 1450128"/>
              <a:gd name="connsiteX2" fmla="*/ 1199121 w 1274443"/>
              <a:gd name="connsiteY2" fmla="*/ 259758 h 1450128"/>
              <a:gd name="connsiteX3" fmla="*/ 1274443 w 1274443"/>
              <a:gd name="connsiteY3" fmla="*/ 383237 h 1450128"/>
              <a:gd name="connsiteX4" fmla="*/ 1274443 w 1274443"/>
              <a:gd name="connsiteY4" fmla="*/ 1066891 h 1450128"/>
              <a:gd name="connsiteX5" fmla="*/ 1199121 w 1274443"/>
              <a:gd name="connsiteY5" fmla="*/ 1190370 h 1450128"/>
              <a:gd name="connsiteX6" fmla="*/ 714050 w 1274443"/>
              <a:gd name="connsiteY6" fmla="*/ 1434317 h 1450128"/>
              <a:gd name="connsiteX7" fmla="*/ 560394 w 1274443"/>
              <a:gd name="connsiteY7" fmla="*/ 1434317 h 1450128"/>
              <a:gd name="connsiteX8" fmla="*/ 75322 w 1274443"/>
              <a:gd name="connsiteY8" fmla="*/ 1190370 h 1450128"/>
              <a:gd name="connsiteX9" fmla="*/ 0 w 1274443"/>
              <a:gd name="connsiteY9" fmla="*/ 1066891 h 1450128"/>
              <a:gd name="connsiteX10" fmla="*/ 0 w 1274443"/>
              <a:gd name="connsiteY10" fmla="*/ 383237 h 1450128"/>
              <a:gd name="connsiteX11" fmla="*/ 75322 w 1274443"/>
              <a:gd name="connsiteY11" fmla="*/ 259758 h 1450128"/>
              <a:gd name="connsiteX12" fmla="*/ 560394 w 1274443"/>
              <a:gd name="connsiteY12" fmla="*/ 15811 h 1450128"/>
              <a:gd name="connsiteX13" fmla="*/ 637222 w 1274443"/>
              <a:gd name="connsiteY13" fmla="*/ 0 h 14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4443" h="1450128">
                <a:moveTo>
                  <a:pt x="637222" y="0"/>
                </a:moveTo>
                <a:cubicBezTo>
                  <a:pt x="665091" y="0"/>
                  <a:pt x="692960" y="5270"/>
                  <a:pt x="714050" y="15811"/>
                </a:cubicBezTo>
                <a:cubicBezTo>
                  <a:pt x="1199121" y="259758"/>
                  <a:pt x="1199121" y="259758"/>
                  <a:pt x="1199121" y="259758"/>
                </a:cubicBezTo>
                <a:cubicBezTo>
                  <a:pt x="1241302" y="280840"/>
                  <a:pt x="1274443" y="338062"/>
                  <a:pt x="1274443" y="383237"/>
                </a:cubicBezTo>
                <a:cubicBezTo>
                  <a:pt x="1274443" y="1066891"/>
                  <a:pt x="1274443" y="1066891"/>
                  <a:pt x="1274443" y="1066891"/>
                </a:cubicBezTo>
                <a:cubicBezTo>
                  <a:pt x="1274443" y="1115078"/>
                  <a:pt x="1241302" y="1169289"/>
                  <a:pt x="1199121" y="1190370"/>
                </a:cubicBezTo>
                <a:cubicBezTo>
                  <a:pt x="714050" y="1434317"/>
                  <a:pt x="714050" y="1434317"/>
                  <a:pt x="714050" y="1434317"/>
                </a:cubicBezTo>
                <a:cubicBezTo>
                  <a:pt x="671870" y="1455399"/>
                  <a:pt x="602574" y="1455399"/>
                  <a:pt x="560394" y="1434317"/>
                </a:cubicBezTo>
                <a:cubicBezTo>
                  <a:pt x="75322" y="1190370"/>
                  <a:pt x="75322" y="1190370"/>
                  <a:pt x="75322" y="1190370"/>
                </a:cubicBezTo>
                <a:cubicBezTo>
                  <a:pt x="33142" y="1169289"/>
                  <a:pt x="0" y="1115078"/>
                  <a:pt x="0" y="1066891"/>
                </a:cubicBezTo>
                <a:cubicBezTo>
                  <a:pt x="0" y="383237"/>
                  <a:pt x="0" y="383237"/>
                  <a:pt x="0" y="383237"/>
                </a:cubicBezTo>
                <a:cubicBezTo>
                  <a:pt x="0" y="338062"/>
                  <a:pt x="33142" y="280840"/>
                  <a:pt x="75322" y="259758"/>
                </a:cubicBezTo>
                <a:lnTo>
                  <a:pt x="560394" y="15811"/>
                </a:lnTo>
                <a:cubicBezTo>
                  <a:pt x="581484" y="5270"/>
                  <a:pt x="609353" y="0"/>
                  <a:pt x="637222"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sp>
        <p:nvSpPr>
          <p:cNvPr id="45" name="文本框 44"/>
          <p:cNvSpPr txBox="1"/>
          <p:nvPr/>
        </p:nvSpPr>
        <p:spPr>
          <a:xfrm>
            <a:off x="6929263" y="1891091"/>
            <a:ext cx="2797247" cy="338554"/>
          </a:xfrm>
          <a:prstGeom prst="rect">
            <a:avLst/>
          </a:prstGeom>
          <a:noFill/>
        </p:spPr>
        <p:txBody>
          <a:bodyPr wrap="square" rtlCol="0">
            <a:spAutoFit/>
          </a:bodyPr>
          <a:lstStyle/>
          <a:p>
            <a:r>
              <a:rPr lang="en-US" altLang="zh-CN" sz="1600" dirty="0">
                <a:solidFill>
                  <a:schemeClr val="accent2"/>
                </a:solidFill>
                <a:latin typeface="+mj-lt"/>
              </a:rPr>
              <a:t>Power Point 2013</a:t>
            </a:r>
          </a:p>
        </p:txBody>
      </p:sp>
      <p:sp>
        <p:nvSpPr>
          <p:cNvPr id="46" name="矩形 45"/>
          <p:cNvSpPr/>
          <p:nvPr/>
        </p:nvSpPr>
        <p:spPr>
          <a:xfrm>
            <a:off x="6929264" y="2195605"/>
            <a:ext cx="4290177"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Knowledge can change your fate and your English can your accomplish your future.</a:t>
            </a:r>
            <a:r>
              <a:rPr lang="en-US" altLang="zh-CN" sz="1200" dirty="0">
                <a:solidFill>
                  <a:schemeClr val="tx1">
                    <a:lumMod val="75000"/>
                    <a:lumOff val="25000"/>
                    <a:alpha val="90000"/>
                  </a:schemeClr>
                </a:solidFill>
              </a:rPr>
              <a:t> The best preparation.</a:t>
            </a:r>
            <a:endParaRPr lang="zh-CN" altLang="en-US" sz="1200" dirty="0">
              <a:solidFill>
                <a:schemeClr val="tx1">
                  <a:lumMod val="75000"/>
                  <a:lumOff val="25000"/>
                  <a:alpha val="90000"/>
                </a:schemeClr>
              </a:solidFill>
            </a:endParaRPr>
          </a:p>
        </p:txBody>
      </p:sp>
      <p:sp>
        <p:nvSpPr>
          <p:cNvPr id="47" name="文本框 46"/>
          <p:cNvSpPr txBox="1"/>
          <p:nvPr/>
        </p:nvSpPr>
        <p:spPr>
          <a:xfrm>
            <a:off x="6929264" y="3248020"/>
            <a:ext cx="2206946" cy="338554"/>
          </a:xfrm>
          <a:prstGeom prst="rect">
            <a:avLst/>
          </a:prstGeom>
          <a:noFill/>
        </p:spPr>
        <p:txBody>
          <a:bodyPr wrap="square" rtlCol="0">
            <a:spAutoFit/>
          </a:bodyPr>
          <a:lstStyle/>
          <a:p>
            <a:r>
              <a:rPr lang="en-US" altLang="zh-CN" sz="1600" dirty="0">
                <a:solidFill>
                  <a:schemeClr val="accent2"/>
                </a:solidFill>
                <a:latin typeface="+mj-lt"/>
              </a:rPr>
              <a:t>Photoshop Cs6</a:t>
            </a:r>
          </a:p>
        </p:txBody>
      </p:sp>
      <p:sp>
        <p:nvSpPr>
          <p:cNvPr id="48" name="矩形 47"/>
          <p:cNvSpPr/>
          <p:nvPr/>
        </p:nvSpPr>
        <p:spPr>
          <a:xfrm>
            <a:off x="6929263" y="3552534"/>
            <a:ext cx="4290177"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Don't aim for success if you want it ; and just an do what you love and believe in, and it will come naturally.</a:t>
            </a:r>
            <a:endParaRPr lang="zh-CN" altLang="en-US" sz="1200" dirty="0">
              <a:solidFill>
                <a:schemeClr val="tx1">
                  <a:lumMod val="75000"/>
                  <a:lumOff val="25000"/>
                </a:schemeClr>
              </a:solidFill>
            </a:endParaRPr>
          </a:p>
        </p:txBody>
      </p:sp>
      <p:sp>
        <p:nvSpPr>
          <p:cNvPr id="49" name="文本框 48"/>
          <p:cNvSpPr txBox="1"/>
          <p:nvPr/>
        </p:nvSpPr>
        <p:spPr>
          <a:xfrm>
            <a:off x="6929263" y="4604950"/>
            <a:ext cx="2424884" cy="338554"/>
          </a:xfrm>
          <a:prstGeom prst="rect">
            <a:avLst/>
          </a:prstGeom>
          <a:noFill/>
        </p:spPr>
        <p:txBody>
          <a:bodyPr wrap="square" rtlCol="0">
            <a:spAutoFit/>
          </a:bodyPr>
          <a:lstStyle/>
          <a:p>
            <a:r>
              <a:rPr lang="en-US" altLang="zh-CN" sz="1600" dirty="0">
                <a:solidFill>
                  <a:schemeClr val="accent2"/>
                </a:solidFill>
                <a:latin typeface="+mj-lt"/>
              </a:rPr>
              <a:t>Adobe Illustrator</a:t>
            </a:r>
          </a:p>
        </p:txBody>
      </p:sp>
      <p:sp>
        <p:nvSpPr>
          <p:cNvPr id="50" name="矩形 49"/>
          <p:cNvSpPr/>
          <p:nvPr/>
        </p:nvSpPr>
        <p:spPr>
          <a:xfrm>
            <a:off x="6929263" y="4909464"/>
            <a:ext cx="4290177"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You cannot improve your past , but you will can improve your future. Once time is wasted, life is wasted.</a:t>
            </a:r>
            <a:endParaRPr lang="zh-CN" altLang="en-US" sz="1200" dirty="0">
              <a:solidFill>
                <a:schemeClr val="tx1">
                  <a:lumMod val="75000"/>
                  <a:lumOff val="25000"/>
                </a:schemeClr>
              </a:solidFill>
            </a:endParaRPr>
          </a:p>
        </p:txBody>
      </p:sp>
      <p:sp>
        <p:nvSpPr>
          <p:cNvPr id="54" name="Freeform 7"/>
          <p:cNvSpPr>
            <a:spLocks/>
          </p:cNvSpPr>
          <p:nvPr/>
        </p:nvSpPr>
        <p:spPr bwMode="auto">
          <a:xfrm>
            <a:off x="6403437" y="1817256"/>
            <a:ext cx="424232" cy="48622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chemeClr val="bg1">
                  <a:lumMod val="85000"/>
                </a:schemeClr>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55" name="Freeform 7"/>
          <p:cNvSpPr>
            <a:spLocks/>
          </p:cNvSpPr>
          <p:nvPr/>
        </p:nvSpPr>
        <p:spPr bwMode="auto">
          <a:xfrm>
            <a:off x="6403437" y="3174185"/>
            <a:ext cx="424232" cy="48622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chemeClr val="bg1">
                  <a:lumMod val="85000"/>
                </a:schemeClr>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56" name="Freeform 7"/>
          <p:cNvSpPr>
            <a:spLocks/>
          </p:cNvSpPr>
          <p:nvPr/>
        </p:nvSpPr>
        <p:spPr bwMode="auto">
          <a:xfrm>
            <a:off x="6403437" y="4531115"/>
            <a:ext cx="424232" cy="48622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chemeClr val="bg1">
                  <a:lumMod val="85000"/>
                </a:schemeClr>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pic>
        <p:nvPicPr>
          <p:cNvPr id="44" name="图片 43"/>
          <p:cNvPicPr>
            <a:picLocks noChangeAspect="1"/>
          </p:cNvPicPr>
          <p:nvPr/>
        </p:nvPicPr>
        <p:blipFill>
          <a:blip r:embed="rId6" cstate="print">
            <a:extLst>
              <a:ext uri="{28A0092B-C50C-407E-A947-70E740481C1C}">
                <a14:useLocalDpi xmlns:a14="http://schemas.microsoft.com/office/drawing/2010/main" val="0"/>
              </a:ext>
            </a:extLst>
          </a:blip>
          <a:srcRect l="36096" t="3042" r="10512" b="5830"/>
          <a:stretch>
            <a:fillRect/>
          </a:stretch>
        </p:blipFill>
        <p:spPr>
          <a:xfrm>
            <a:off x="3524815" y="1555853"/>
            <a:ext cx="1595140" cy="1815034"/>
          </a:xfrm>
          <a:custGeom>
            <a:avLst/>
            <a:gdLst>
              <a:gd name="connsiteX0" fmla="*/ 637222 w 1274443"/>
              <a:gd name="connsiteY0" fmla="*/ 0 h 1450128"/>
              <a:gd name="connsiteX1" fmla="*/ 714050 w 1274443"/>
              <a:gd name="connsiteY1" fmla="*/ 15811 h 1450128"/>
              <a:gd name="connsiteX2" fmla="*/ 1199121 w 1274443"/>
              <a:gd name="connsiteY2" fmla="*/ 259758 h 1450128"/>
              <a:gd name="connsiteX3" fmla="*/ 1274443 w 1274443"/>
              <a:gd name="connsiteY3" fmla="*/ 383237 h 1450128"/>
              <a:gd name="connsiteX4" fmla="*/ 1274443 w 1274443"/>
              <a:gd name="connsiteY4" fmla="*/ 1066891 h 1450128"/>
              <a:gd name="connsiteX5" fmla="*/ 1199121 w 1274443"/>
              <a:gd name="connsiteY5" fmla="*/ 1190370 h 1450128"/>
              <a:gd name="connsiteX6" fmla="*/ 714050 w 1274443"/>
              <a:gd name="connsiteY6" fmla="*/ 1434317 h 1450128"/>
              <a:gd name="connsiteX7" fmla="*/ 560394 w 1274443"/>
              <a:gd name="connsiteY7" fmla="*/ 1434317 h 1450128"/>
              <a:gd name="connsiteX8" fmla="*/ 75322 w 1274443"/>
              <a:gd name="connsiteY8" fmla="*/ 1190370 h 1450128"/>
              <a:gd name="connsiteX9" fmla="*/ 0 w 1274443"/>
              <a:gd name="connsiteY9" fmla="*/ 1066891 h 1450128"/>
              <a:gd name="connsiteX10" fmla="*/ 0 w 1274443"/>
              <a:gd name="connsiteY10" fmla="*/ 383237 h 1450128"/>
              <a:gd name="connsiteX11" fmla="*/ 75322 w 1274443"/>
              <a:gd name="connsiteY11" fmla="*/ 259758 h 1450128"/>
              <a:gd name="connsiteX12" fmla="*/ 560394 w 1274443"/>
              <a:gd name="connsiteY12" fmla="*/ 15811 h 1450128"/>
              <a:gd name="connsiteX13" fmla="*/ 637222 w 1274443"/>
              <a:gd name="connsiteY13" fmla="*/ 0 h 14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4443" h="1450128">
                <a:moveTo>
                  <a:pt x="637222" y="0"/>
                </a:moveTo>
                <a:cubicBezTo>
                  <a:pt x="665091" y="0"/>
                  <a:pt x="692960" y="5270"/>
                  <a:pt x="714050" y="15811"/>
                </a:cubicBezTo>
                <a:cubicBezTo>
                  <a:pt x="1199121" y="259758"/>
                  <a:pt x="1199121" y="259758"/>
                  <a:pt x="1199121" y="259758"/>
                </a:cubicBezTo>
                <a:cubicBezTo>
                  <a:pt x="1241302" y="280840"/>
                  <a:pt x="1274443" y="338062"/>
                  <a:pt x="1274443" y="383237"/>
                </a:cubicBezTo>
                <a:cubicBezTo>
                  <a:pt x="1274443" y="1066891"/>
                  <a:pt x="1274443" y="1066891"/>
                  <a:pt x="1274443" y="1066891"/>
                </a:cubicBezTo>
                <a:cubicBezTo>
                  <a:pt x="1274443" y="1115078"/>
                  <a:pt x="1241302" y="1169289"/>
                  <a:pt x="1199121" y="1190370"/>
                </a:cubicBezTo>
                <a:cubicBezTo>
                  <a:pt x="714050" y="1434317"/>
                  <a:pt x="714050" y="1434317"/>
                  <a:pt x="714050" y="1434317"/>
                </a:cubicBezTo>
                <a:cubicBezTo>
                  <a:pt x="671870" y="1455399"/>
                  <a:pt x="602574" y="1455399"/>
                  <a:pt x="560394" y="1434317"/>
                </a:cubicBezTo>
                <a:cubicBezTo>
                  <a:pt x="75322" y="1190370"/>
                  <a:pt x="75322" y="1190370"/>
                  <a:pt x="75322" y="1190370"/>
                </a:cubicBezTo>
                <a:cubicBezTo>
                  <a:pt x="33142" y="1169289"/>
                  <a:pt x="0" y="1115078"/>
                  <a:pt x="0" y="1066891"/>
                </a:cubicBezTo>
                <a:cubicBezTo>
                  <a:pt x="0" y="383237"/>
                  <a:pt x="0" y="383237"/>
                  <a:pt x="0" y="383237"/>
                </a:cubicBezTo>
                <a:cubicBezTo>
                  <a:pt x="0" y="338062"/>
                  <a:pt x="33142" y="280840"/>
                  <a:pt x="75322" y="259758"/>
                </a:cubicBezTo>
                <a:lnTo>
                  <a:pt x="560394" y="15811"/>
                </a:lnTo>
                <a:cubicBezTo>
                  <a:pt x="581484" y="5270"/>
                  <a:pt x="609353" y="0"/>
                  <a:pt x="637222"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sp>
        <p:nvSpPr>
          <p:cNvPr id="57" name="文本框 56"/>
          <p:cNvSpPr txBox="1"/>
          <p:nvPr/>
        </p:nvSpPr>
        <p:spPr>
          <a:xfrm>
            <a:off x="6354629" y="1879547"/>
            <a:ext cx="558792"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01</a:t>
            </a:r>
            <a:endParaRPr lang="zh-CN" altLang="en-US" sz="2000" b="1" dirty="0">
              <a:solidFill>
                <a:schemeClr val="tx1">
                  <a:lumMod val="75000"/>
                  <a:lumOff val="25000"/>
                </a:schemeClr>
              </a:solidFill>
            </a:endParaRPr>
          </a:p>
        </p:txBody>
      </p:sp>
      <p:sp>
        <p:nvSpPr>
          <p:cNvPr id="58" name="文本框 57"/>
          <p:cNvSpPr txBox="1"/>
          <p:nvPr/>
        </p:nvSpPr>
        <p:spPr>
          <a:xfrm>
            <a:off x="6336157" y="3221046"/>
            <a:ext cx="558792"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02</a:t>
            </a:r>
            <a:endParaRPr lang="zh-CN" altLang="en-US" sz="2000" b="1" dirty="0">
              <a:solidFill>
                <a:schemeClr val="tx1">
                  <a:lumMod val="75000"/>
                  <a:lumOff val="25000"/>
                </a:schemeClr>
              </a:solidFill>
            </a:endParaRPr>
          </a:p>
        </p:txBody>
      </p:sp>
      <p:sp>
        <p:nvSpPr>
          <p:cNvPr id="59" name="文本框 58"/>
          <p:cNvSpPr txBox="1"/>
          <p:nvPr/>
        </p:nvSpPr>
        <p:spPr>
          <a:xfrm>
            <a:off x="6336157" y="4583407"/>
            <a:ext cx="558792"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03</a:t>
            </a:r>
            <a:endParaRPr lang="zh-CN" altLang="en-US" sz="2000" b="1" dirty="0">
              <a:solidFill>
                <a:schemeClr val="tx1">
                  <a:lumMod val="75000"/>
                  <a:lumOff val="25000"/>
                </a:schemeClr>
              </a:solidFill>
            </a:endParaRPr>
          </a:p>
        </p:txBody>
      </p:sp>
      <p:sp>
        <p:nvSpPr>
          <p:cNvPr id="28" name="椭圆 27"/>
          <p:cNvSpPr/>
          <p:nvPr/>
        </p:nvSpPr>
        <p:spPr>
          <a:xfrm>
            <a:off x="-1847850" y="-1860550"/>
            <a:ext cx="3695700" cy="369570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椭圆 28"/>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01</a:t>
            </a:r>
            <a:endParaRPr lang="zh-CN" altLang="en-US" sz="3200" b="1" dirty="0">
              <a:solidFill>
                <a:schemeClr val="accent2"/>
              </a:solidFill>
            </a:endParaRPr>
          </a:p>
        </p:txBody>
      </p:sp>
      <p:sp>
        <p:nvSpPr>
          <p:cNvPr id="34" name="文本框 33"/>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35" name="矩形 34"/>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spTree>
    <p:extLst>
      <p:ext uri="{BB962C8B-B14F-4D97-AF65-F5344CB8AC3E}">
        <p14:creationId xmlns:p14="http://schemas.microsoft.com/office/powerpoint/2010/main" val="41811230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6 L 0.5 0.50185 " pathEditMode="relative" rAng="0" ptsTypes="AA">
                                      <p:cBhvr>
                                        <p:cTn id="8" dur="1250" spd="-100000" fill="hold"/>
                                        <p:tgtEl>
                                          <p:spTgt spid="28"/>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28"/>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animEffect transition="in" filter="fade">
                                      <p:cBhvr>
                                        <p:cTn id="15" dur="1000"/>
                                        <p:tgtEl>
                                          <p:spTgt spid="29"/>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31"/>
                                        </p:tgtEl>
                                        <p:attrNameLst>
                                          <p:attrName>style.visibility</p:attrName>
                                        </p:attrNameLst>
                                      </p:cBhvr>
                                      <p:to>
                                        <p:strVal val="visible"/>
                                      </p:to>
                                    </p:set>
                                    <p:anim calcmode="lin" valueType="num">
                                      <p:cBhvr>
                                        <p:cTn id="18" dur="1000" fill="hold"/>
                                        <p:tgtEl>
                                          <p:spTgt spid="31"/>
                                        </p:tgtEl>
                                        <p:attrNameLst>
                                          <p:attrName>ppt_w</p:attrName>
                                        </p:attrNameLst>
                                      </p:cBhvr>
                                      <p:tavLst>
                                        <p:tav tm="0">
                                          <p:val>
                                            <p:fltVal val="0"/>
                                          </p:val>
                                        </p:tav>
                                        <p:tav tm="100000">
                                          <p:val>
                                            <p:strVal val="#ppt_w"/>
                                          </p:val>
                                        </p:tav>
                                      </p:tavLst>
                                    </p:anim>
                                    <p:anim calcmode="lin" valueType="num">
                                      <p:cBhvr>
                                        <p:cTn id="19" dur="1000" fill="hold"/>
                                        <p:tgtEl>
                                          <p:spTgt spid="31"/>
                                        </p:tgtEl>
                                        <p:attrNameLst>
                                          <p:attrName>ppt_h</p:attrName>
                                        </p:attrNameLst>
                                      </p:cBhvr>
                                      <p:tavLst>
                                        <p:tav tm="0">
                                          <p:val>
                                            <p:fltVal val="0"/>
                                          </p:val>
                                        </p:tav>
                                        <p:tav tm="100000">
                                          <p:val>
                                            <p:strVal val="#ppt_h"/>
                                          </p:val>
                                        </p:tav>
                                      </p:tavLst>
                                    </p:anim>
                                    <p:animEffect transition="in" filter="fade">
                                      <p:cBhvr>
                                        <p:cTn id="20" dur="1000"/>
                                        <p:tgtEl>
                                          <p:spTgt spid="31"/>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30"/>
                                        </p:tgtEl>
                                        <p:attrNameLst>
                                          <p:attrName>style.visibility</p:attrName>
                                        </p:attrNameLst>
                                      </p:cBhvr>
                                      <p:to>
                                        <p:strVal val="visible"/>
                                      </p:to>
                                    </p:set>
                                    <p:anim calcmode="lin" valueType="num">
                                      <p:cBhvr>
                                        <p:cTn id="23" dur="1000" fill="hold"/>
                                        <p:tgtEl>
                                          <p:spTgt spid="30"/>
                                        </p:tgtEl>
                                        <p:attrNameLst>
                                          <p:attrName>ppt_w</p:attrName>
                                        </p:attrNameLst>
                                      </p:cBhvr>
                                      <p:tavLst>
                                        <p:tav tm="0">
                                          <p:val>
                                            <p:fltVal val="0"/>
                                          </p:val>
                                        </p:tav>
                                        <p:tav tm="100000">
                                          <p:val>
                                            <p:strVal val="#ppt_w"/>
                                          </p:val>
                                        </p:tav>
                                      </p:tavLst>
                                    </p:anim>
                                    <p:anim calcmode="lin" valueType="num">
                                      <p:cBhvr>
                                        <p:cTn id="24" dur="1000" fill="hold"/>
                                        <p:tgtEl>
                                          <p:spTgt spid="30"/>
                                        </p:tgtEl>
                                        <p:attrNameLst>
                                          <p:attrName>ppt_h</p:attrName>
                                        </p:attrNameLst>
                                      </p:cBhvr>
                                      <p:tavLst>
                                        <p:tav tm="0">
                                          <p:val>
                                            <p:fltVal val="0"/>
                                          </p:val>
                                        </p:tav>
                                        <p:tav tm="100000">
                                          <p:val>
                                            <p:strVal val="#ppt_h"/>
                                          </p:val>
                                        </p:tav>
                                      </p:tavLst>
                                    </p:anim>
                                    <p:animEffect transition="in" filter="fade">
                                      <p:cBhvr>
                                        <p:cTn id="25" dur="1000"/>
                                        <p:tgtEl>
                                          <p:spTgt spid="30"/>
                                        </p:tgtEl>
                                      </p:cBhvr>
                                    </p:animEffect>
                                  </p:childTnLst>
                                </p:cTn>
                              </p:par>
                              <p:par>
                                <p:cTn id="26" presetID="53" presetClass="entr" presetSubtype="16" fill="hold" grpId="0" nodeType="withEffect">
                                  <p:stCondLst>
                                    <p:cond delay="1250"/>
                                  </p:stCondLst>
                                  <p:childTnLst>
                                    <p:set>
                                      <p:cBhvr>
                                        <p:cTn id="27" dur="1" fill="hold">
                                          <p:stCondLst>
                                            <p:cond delay="0"/>
                                          </p:stCondLst>
                                        </p:cTn>
                                        <p:tgtEl>
                                          <p:spTgt spid="32"/>
                                        </p:tgtEl>
                                        <p:attrNameLst>
                                          <p:attrName>style.visibility</p:attrName>
                                        </p:attrNameLst>
                                      </p:cBhvr>
                                      <p:to>
                                        <p:strVal val="visible"/>
                                      </p:to>
                                    </p:set>
                                    <p:anim calcmode="lin" valueType="num">
                                      <p:cBhvr>
                                        <p:cTn id="28" dur="750" fill="hold"/>
                                        <p:tgtEl>
                                          <p:spTgt spid="32"/>
                                        </p:tgtEl>
                                        <p:attrNameLst>
                                          <p:attrName>ppt_w</p:attrName>
                                        </p:attrNameLst>
                                      </p:cBhvr>
                                      <p:tavLst>
                                        <p:tav tm="0">
                                          <p:val>
                                            <p:fltVal val="0"/>
                                          </p:val>
                                        </p:tav>
                                        <p:tav tm="100000">
                                          <p:val>
                                            <p:strVal val="#ppt_w"/>
                                          </p:val>
                                        </p:tav>
                                      </p:tavLst>
                                    </p:anim>
                                    <p:anim calcmode="lin" valueType="num">
                                      <p:cBhvr>
                                        <p:cTn id="29" dur="750" fill="hold"/>
                                        <p:tgtEl>
                                          <p:spTgt spid="32"/>
                                        </p:tgtEl>
                                        <p:attrNameLst>
                                          <p:attrName>ppt_h</p:attrName>
                                        </p:attrNameLst>
                                      </p:cBhvr>
                                      <p:tavLst>
                                        <p:tav tm="0">
                                          <p:val>
                                            <p:fltVal val="0"/>
                                          </p:val>
                                        </p:tav>
                                        <p:tav tm="100000">
                                          <p:val>
                                            <p:strVal val="#ppt_h"/>
                                          </p:val>
                                        </p:tav>
                                      </p:tavLst>
                                    </p:anim>
                                    <p:animEffect transition="in" filter="fade">
                                      <p:cBhvr>
                                        <p:cTn id="30" dur="750"/>
                                        <p:tgtEl>
                                          <p:spTgt spid="32"/>
                                        </p:tgtEl>
                                      </p:cBhvr>
                                    </p:animEffect>
                                  </p:childTnLst>
                                </p:cTn>
                              </p:par>
                              <p:par>
                                <p:cTn id="31" presetID="22" presetClass="entr" presetSubtype="8" fill="hold" grpId="0" nodeType="withEffect">
                                  <p:stCondLst>
                                    <p:cond delay="125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750"/>
                                        <p:tgtEl>
                                          <p:spTgt spid="35"/>
                                        </p:tgtEl>
                                      </p:cBhvr>
                                    </p:animEffect>
                                  </p:childTnLst>
                                </p:cTn>
                              </p:par>
                              <p:par>
                                <p:cTn id="34" presetID="22" presetClass="entr" presetSubtype="8" fill="hold" grpId="0" nodeType="withEffect">
                                  <p:stCondLst>
                                    <p:cond delay="125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750"/>
                                        <p:tgtEl>
                                          <p:spTgt spid="34"/>
                                        </p:tgtEl>
                                      </p:cBhvr>
                                    </p:animEffect>
                                  </p:childTnLst>
                                </p:cTn>
                              </p:par>
                              <p:par>
                                <p:cTn id="37" presetID="53" presetClass="entr" presetSubtype="16" fill="hold" nodeType="withEffect">
                                  <p:stCondLst>
                                    <p:cond delay="15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1000" fill="hold"/>
                                        <p:tgtEl>
                                          <p:spTgt spid="43"/>
                                        </p:tgtEl>
                                        <p:attrNameLst>
                                          <p:attrName>ppt_w</p:attrName>
                                        </p:attrNameLst>
                                      </p:cBhvr>
                                      <p:tavLst>
                                        <p:tav tm="0">
                                          <p:val>
                                            <p:fltVal val="0"/>
                                          </p:val>
                                        </p:tav>
                                        <p:tav tm="100000">
                                          <p:val>
                                            <p:strVal val="#ppt_w"/>
                                          </p:val>
                                        </p:tav>
                                      </p:tavLst>
                                    </p:anim>
                                    <p:anim calcmode="lin" valueType="num">
                                      <p:cBhvr>
                                        <p:cTn id="40" dur="1000" fill="hold"/>
                                        <p:tgtEl>
                                          <p:spTgt spid="43"/>
                                        </p:tgtEl>
                                        <p:attrNameLst>
                                          <p:attrName>ppt_h</p:attrName>
                                        </p:attrNameLst>
                                      </p:cBhvr>
                                      <p:tavLst>
                                        <p:tav tm="0">
                                          <p:val>
                                            <p:fltVal val="0"/>
                                          </p:val>
                                        </p:tav>
                                        <p:tav tm="100000">
                                          <p:val>
                                            <p:strVal val="#ppt_h"/>
                                          </p:val>
                                        </p:tav>
                                      </p:tavLst>
                                    </p:anim>
                                    <p:animEffect transition="in" filter="fade">
                                      <p:cBhvr>
                                        <p:cTn id="41" dur="1000"/>
                                        <p:tgtEl>
                                          <p:spTgt spid="43"/>
                                        </p:tgtEl>
                                      </p:cBhvr>
                                    </p:animEffect>
                                  </p:childTnLst>
                                </p:cTn>
                              </p:par>
                              <p:par>
                                <p:cTn id="42" presetID="53" presetClass="entr" presetSubtype="16" fill="hold" nodeType="withEffect">
                                  <p:stCondLst>
                                    <p:cond delay="1650"/>
                                  </p:stCondLst>
                                  <p:childTnLst>
                                    <p:set>
                                      <p:cBhvr>
                                        <p:cTn id="43" dur="1" fill="hold">
                                          <p:stCondLst>
                                            <p:cond delay="0"/>
                                          </p:stCondLst>
                                        </p:cTn>
                                        <p:tgtEl>
                                          <p:spTgt spid="40"/>
                                        </p:tgtEl>
                                        <p:attrNameLst>
                                          <p:attrName>style.visibility</p:attrName>
                                        </p:attrNameLst>
                                      </p:cBhvr>
                                      <p:to>
                                        <p:strVal val="visible"/>
                                      </p:to>
                                    </p:set>
                                    <p:anim calcmode="lin" valueType="num">
                                      <p:cBhvr>
                                        <p:cTn id="44" dur="1000" fill="hold"/>
                                        <p:tgtEl>
                                          <p:spTgt spid="40"/>
                                        </p:tgtEl>
                                        <p:attrNameLst>
                                          <p:attrName>ppt_w</p:attrName>
                                        </p:attrNameLst>
                                      </p:cBhvr>
                                      <p:tavLst>
                                        <p:tav tm="0">
                                          <p:val>
                                            <p:fltVal val="0"/>
                                          </p:val>
                                        </p:tav>
                                        <p:tav tm="100000">
                                          <p:val>
                                            <p:strVal val="#ppt_w"/>
                                          </p:val>
                                        </p:tav>
                                      </p:tavLst>
                                    </p:anim>
                                    <p:anim calcmode="lin" valueType="num">
                                      <p:cBhvr>
                                        <p:cTn id="45" dur="1000" fill="hold"/>
                                        <p:tgtEl>
                                          <p:spTgt spid="40"/>
                                        </p:tgtEl>
                                        <p:attrNameLst>
                                          <p:attrName>ppt_h</p:attrName>
                                        </p:attrNameLst>
                                      </p:cBhvr>
                                      <p:tavLst>
                                        <p:tav tm="0">
                                          <p:val>
                                            <p:fltVal val="0"/>
                                          </p:val>
                                        </p:tav>
                                        <p:tav tm="100000">
                                          <p:val>
                                            <p:strVal val="#ppt_h"/>
                                          </p:val>
                                        </p:tav>
                                      </p:tavLst>
                                    </p:anim>
                                    <p:animEffect transition="in" filter="fade">
                                      <p:cBhvr>
                                        <p:cTn id="46" dur="1000"/>
                                        <p:tgtEl>
                                          <p:spTgt spid="40"/>
                                        </p:tgtEl>
                                      </p:cBhvr>
                                    </p:animEffect>
                                  </p:childTnLst>
                                </p:cTn>
                              </p:par>
                              <p:par>
                                <p:cTn id="47" presetID="53" presetClass="entr" presetSubtype="16" fill="hold" nodeType="withEffect">
                                  <p:stCondLst>
                                    <p:cond delay="1800"/>
                                  </p:stCondLst>
                                  <p:childTnLst>
                                    <p:set>
                                      <p:cBhvr>
                                        <p:cTn id="48" dur="1" fill="hold">
                                          <p:stCondLst>
                                            <p:cond delay="0"/>
                                          </p:stCondLst>
                                        </p:cTn>
                                        <p:tgtEl>
                                          <p:spTgt spid="42"/>
                                        </p:tgtEl>
                                        <p:attrNameLst>
                                          <p:attrName>style.visibility</p:attrName>
                                        </p:attrNameLst>
                                      </p:cBhvr>
                                      <p:to>
                                        <p:strVal val="visible"/>
                                      </p:to>
                                    </p:set>
                                    <p:anim calcmode="lin" valueType="num">
                                      <p:cBhvr>
                                        <p:cTn id="49" dur="1000" fill="hold"/>
                                        <p:tgtEl>
                                          <p:spTgt spid="42"/>
                                        </p:tgtEl>
                                        <p:attrNameLst>
                                          <p:attrName>ppt_w</p:attrName>
                                        </p:attrNameLst>
                                      </p:cBhvr>
                                      <p:tavLst>
                                        <p:tav tm="0">
                                          <p:val>
                                            <p:fltVal val="0"/>
                                          </p:val>
                                        </p:tav>
                                        <p:tav tm="100000">
                                          <p:val>
                                            <p:strVal val="#ppt_w"/>
                                          </p:val>
                                        </p:tav>
                                      </p:tavLst>
                                    </p:anim>
                                    <p:anim calcmode="lin" valueType="num">
                                      <p:cBhvr>
                                        <p:cTn id="50" dur="1000" fill="hold"/>
                                        <p:tgtEl>
                                          <p:spTgt spid="42"/>
                                        </p:tgtEl>
                                        <p:attrNameLst>
                                          <p:attrName>ppt_h</p:attrName>
                                        </p:attrNameLst>
                                      </p:cBhvr>
                                      <p:tavLst>
                                        <p:tav tm="0">
                                          <p:val>
                                            <p:fltVal val="0"/>
                                          </p:val>
                                        </p:tav>
                                        <p:tav tm="100000">
                                          <p:val>
                                            <p:strVal val="#ppt_h"/>
                                          </p:val>
                                        </p:tav>
                                      </p:tavLst>
                                    </p:anim>
                                    <p:animEffect transition="in" filter="fade">
                                      <p:cBhvr>
                                        <p:cTn id="51" dur="1000"/>
                                        <p:tgtEl>
                                          <p:spTgt spid="42"/>
                                        </p:tgtEl>
                                      </p:cBhvr>
                                    </p:animEffect>
                                  </p:childTnLst>
                                </p:cTn>
                              </p:par>
                              <p:par>
                                <p:cTn id="52" presetID="53" presetClass="entr" presetSubtype="16" fill="hold" nodeType="withEffect">
                                  <p:stCondLst>
                                    <p:cond delay="1650"/>
                                  </p:stCondLst>
                                  <p:childTnLst>
                                    <p:set>
                                      <p:cBhvr>
                                        <p:cTn id="53" dur="1" fill="hold">
                                          <p:stCondLst>
                                            <p:cond delay="0"/>
                                          </p:stCondLst>
                                        </p:cTn>
                                        <p:tgtEl>
                                          <p:spTgt spid="44"/>
                                        </p:tgtEl>
                                        <p:attrNameLst>
                                          <p:attrName>style.visibility</p:attrName>
                                        </p:attrNameLst>
                                      </p:cBhvr>
                                      <p:to>
                                        <p:strVal val="visible"/>
                                      </p:to>
                                    </p:set>
                                    <p:anim calcmode="lin" valueType="num">
                                      <p:cBhvr>
                                        <p:cTn id="54" dur="1000" fill="hold"/>
                                        <p:tgtEl>
                                          <p:spTgt spid="44"/>
                                        </p:tgtEl>
                                        <p:attrNameLst>
                                          <p:attrName>ppt_w</p:attrName>
                                        </p:attrNameLst>
                                      </p:cBhvr>
                                      <p:tavLst>
                                        <p:tav tm="0">
                                          <p:val>
                                            <p:fltVal val="0"/>
                                          </p:val>
                                        </p:tav>
                                        <p:tav tm="100000">
                                          <p:val>
                                            <p:strVal val="#ppt_w"/>
                                          </p:val>
                                        </p:tav>
                                      </p:tavLst>
                                    </p:anim>
                                    <p:anim calcmode="lin" valueType="num">
                                      <p:cBhvr>
                                        <p:cTn id="55" dur="1000" fill="hold"/>
                                        <p:tgtEl>
                                          <p:spTgt spid="44"/>
                                        </p:tgtEl>
                                        <p:attrNameLst>
                                          <p:attrName>ppt_h</p:attrName>
                                        </p:attrNameLst>
                                      </p:cBhvr>
                                      <p:tavLst>
                                        <p:tav tm="0">
                                          <p:val>
                                            <p:fltVal val="0"/>
                                          </p:val>
                                        </p:tav>
                                        <p:tav tm="100000">
                                          <p:val>
                                            <p:strVal val="#ppt_h"/>
                                          </p:val>
                                        </p:tav>
                                      </p:tavLst>
                                    </p:anim>
                                    <p:animEffect transition="in" filter="fade">
                                      <p:cBhvr>
                                        <p:cTn id="56" dur="1000"/>
                                        <p:tgtEl>
                                          <p:spTgt spid="44"/>
                                        </p:tgtEl>
                                      </p:cBhvr>
                                    </p:animEffect>
                                  </p:childTnLst>
                                </p:cTn>
                              </p:par>
                              <p:par>
                                <p:cTn id="57" presetID="53" presetClass="entr" presetSubtype="16" fill="hold" grpId="0" nodeType="withEffect">
                                  <p:stCondLst>
                                    <p:cond delay="1500"/>
                                  </p:stCondLst>
                                  <p:childTnLst>
                                    <p:set>
                                      <p:cBhvr>
                                        <p:cTn id="58" dur="1" fill="hold">
                                          <p:stCondLst>
                                            <p:cond delay="0"/>
                                          </p:stCondLst>
                                        </p:cTn>
                                        <p:tgtEl>
                                          <p:spTgt spid="33"/>
                                        </p:tgtEl>
                                        <p:attrNameLst>
                                          <p:attrName>style.visibility</p:attrName>
                                        </p:attrNameLst>
                                      </p:cBhvr>
                                      <p:to>
                                        <p:strVal val="visible"/>
                                      </p:to>
                                    </p:set>
                                    <p:anim calcmode="lin" valueType="num">
                                      <p:cBhvr>
                                        <p:cTn id="59" dur="1000" fill="hold"/>
                                        <p:tgtEl>
                                          <p:spTgt spid="33"/>
                                        </p:tgtEl>
                                        <p:attrNameLst>
                                          <p:attrName>ppt_w</p:attrName>
                                        </p:attrNameLst>
                                      </p:cBhvr>
                                      <p:tavLst>
                                        <p:tav tm="0">
                                          <p:val>
                                            <p:fltVal val="0"/>
                                          </p:val>
                                        </p:tav>
                                        <p:tav tm="100000">
                                          <p:val>
                                            <p:strVal val="#ppt_w"/>
                                          </p:val>
                                        </p:tav>
                                      </p:tavLst>
                                    </p:anim>
                                    <p:anim calcmode="lin" valueType="num">
                                      <p:cBhvr>
                                        <p:cTn id="60" dur="1000" fill="hold"/>
                                        <p:tgtEl>
                                          <p:spTgt spid="33"/>
                                        </p:tgtEl>
                                        <p:attrNameLst>
                                          <p:attrName>ppt_h</p:attrName>
                                        </p:attrNameLst>
                                      </p:cBhvr>
                                      <p:tavLst>
                                        <p:tav tm="0">
                                          <p:val>
                                            <p:fltVal val="0"/>
                                          </p:val>
                                        </p:tav>
                                        <p:tav tm="100000">
                                          <p:val>
                                            <p:strVal val="#ppt_h"/>
                                          </p:val>
                                        </p:tav>
                                      </p:tavLst>
                                    </p:anim>
                                    <p:animEffect transition="in" filter="fade">
                                      <p:cBhvr>
                                        <p:cTn id="61" dur="1000"/>
                                        <p:tgtEl>
                                          <p:spTgt spid="33"/>
                                        </p:tgtEl>
                                      </p:cBhvr>
                                    </p:animEffect>
                                  </p:childTnLst>
                                </p:cTn>
                              </p:par>
                              <p:par>
                                <p:cTn id="62" presetID="10" presetClass="entr" presetSubtype="0" fill="hold" grpId="0" nodeType="withEffect">
                                  <p:stCondLst>
                                    <p:cond delay="225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35" presetClass="path" presetSubtype="0" decel="40000" fill="hold" grpId="1" nodeType="withEffect">
                                  <p:stCondLst>
                                    <p:cond delay="2250"/>
                                  </p:stCondLst>
                                  <p:childTnLst>
                                    <p:animMotion origin="layout" path="M 0.03073 2.96296E-6 L -0.08906 2.96296E-6 " pathEditMode="relative" rAng="0" ptsTypes="AA">
                                      <p:cBhvr>
                                        <p:cTn id="66" dur="750" spd="-100000" fill="hold"/>
                                        <p:tgtEl>
                                          <p:spTgt spid="54"/>
                                        </p:tgtEl>
                                        <p:attrNameLst>
                                          <p:attrName>ppt_x</p:attrName>
                                          <p:attrName>ppt_y</p:attrName>
                                        </p:attrNameLst>
                                      </p:cBhvr>
                                      <p:rCtr x="-5990" y="0"/>
                                    </p:animMotion>
                                  </p:childTnLst>
                                </p:cTn>
                              </p:par>
                              <p:par>
                                <p:cTn id="67" presetID="35" presetClass="path" presetSubtype="0" accel="40000" decel="40000" fill="hold" grpId="2" nodeType="withEffect">
                                  <p:stCondLst>
                                    <p:cond delay="3000"/>
                                  </p:stCondLst>
                                  <p:childTnLst>
                                    <p:animMotion origin="layout" path="M 0.03073 0 L 0 0 " pathEditMode="relative" rAng="0" ptsTypes="AA">
                                      <p:cBhvr>
                                        <p:cTn id="68" dur="750" fill="hold"/>
                                        <p:tgtEl>
                                          <p:spTgt spid="54"/>
                                        </p:tgtEl>
                                        <p:attrNameLst>
                                          <p:attrName>ppt_x</p:attrName>
                                          <p:attrName>ppt_y</p:attrName>
                                        </p:attrNameLst>
                                      </p:cBhvr>
                                      <p:rCtr x="-1536" y="0"/>
                                    </p:animMotion>
                                  </p:childTnLst>
                                </p:cTn>
                              </p:par>
                              <p:par>
                                <p:cTn id="69" presetID="10" presetClass="entr" presetSubtype="0" fill="hold" grpId="0" nodeType="withEffect">
                                  <p:stCondLst>
                                    <p:cond delay="225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par>
                                <p:cTn id="72" presetID="35" presetClass="path" presetSubtype="0" decel="40000" fill="hold" grpId="1" nodeType="withEffect">
                                  <p:stCondLst>
                                    <p:cond delay="2250"/>
                                  </p:stCondLst>
                                  <p:childTnLst>
                                    <p:animMotion origin="layout" path="M 0.03073 2.96296E-6 L -0.08906 2.96296E-6 " pathEditMode="relative" rAng="0" ptsTypes="AA">
                                      <p:cBhvr>
                                        <p:cTn id="73" dur="750" spd="-100000" fill="hold"/>
                                        <p:tgtEl>
                                          <p:spTgt spid="55"/>
                                        </p:tgtEl>
                                        <p:attrNameLst>
                                          <p:attrName>ppt_x</p:attrName>
                                          <p:attrName>ppt_y</p:attrName>
                                        </p:attrNameLst>
                                      </p:cBhvr>
                                      <p:rCtr x="-5990" y="0"/>
                                    </p:animMotion>
                                  </p:childTnLst>
                                </p:cTn>
                              </p:par>
                              <p:par>
                                <p:cTn id="74" presetID="35" presetClass="path" presetSubtype="0" accel="40000" decel="40000" fill="hold" grpId="2" nodeType="withEffect">
                                  <p:stCondLst>
                                    <p:cond delay="3000"/>
                                  </p:stCondLst>
                                  <p:childTnLst>
                                    <p:animMotion origin="layout" path="M 0.03073 0 L 0 0 " pathEditMode="relative" rAng="0" ptsTypes="AA">
                                      <p:cBhvr>
                                        <p:cTn id="75" dur="750" fill="hold"/>
                                        <p:tgtEl>
                                          <p:spTgt spid="55"/>
                                        </p:tgtEl>
                                        <p:attrNameLst>
                                          <p:attrName>ppt_x</p:attrName>
                                          <p:attrName>ppt_y</p:attrName>
                                        </p:attrNameLst>
                                      </p:cBhvr>
                                      <p:rCtr x="-1536" y="0"/>
                                    </p:animMotion>
                                  </p:childTnLst>
                                </p:cTn>
                              </p:par>
                              <p:par>
                                <p:cTn id="76" presetID="10" presetClass="entr" presetSubtype="0" fill="hold" grpId="0" nodeType="withEffect">
                                  <p:stCondLst>
                                    <p:cond delay="225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500"/>
                                        <p:tgtEl>
                                          <p:spTgt spid="56"/>
                                        </p:tgtEl>
                                      </p:cBhvr>
                                    </p:animEffect>
                                  </p:childTnLst>
                                </p:cTn>
                              </p:par>
                              <p:par>
                                <p:cTn id="79" presetID="35" presetClass="path" presetSubtype="0" decel="40000" fill="hold" grpId="1" nodeType="withEffect">
                                  <p:stCondLst>
                                    <p:cond delay="2250"/>
                                  </p:stCondLst>
                                  <p:childTnLst>
                                    <p:animMotion origin="layout" path="M 0.03073 2.96296E-6 L -0.08906 2.96296E-6 " pathEditMode="relative" rAng="0" ptsTypes="AA">
                                      <p:cBhvr>
                                        <p:cTn id="80" dur="750" spd="-100000" fill="hold"/>
                                        <p:tgtEl>
                                          <p:spTgt spid="56"/>
                                        </p:tgtEl>
                                        <p:attrNameLst>
                                          <p:attrName>ppt_x</p:attrName>
                                          <p:attrName>ppt_y</p:attrName>
                                        </p:attrNameLst>
                                      </p:cBhvr>
                                      <p:rCtr x="-5990" y="0"/>
                                    </p:animMotion>
                                  </p:childTnLst>
                                </p:cTn>
                              </p:par>
                              <p:par>
                                <p:cTn id="81" presetID="35" presetClass="path" presetSubtype="0" accel="40000" decel="40000" fill="hold" grpId="2" nodeType="withEffect">
                                  <p:stCondLst>
                                    <p:cond delay="3000"/>
                                  </p:stCondLst>
                                  <p:childTnLst>
                                    <p:animMotion origin="layout" path="M 0.03073 0 L 0 0 " pathEditMode="relative" rAng="0" ptsTypes="AA">
                                      <p:cBhvr>
                                        <p:cTn id="82" dur="750" fill="hold"/>
                                        <p:tgtEl>
                                          <p:spTgt spid="56"/>
                                        </p:tgtEl>
                                        <p:attrNameLst>
                                          <p:attrName>ppt_x</p:attrName>
                                          <p:attrName>ppt_y</p:attrName>
                                        </p:attrNameLst>
                                      </p:cBhvr>
                                      <p:rCtr x="-1536" y="0"/>
                                    </p:animMotion>
                                  </p:childTnLst>
                                </p:cTn>
                              </p:par>
                              <p:par>
                                <p:cTn id="83" presetID="53" presetClass="entr" presetSubtype="16" fill="hold" grpId="0" nodeType="withEffect">
                                  <p:stCondLst>
                                    <p:cond delay="300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Effect transition="in" filter="fade">
                                      <p:cBhvr>
                                        <p:cTn id="87" dur="750"/>
                                        <p:tgtEl>
                                          <p:spTgt spid="57"/>
                                        </p:tgtEl>
                                      </p:cBhvr>
                                    </p:animEffect>
                                  </p:childTnLst>
                                </p:cTn>
                              </p:par>
                              <p:par>
                                <p:cTn id="88" presetID="53" presetClass="entr" presetSubtype="16" fill="hold" grpId="0" nodeType="withEffect">
                                  <p:stCondLst>
                                    <p:cond delay="3000"/>
                                  </p:stCondLst>
                                  <p:childTnLst>
                                    <p:set>
                                      <p:cBhvr>
                                        <p:cTn id="89" dur="1" fill="hold">
                                          <p:stCondLst>
                                            <p:cond delay="0"/>
                                          </p:stCondLst>
                                        </p:cTn>
                                        <p:tgtEl>
                                          <p:spTgt spid="58"/>
                                        </p:tgtEl>
                                        <p:attrNameLst>
                                          <p:attrName>style.visibility</p:attrName>
                                        </p:attrNameLst>
                                      </p:cBhvr>
                                      <p:to>
                                        <p:strVal val="visible"/>
                                      </p:to>
                                    </p:set>
                                    <p:anim calcmode="lin" valueType="num">
                                      <p:cBhvr>
                                        <p:cTn id="90" dur="750" fill="hold"/>
                                        <p:tgtEl>
                                          <p:spTgt spid="58"/>
                                        </p:tgtEl>
                                        <p:attrNameLst>
                                          <p:attrName>ppt_w</p:attrName>
                                        </p:attrNameLst>
                                      </p:cBhvr>
                                      <p:tavLst>
                                        <p:tav tm="0">
                                          <p:val>
                                            <p:fltVal val="0"/>
                                          </p:val>
                                        </p:tav>
                                        <p:tav tm="100000">
                                          <p:val>
                                            <p:strVal val="#ppt_w"/>
                                          </p:val>
                                        </p:tav>
                                      </p:tavLst>
                                    </p:anim>
                                    <p:anim calcmode="lin" valueType="num">
                                      <p:cBhvr>
                                        <p:cTn id="91" dur="750" fill="hold"/>
                                        <p:tgtEl>
                                          <p:spTgt spid="58"/>
                                        </p:tgtEl>
                                        <p:attrNameLst>
                                          <p:attrName>ppt_h</p:attrName>
                                        </p:attrNameLst>
                                      </p:cBhvr>
                                      <p:tavLst>
                                        <p:tav tm="0">
                                          <p:val>
                                            <p:fltVal val="0"/>
                                          </p:val>
                                        </p:tav>
                                        <p:tav tm="100000">
                                          <p:val>
                                            <p:strVal val="#ppt_h"/>
                                          </p:val>
                                        </p:tav>
                                      </p:tavLst>
                                    </p:anim>
                                    <p:animEffect transition="in" filter="fade">
                                      <p:cBhvr>
                                        <p:cTn id="92" dur="750"/>
                                        <p:tgtEl>
                                          <p:spTgt spid="58"/>
                                        </p:tgtEl>
                                      </p:cBhvr>
                                    </p:animEffect>
                                  </p:childTnLst>
                                </p:cTn>
                              </p:par>
                              <p:par>
                                <p:cTn id="93" presetID="53" presetClass="entr" presetSubtype="16" fill="hold" grpId="0" nodeType="withEffect">
                                  <p:stCondLst>
                                    <p:cond delay="3000"/>
                                  </p:stCondLst>
                                  <p:childTnLst>
                                    <p:set>
                                      <p:cBhvr>
                                        <p:cTn id="94" dur="1" fill="hold">
                                          <p:stCondLst>
                                            <p:cond delay="0"/>
                                          </p:stCondLst>
                                        </p:cTn>
                                        <p:tgtEl>
                                          <p:spTgt spid="59"/>
                                        </p:tgtEl>
                                        <p:attrNameLst>
                                          <p:attrName>style.visibility</p:attrName>
                                        </p:attrNameLst>
                                      </p:cBhvr>
                                      <p:to>
                                        <p:strVal val="visible"/>
                                      </p:to>
                                    </p:set>
                                    <p:anim calcmode="lin" valueType="num">
                                      <p:cBhvr>
                                        <p:cTn id="95" dur="750" fill="hold"/>
                                        <p:tgtEl>
                                          <p:spTgt spid="59"/>
                                        </p:tgtEl>
                                        <p:attrNameLst>
                                          <p:attrName>ppt_w</p:attrName>
                                        </p:attrNameLst>
                                      </p:cBhvr>
                                      <p:tavLst>
                                        <p:tav tm="0">
                                          <p:val>
                                            <p:fltVal val="0"/>
                                          </p:val>
                                        </p:tav>
                                        <p:tav tm="100000">
                                          <p:val>
                                            <p:strVal val="#ppt_w"/>
                                          </p:val>
                                        </p:tav>
                                      </p:tavLst>
                                    </p:anim>
                                    <p:anim calcmode="lin" valueType="num">
                                      <p:cBhvr>
                                        <p:cTn id="96" dur="750" fill="hold"/>
                                        <p:tgtEl>
                                          <p:spTgt spid="59"/>
                                        </p:tgtEl>
                                        <p:attrNameLst>
                                          <p:attrName>ppt_h</p:attrName>
                                        </p:attrNameLst>
                                      </p:cBhvr>
                                      <p:tavLst>
                                        <p:tav tm="0">
                                          <p:val>
                                            <p:fltVal val="0"/>
                                          </p:val>
                                        </p:tav>
                                        <p:tav tm="100000">
                                          <p:val>
                                            <p:strVal val="#ppt_h"/>
                                          </p:val>
                                        </p:tav>
                                      </p:tavLst>
                                    </p:anim>
                                    <p:animEffect transition="in" filter="fade">
                                      <p:cBhvr>
                                        <p:cTn id="97" dur="750"/>
                                        <p:tgtEl>
                                          <p:spTgt spid="59"/>
                                        </p:tgtEl>
                                      </p:cBhvr>
                                    </p:animEffect>
                                  </p:childTnLst>
                                </p:cTn>
                              </p:par>
                              <p:par>
                                <p:cTn id="98" presetID="22" presetClass="entr" presetSubtype="8" fill="hold" grpId="0" nodeType="withEffect">
                                  <p:stCondLst>
                                    <p:cond delay="3000"/>
                                  </p:stCondLst>
                                  <p:childTnLst>
                                    <p:set>
                                      <p:cBhvr>
                                        <p:cTn id="99" dur="1" fill="hold">
                                          <p:stCondLst>
                                            <p:cond delay="0"/>
                                          </p:stCondLst>
                                        </p:cTn>
                                        <p:tgtEl>
                                          <p:spTgt spid="45"/>
                                        </p:tgtEl>
                                        <p:attrNameLst>
                                          <p:attrName>style.visibility</p:attrName>
                                        </p:attrNameLst>
                                      </p:cBhvr>
                                      <p:to>
                                        <p:strVal val="visible"/>
                                      </p:to>
                                    </p:set>
                                    <p:animEffect transition="in" filter="wipe(left)">
                                      <p:cBhvr>
                                        <p:cTn id="100" dur="750"/>
                                        <p:tgtEl>
                                          <p:spTgt spid="45"/>
                                        </p:tgtEl>
                                      </p:cBhvr>
                                    </p:animEffect>
                                  </p:childTnLst>
                                </p:cTn>
                              </p:par>
                              <p:par>
                                <p:cTn id="101" presetID="22" presetClass="entr" presetSubtype="8" fill="hold" grpId="0" nodeType="withEffect">
                                  <p:stCondLst>
                                    <p:cond delay="300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1000"/>
                                        <p:tgtEl>
                                          <p:spTgt spid="46"/>
                                        </p:tgtEl>
                                      </p:cBhvr>
                                    </p:animEffect>
                                  </p:childTnLst>
                                </p:cTn>
                              </p:par>
                              <p:par>
                                <p:cTn id="104" presetID="22" presetClass="entr" presetSubtype="8" fill="hold" grpId="0" nodeType="withEffect">
                                  <p:stCondLst>
                                    <p:cond delay="3000"/>
                                  </p:stCondLst>
                                  <p:childTnLst>
                                    <p:set>
                                      <p:cBhvr>
                                        <p:cTn id="105" dur="1" fill="hold">
                                          <p:stCondLst>
                                            <p:cond delay="0"/>
                                          </p:stCondLst>
                                        </p:cTn>
                                        <p:tgtEl>
                                          <p:spTgt spid="47"/>
                                        </p:tgtEl>
                                        <p:attrNameLst>
                                          <p:attrName>style.visibility</p:attrName>
                                        </p:attrNameLst>
                                      </p:cBhvr>
                                      <p:to>
                                        <p:strVal val="visible"/>
                                      </p:to>
                                    </p:set>
                                    <p:animEffect transition="in" filter="wipe(left)">
                                      <p:cBhvr>
                                        <p:cTn id="106" dur="750"/>
                                        <p:tgtEl>
                                          <p:spTgt spid="47"/>
                                        </p:tgtEl>
                                      </p:cBhvr>
                                    </p:animEffect>
                                  </p:childTnLst>
                                </p:cTn>
                              </p:par>
                              <p:par>
                                <p:cTn id="107" presetID="22" presetClass="entr" presetSubtype="8" fill="hold" grpId="0" nodeType="withEffect">
                                  <p:stCondLst>
                                    <p:cond delay="3000"/>
                                  </p:stCondLst>
                                  <p:childTnLst>
                                    <p:set>
                                      <p:cBhvr>
                                        <p:cTn id="108" dur="1" fill="hold">
                                          <p:stCondLst>
                                            <p:cond delay="0"/>
                                          </p:stCondLst>
                                        </p:cTn>
                                        <p:tgtEl>
                                          <p:spTgt spid="48"/>
                                        </p:tgtEl>
                                        <p:attrNameLst>
                                          <p:attrName>style.visibility</p:attrName>
                                        </p:attrNameLst>
                                      </p:cBhvr>
                                      <p:to>
                                        <p:strVal val="visible"/>
                                      </p:to>
                                    </p:set>
                                    <p:animEffect transition="in" filter="wipe(left)">
                                      <p:cBhvr>
                                        <p:cTn id="109" dur="1000"/>
                                        <p:tgtEl>
                                          <p:spTgt spid="48"/>
                                        </p:tgtEl>
                                      </p:cBhvr>
                                    </p:animEffect>
                                  </p:childTnLst>
                                </p:cTn>
                              </p:par>
                              <p:par>
                                <p:cTn id="110" presetID="22" presetClass="entr" presetSubtype="8" fill="hold" grpId="0" nodeType="withEffect">
                                  <p:stCondLst>
                                    <p:cond delay="3000"/>
                                  </p:stCondLst>
                                  <p:childTnLst>
                                    <p:set>
                                      <p:cBhvr>
                                        <p:cTn id="111" dur="1" fill="hold">
                                          <p:stCondLst>
                                            <p:cond delay="0"/>
                                          </p:stCondLst>
                                        </p:cTn>
                                        <p:tgtEl>
                                          <p:spTgt spid="49"/>
                                        </p:tgtEl>
                                        <p:attrNameLst>
                                          <p:attrName>style.visibility</p:attrName>
                                        </p:attrNameLst>
                                      </p:cBhvr>
                                      <p:to>
                                        <p:strVal val="visible"/>
                                      </p:to>
                                    </p:set>
                                    <p:animEffect transition="in" filter="wipe(left)">
                                      <p:cBhvr>
                                        <p:cTn id="112" dur="750"/>
                                        <p:tgtEl>
                                          <p:spTgt spid="49"/>
                                        </p:tgtEl>
                                      </p:cBhvr>
                                    </p:animEffect>
                                  </p:childTnLst>
                                </p:cTn>
                              </p:par>
                              <p:par>
                                <p:cTn id="113" presetID="22" presetClass="entr" presetSubtype="8" fill="hold" grpId="0" nodeType="withEffect">
                                  <p:stCondLst>
                                    <p:cond delay="3000"/>
                                  </p:stCondLst>
                                  <p:childTnLst>
                                    <p:set>
                                      <p:cBhvr>
                                        <p:cTn id="114" dur="1" fill="hold">
                                          <p:stCondLst>
                                            <p:cond delay="0"/>
                                          </p:stCondLst>
                                        </p:cTn>
                                        <p:tgtEl>
                                          <p:spTgt spid="50"/>
                                        </p:tgtEl>
                                        <p:attrNameLst>
                                          <p:attrName>style.visibility</p:attrName>
                                        </p:attrNameLst>
                                      </p:cBhvr>
                                      <p:to>
                                        <p:strVal val="visible"/>
                                      </p:to>
                                    </p:set>
                                    <p:animEffect transition="in" filter="wipe(left)">
                                      <p:cBhvr>
                                        <p:cTn id="11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5" grpId="0"/>
      <p:bldP spid="46" grpId="0"/>
      <p:bldP spid="47" grpId="0"/>
      <p:bldP spid="48" grpId="0"/>
      <p:bldP spid="49" grpId="0"/>
      <p:bldP spid="50" grpId="0"/>
      <p:bldP spid="54" grpId="0" animBg="1"/>
      <p:bldP spid="54" grpId="1" animBg="1"/>
      <p:bldP spid="54" grpId="2" animBg="1"/>
      <p:bldP spid="55" grpId="0" animBg="1"/>
      <p:bldP spid="55" grpId="1" animBg="1"/>
      <p:bldP spid="55" grpId="2" animBg="1"/>
      <p:bldP spid="56" grpId="0" animBg="1"/>
      <p:bldP spid="56" grpId="1" animBg="1"/>
      <p:bldP spid="56" grpId="2" animBg="1"/>
      <p:bldP spid="57" grpId="0"/>
      <p:bldP spid="58" grpId="0"/>
      <p:bldP spid="59" grpId="0"/>
      <p:bldP spid="28" grpId="0" animBg="1"/>
      <p:bldP spid="28" grpId="1" animBg="1"/>
      <p:bldP spid="28" grpId="2" animBg="1"/>
      <p:bldP spid="29" grpId="0" animBg="1"/>
      <p:bldP spid="30" grpId="0" animBg="1"/>
      <p:bldP spid="31" grpId="0" animBg="1"/>
      <p:bldP spid="32"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186204" y="1820665"/>
            <a:ext cx="3903518" cy="3903518"/>
            <a:chOff x="4186204" y="1820665"/>
            <a:chExt cx="3903518" cy="3903518"/>
          </a:xfrm>
        </p:grpSpPr>
        <p:sp>
          <p:nvSpPr>
            <p:cNvPr id="17" name="椭圆 16"/>
            <p:cNvSpPr/>
            <p:nvPr/>
          </p:nvSpPr>
          <p:spPr>
            <a:xfrm>
              <a:off x="4186204" y="1820665"/>
              <a:ext cx="3903518" cy="3903518"/>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椭圆 31"/>
            <p:cNvSpPr/>
            <p:nvPr/>
          </p:nvSpPr>
          <p:spPr>
            <a:xfrm>
              <a:off x="4748564" y="2383025"/>
              <a:ext cx="2778798" cy="2778798"/>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 name="椭圆 1"/>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02</a:t>
            </a:r>
            <a:endParaRPr lang="zh-CN" altLang="en-US" sz="3200" b="1" dirty="0">
              <a:solidFill>
                <a:schemeClr val="accent2"/>
              </a:solidFill>
            </a:endParaRPr>
          </a:p>
        </p:txBody>
      </p:sp>
      <p:sp>
        <p:nvSpPr>
          <p:cNvPr id="7" name="文本框 6"/>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8" name="矩形 7"/>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sp>
        <p:nvSpPr>
          <p:cNvPr id="19" name="椭圆 18"/>
          <p:cNvSpPr/>
          <p:nvPr/>
        </p:nvSpPr>
        <p:spPr>
          <a:xfrm>
            <a:off x="7331511" y="2190395"/>
            <a:ext cx="641080" cy="641076"/>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2794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p:nvSpPr>
        <p:spPr>
          <a:xfrm>
            <a:off x="7338314" y="4713377"/>
            <a:ext cx="641080" cy="641076"/>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2794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a:off x="4331909" y="2174766"/>
            <a:ext cx="641080" cy="641076"/>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2794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椭圆 27"/>
          <p:cNvSpPr/>
          <p:nvPr/>
        </p:nvSpPr>
        <p:spPr>
          <a:xfrm>
            <a:off x="4296532" y="4713377"/>
            <a:ext cx="641080" cy="641076"/>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2794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7477909" y="2319054"/>
            <a:ext cx="374288" cy="400110"/>
          </a:xfrm>
          <a:prstGeom prst="rect">
            <a:avLst/>
          </a:prstGeom>
          <a:noFill/>
        </p:spPr>
        <p:txBody>
          <a:bodyPr wrap="square" rtlCol="0">
            <a:spAutoFit/>
          </a:bodyPr>
          <a:lstStyle/>
          <a:p>
            <a:pPr algn="ctr"/>
            <a:r>
              <a:rPr lang="en-US" altLang="zh-CN" sz="2000" dirty="0">
                <a:solidFill>
                  <a:schemeClr val="accent2"/>
                </a:solidFill>
                <a:latin typeface="+mj-lt"/>
              </a:rPr>
              <a:t>W</a:t>
            </a:r>
            <a:endParaRPr lang="zh-CN" altLang="en-US" sz="2000" dirty="0">
              <a:solidFill>
                <a:schemeClr val="accent2"/>
              </a:solidFill>
              <a:latin typeface="+mj-lt"/>
            </a:endParaRPr>
          </a:p>
        </p:txBody>
      </p:sp>
      <p:sp>
        <p:nvSpPr>
          <p:cNvPr id="23" name="文本框 22"/>
          <p:cNvSpPr txBox="1"/>
          <p:nvPr/>
        </p:nvSpPr>
        <p:spPr>
          <a:xfrm>
            <a:off x="7476758" y="4852332"/>
            <a:ext cx="374288" cy="400110"/>
          </a:xfrm>
          <a:prstGeom prst="rect">
            <a:avLst/>
          </a:prstGeom>
          <a:noFill/>
        </p:spPr>
        <p:txBody>
          <a:bodyPr wrap="square" rtlCol="0">
            <a:spAutoFit/>
          </a:bodyPr>
          <a:lstStyle/>
          <a:p>
            <a:pPr algn="ctr"/>
            <a:r>
              <a:rPr lang="en-US" altLang="zh-CN" sz="2000" dirty="0">
                <a:solidFill>
                  <a:schemeClr val="accent2"/>
                </a:solidFill>
                <a:latin typeface="+mj-lt"/>
              </a:rPr>
              <a:t>O</a:t>
            </a:r>
            <a:endParaRPr lang="zh-CN" altLang="en-US" sz="2000" dirty="0">
              <a:solidFill>
                <a:schemeClr val="accent2"/>
              </a:solidFill>
              <a:latin typeface="+mj-lt"/>
            </a:endParaRPr>
          </a:p>
        </p:txBody>
      </p:sp>
      <p:sp>
        <p:nvSpPr>
          <p:cNvPr id="26" name="文本框 25"/>
          <p:cNvSpPr txBox="1"/>
          <p:nvPr/>
        </p:nvSpPr>
        <p:spPr>
          <a:xfrm>
            <a:off x="4465304" y="2310878"/>
            <a:ext cx="374288" cy="400110"/>
          </a:xfrm>
          <a:prstGeom prst="rect">
            <a:avLst/>
          </a:prstGeom>
          <a:noFill/>
        </p:spPr>
        <p:txBody>
          <a:bodyPr wrap="square" rtlCol="0">
            <a:spAutoFit/>
          </a:bodyPr>
          <a:lstStyle/>
          <a:p>
            <a:pPr algn="ctr"/>
            <a:r>
              <a:rPr lang="en-US" altLang="zh-CN" sz="2000" dirty="0">
                <a:solidFill>
                  <a:schemeClr val="accent2"/>
                </a:solidFill>
                <a:latin typeface="+mj-lt"/>
              </a:rPr>
              <a:t>S</a:t>
            </a:r>
            <a:endParaRPr lang="zh-CN" altLang="en-US" sz="2000" dirty="0">
              <a:solidFill>
                <a:schemeClr val="accent2"/>
              </a:solidFill>
              <a:latin typeface="+mj-lt"/>
            </a:endParaRPr>
          </a:p>
        </p:txBody>
      </p:sp>
      <p:sp>
        <p:nvSpPr>
          <p:cNvPr id="29" name="文本框 28"/>
          <p:cNvSpPr txBox="1"/>
          <p:nvPr/>
        </p:nvSpPr>
        <p:spPr>
          <a:xfrm>
            <a:off x="4433497" y="4861513"/>
            <a:ext cx="374288" cy="400110"/>
          </a:xfrm>
          <a:prstGeom prst="rect">
            <a:avLst/>
          </a:prstGeom>
          <a:noFill/>
        </p:spPr>
        <p:txBody>
          <a:bodyPr wrap="square" rtlCol="0">
            <a:spAutoFit/>
          </a:bodyPr>
          <a:lstStyle/>
          <a:p>
            <a:pPr algn="ctr"/>
            <a:r>
              <a:rPr lang="en-US" altLang="zh-CN" sz="2000" dirty="0">
                <a:solidFill>
                  <a:schemeClr val="accent2"/>
                </a:solidFill>
                <a:latin typeface="+mj-lt"/>
              </a:rPr>
              <a:t>T</a:t>
            </a:r>
            <a:endParaRPr lang="zh-CN" altLang="en-US" sz="2000" dirty="0">
              <a:solidFill>
                <a:schemeClr val="accent2"/>
              </a:solidFill>
              <a:latin typeface="+mj-lt"/>
            </a:endParaRPr>
          </a:p>
        </p:txBody>
      </p:sp>
      <p:sp>
        <p:nvSpPr>
          <p:cNvPr id="34" name="矩形 33"/>
          <p:cNvSpPr/>
          <p:nvPr/>
        </p:nvSpPr>
        <p:spPr>
          <a:xfrm>
            <a:off x="8270111" y="2108158"/>
            <a:ext cx="3128015" cy="9787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Never put off what you to can do today until . You cannot improve your past, an but you can improve your future . Once a time is wasted, </a:t>
            </a:r>
            <a:endParaRPr lang="zh-CN" altLang="en-US" sz="1200" dirty="0">
              <a:solidFill>
                <a:schemeClr val="tx1">
                  <a:lumMod val="75000"/>
                  <a:lumOff val="25000"/>
                </a:schemeClr>
              </a:solidFill>
            </a:endParaRPr>
          </a:p>
        </p:txBody>
      </p:sp>
      <p:sp>
        <p:nvSpPr>
          <p:cNvPr id="38" name="文本框 37"/>
          <p:cNvSpPr txBox="1"/>
          <p:nvPr/>
        </p:nvSpPr>
        <p:spPr>
          <a:xfrm>
            <a:off x="8270111" y="1797312"/>
            <a:ext cx="1350265" cy="338554"/>
          </a:xfrm>
          <a:prstGeom prst="rect">
            <a:avLst/>
          </a:prstGeom>
          <a:noFill/>
        </p:spPr>
        <p:txBody>
          <a:bodyPr wrap="square" rtlCol="0">
            <a:spAutoFit/>
          </a:bodyPr>
          <a:lstStyle/>
          <a:p>
            <a:r>
              <a:rPr lang="en-US" altLang="zh-CN" sz="1600" dirty="0">
                <a:solidFill>
                  <a:schemeClr val="accent2"/>
                </a:solidFill>
                <a:latin typeface="+mj-lt"/>
              </a:rPr>
              <a:t>Windows</a:t>
            </a:r>
            <a:endParaRPr lang="zh-CN" altLang="en-US" sz="1600" dirty="0">
              <a:solidFill>
                <a:schemeClr val="accent2"/>
              </a:solidFill>
              <a:latin typeface="+mj-lt"/>
            </a:endParaRPr>
          </a:p>
        </p:txBody>
      </p:sp>
      <p:sp>
        <p:nvSpPr>
          <p:cNvPr id="39" name="矩形 38"/>
          <p:cNvSpPr/>
          <p:nvPr/>
        </p:nvSpPr>
        <p:spPr>
          <a:xfrm>
            <a:off x="8270111" y="4746555"/>
            <a:ext cx="3128015" cy="9787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Never put off what you to can do today until . You cannot improve your past, an but you can improve your future . Once a time is wasted, </a:t>
            </a:r>
            <a:endParaRPr lang="zh-CN" altLang="en-US" sz="1200" dirty="0">
              <a:solidFill>
                <a:schemeClr val="tx1">
                  <a:lumMod val="75000"/>
                  <a:lumOff val="25000"/>
                </a:schemeClr>
              </a:solidFill>
            </a:endParaRPr>
          </a:p>
        </p:txBody>
      </p:sp>
      <p:sp>
        <p:nvSpPr>
          <p:cNvPr id="40" name="文本框 39"/>
          <p:cNvSpPr txBox="1"/>
          <p:nvPr/>
        </p:nvSpPr>
        <p:spPr>
          <a:xfrm>
            <a:off x="8270111" y="4435709"/>
            <a:ext cx="1350265" cy="338554"/>
          </a:xfrm>
          <a:prstGeom prst="rect">
            <a:avLst/>
          </a:prstGeom>
          <a:noFill/>
        </p:spPr>
        <p:txBody>
          <a:bodyPr wrap="square" rtlCol="0">
            <a:spAutoFit/>
          </a:bodyPr>
          <a:lstStyle/>
          <a:p>
            <a:r>
              <a:rPr lang="en-US" altLang="zh-CN" sz="1600" dirty="0">
                <a:solidFill>
                  <a:schemeClr val="accent2"/>
                </a:solidFill>
                <a:latin typeface="+mj-lt"/>
              </a:rPr>
              <a:t>Keynote</a:t>
            </a:r>
            <a:endParaRPr lang="zh-CN" altLang="en-US" sz="1600" dirty="0">
              <a:solidFill>
                <a:schemeClr val="accent2"/>
              </a:solidFill>
              <a:latin typeface="+mj-lt"/>
            </a:endParaRPr>
          </a:p>
        </p:txBody>
      </p:sp>
      <p:sp>
        <p:nvSpPr>
          <p:cNvPr id="41" name="矩形 40"/>
          <p:cNvSpPr/>
          <p:nvPr/>
        </p:nvSpPr>
        <p:spPr>
          <a:xfrm>
            <a:off x="877800" y="4746555"/>
            <a:ext cx="3128015" cy="978729"/>
          </a:xfrm>
          <a:prstGeom prst="rect">
            <a:avLst/>
          </a:prstGeom>
        </p:spPr>
        <p:txBody>
          <a:bodyPr wrap="square">
            <a:spAutoFit/>
          </a:bodyPr>
          <a:lstStyle/>
          <a:p>
            <a:pPr algn="r">
              <a:lnSpc>
                <a:spcPct val="120000"/>
              </a:lnSpc>
            </a:pPr>
            <a:r>
              <a:rPr lang="en-US" altLang="zh-CN" sz="1200" dirty="0">
                <a:solidFill>
                  <a:schemeClr val="tx1">
                    <a:lumMod val="75000"/>
                    <a:lumOff val="25000"/>
                  </a:schemeClr>
                </a:solidFill>
              </a:rPr>
              <a:t>Never put off what you to can do today until . You cannot improve your past, an but you can improve your future . Once a time is wasted, </a:t>
            </a:r>
            <a:endParaRPr lang="zh-CN" altLang="en-US" sz="1200" dirty="0">
              <a:solidFill>
                <a:schemeClr val="tx1">
                  <a:lumMod val="75000"/>
                  <a:lumOff val="25000"/>
                </a:schemeClr>
              </a:solidFill>
            </a:endParaRPr>
          </a:p>
        </p:txBody>
      </p:sp>
      <p:sp>
        <p:nvSpPr>
          <p:cNvPr id="42" name="文本框 41"/>
          <p:cNvSpPr txBox="1"/>
          <p:nvPr/>
        </p:nvSpPr>
        <p:spPr>
          <a:xfrm>
            <a:off x="2068946" y="4435709"/>
            <a:ext cx="1936870" cy="338554"/>
          </a:xfrm>
          <a:prstGeom prst="rect">
            <a:avLst/>
          </a:prstGeom>
          <a:noFill/>
        </p:spPr>
        <p:txBody>
          <a:bodyPr wrap="square" rtlCol="0">
            <a:spAutoFit/>
          </a:bodyPr>
          <a:lstStyle/>
          <a:p>
            <a:pPr algn="r"/>
            <a:r>
              <a:rPr lang="en-US" altLang="zh-CN" sz="1600" dirty="0">
                <a:solidFill>
                  <a:schemeClr val="accent2"/>
                </a:solidFill>
                <a:latin typeface="+mj-lt"/>
              </a:rPr>
              <a:t>Adobe illustrator</a:t>
            </a:r>
            <a:endParaRPr lang="zh-CN" altLang="en-US" sz="1600" dirty="0">
              <a:solidFill>
                <a:schemeClr val="accent2"/>
              </a:solidFill>
              <a:latin typeface="+mj-lt"/>
            </a:endParaRPr>
          </a:p>
        </p:txBody>
      </p:sp>
      <p:sp>
        <p:nvSpPr>
          <p:cNvPr id="43" name="矩形 42"/>
          <p:cNvSpPr/>
          <p:nvPr/>
        </p:nvSpPr>
        <p:spPr>
          <a:xfrm>
            <a:off x="877800" y="2108158"/>
            <a:ext cx="3128015" cy="978729"/>
          </a:xfrm>
          <a:prstGeom prst="rect">
            <a:avLst/>
          </a:prstGeom>
        </p:spPr>
        <p:txBody>
          <a:bodyPr wrap="square">
            <a:spAutoFit/>
          </a:bodyPr>
          <a:lstStyle/>
          <a:p>
            <a:pPr algn="r">
              <a:lnSpc>
                <a:spcPct val="120000"/>
              </a:lnSpc>
            </a:pPr>
            <a:r>
              <a:rPr lang="en-US" altLang="zh-CN" sz="1200" dirty="0">
                <a:solidFill>
                  <a:schemeClr val="tx1">
                    <a:lumMod val="75000"/>
                    <a:lumOff val="25000"/>
                  </a:schemeClr>
                </a:solidFill>
              </a:rPr>
              <a:t>Never put off what you to can do today until . You cannot improve your past, an but you can improve your future . Once a time is wasted, </a:t>
            </a:r>
            <a:endParaRPr lang="zh-CN" altLang="en-US" sz="1200" dirty="0">
              <a:solidFill>
                <a:schemeClr val="tx1">
                  <a:lumMod val="75000"/>
                  <a:lumOff val="25000"/>
                </a:schemeClr>
              </a:solidFill>
            </a:endParaRPr>
          </a:p>
        </p:txBody>
      </p:sp>
      <p:sp>
        <p:nvSpPr>
          <p:cNvPr id="44" name="文本框 43"/>
          <p:cNvSpPr txBox="1"/>
          <p:nvPr/>
        </p:nvSpPr>
        <p:spPr>
          <a:xfrm>
            <a:off x="2068946" y="1797312"/>
            <a:ext cx="1936870" cy="338554"/>
          </a:xfrm>
          <a:prstGeom prst="rect">
            <a:avLst/>
          </a:prstGeom>
          <a:noFill/>
        </p:spPr>
        <p:txBody>
          <a:bodyPr wrap="square" rtlCol="0">
            <a:spAutoFit/>
          </a:bodyPr>
          <a:lstStyle/>
          <a:p>
            <a:pPr algn="r"/>
            <a:r>
              <a:rPr lang="en-US" altLang="zh-CN" sz="1600" dirty="0">
                <a:solidFill>
                  <a:schemeClr val="accent2"/>
                </a:solidFill>
                <a:latin typeface="+mj-lt"/>
              </a:rPr>
              <a:t>Photoshop</a:t>
            </a:r>
            <a:endParaRPr lang="zh-CN" altLang="en-US" sz="1600" dirty="0">
              <a:solidFill>
                <a:schemeClr val="accent2"/>
              </a:solidFill>
              <a:latin typeface="+mj-lt"/>
            </a:endParaRPr>
          </a:p>
        </p:txBody>
      </p:sp>
      <p:grpSp>
        <p:nvGrpSpPr>
          <p:cNvPr id="31" name="组合 30"/>
          <p:cNvGrpSpPr/>
          <p:nvPr/>
        </p:nvGrpSpPr>
        <p:grpSpPr>
          <a:xfrm>
            <a:off x="4750370" y="2979607"/>
            <a:ext cx="2776992" cy="1585634"/>
            <a:chOff x="4523173" y="2849880"/>
            <a:chExt cx="3231386" cy="1845088"/>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173" y="2849880"/>
              <a:ext cx="3231386" cy="1845088"/>
            </a:xfrm>
            <a:prstGeom prst="rect">
              <a:avLst/>
            </a:prstGeom>
            <a:noFill/>
            <a:ln w="19050">
              <a:noFill/>
            </a:ln>
            <a:effectLst>
              <a:outerShdw blurRad="520700" dist="660400" dir="2700000" sx="90000" sy="90000" algn="tl" rotWithShape="0">
                <a:schemeClr val="tx1">
                  <a:lumMod val="50000"/>
                  <a:lumOff val="50000"/>
                  <a:alpha val="36000"/>
                </a:schemeClr>
              </a:outerShdw>
            </a:effectLst>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rcRect l="5126" r="5126"/>
            <a:stretch>
              <a:fillRect/>
            </a:stretch>
          </p:blipFill>
          <p:spPr>
            <a:xfrm>
              <a:off x="4951500" y="2973268"/>
              <a:ext cx="2372927" cy="1487231"/>
            </a:xfrm>
            <a:custGeom>
              <a:avLst/>
              <a:gdLst>
                <a:gd name="connsiteX0" fmla="*/ 0 w 2372927"/>
                <a:gd name="connsiteY0" fmla="*/ 0 h 1487231"/>
                <a:gd name="connsiteX1" fmla="*/ 2372927 w 2372927"/>
                <a:gd name="connsiteY1" fmla="*/ 0 h 1487231"/>
                <a:gd name="connsiteX2" fmla="*/ 2372927 w 2372927"/>
                <a:gd name="connsiteY2" fmla="*/ 1487231 h 1487231"/>
                <a:gd name="connsiteX3" fmla="*/ 0 w 2372927"/>
                <a:gd name="connsiteY3" fmla="*/ 1487231 h 1487231"/>
              </a:gdLst>
              <a:ahLst/>
              <a:cxnLst>
                <a:cxn ang="0">
                  <a:pos x="connsiteX0" y="connsiteY0"/>
                </a:cxn>
                <a:cxn ang="0">
                  <a:pos x="connsiteX1" y="connsiteY1"/>
                </a:cxn>
                <a:cxn ang="0">
                  <a:pos x="connsiteX2" y="connsiteY2"/>
                </a:cxn>
                <a:cxn ang="0">
                  <a:pos x="connsiteX3" y="connsiteY3"/>
                </a:cxn>
              </a:cxnLst>
              <a:rect l="l" t="t" r="r" b="b"/>
              <a:pathLst>
                <a:path w="2372927" h="1487231">
                  <a:moveTo>
                    <a:pt x="0" y="0"/>
                  </a:moveTo>
                  <a:lnTo>
                    <a:pt x="2372927" y="0"/>
                  </a:lnTo>
                  <a:lnTo>
                    <a:pt x="2372927" y="1487231"/>
                  </a:lnTo>
                  <a:lnTo>
                    <a:pt x="0" y="1487231"/>
                  </a:lnTo>
                  <a:close/>
                </a:path>
              </a:pathLst>
            </a:custGeom>
          </p:spPr>
        </p:pic>
      </p:grpSp>
    </p:spTree>
    <p:extLst>
      <p:ext uri="{BB962C8B-B14F-4D97-AF65-F5344CB8AC3E}">
        <p14:creationId xmlns:p14="http://schemas.microsoft.com/office/powerpoint/2010/main" val="47300133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35" presetClass="path" presetSubtype="0" decel="40000" fill="hold" nodeType="withEffect">
                                  <p:stCondLst>
                                    <p:cond delay="0"/>
                                  </p:stCondLst>
                                  <p:childTnLst>
                                    <p:animMotion origin="layout" path="M 0.03073 1.11111E-6 L -0.15924 1.11111E-6 " pathEditMode="relative" rAng="0" ptsTypes="AA">
                                      <p:cBhvr>
                                        <p:cTn id="9" dur="1000" spd="-100000" fill="hold"/>
                                        <p:tgtEl>
                                          <p:spTgt spid="31"/>
                                        </p:tgtEl>
                                        <p:attrNameLst>
                                          <p:attrName>ppt_x</p:attrName>
                                          <p:attrName>ppt_y</p:attrName>
                                        </p:attrNameLst>
                                      </p:cBhvr>
                                      <p:rCtr x="-9505" y="0"/>
                                    </p:animMotion>
                                  </p:childTnLst>
                                </p:cTn>
                              </p:par>
                              <p:par>
                                <p:cTn id="10" presetID="35" presetClass="path" presetSubtype="0" accel="40000" decel="40000" fill="hold" nodeType="withEffect">
                                  <p:stCondLst>
                                    <p:cond delay="1000"/>
                                  </p:stCondLst>
                                  <p:childTnLst>
                                    <p:animMotion origin="layout" path="M 0.03073 7.40741E-7 L -6.25E-7 7.40741E-7 " pathEditMode="relative" rAng="0" ptsTypes="AA">
                                      <p:cBhvr>
                                        <p:cTn id="11" dur="750" fill="hold"/>
                                        <p:tgtEl>
                                          <p:spTgt spid="31"/>
                                        </p:tgtEl>
                                        <p:attrNameLst>
                                          <p:attrName>ppt_x</p:attrName>
                                          <p:attrName>ppt_y</p:attrName>
                                        </p:attrNameLst>
                                      </p:cBhvr>
                                      <p:rCtr x="-1536" y="0"/>
                                    </p:animMotion>
                                  </p:childTnLst>
                                </p:cTn>
                              </p:par>
                              <p:par>
                                <p:cTn id="12" presetID="1" presetClass="entr" presetSubtype="0" fill="hold" grpId="0" nodeType="withEffect">
                                  <p:stCondLst>
                                    <p:cond delay="100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25"/>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28"/>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22"/>
                                        </p:tgtEl>
                                        <p:attrNameLst>
                                          <p:attrName>style.visibility</p:attrName>
                                        </p:attrNameLst>
                                      </p:cBhvr>
                                      <p:to>
                                        <p:strVal val="visible"/>
                                      </p:to>
                                    </p:set>
                                  </p:childTnLst>
                                </p:cTn>
                              </p:par>
                              <p:par>
                                <p:cTn id="20" presetID="42" presetClass="path" presetSubtype="0" fill="hold" grpId="1" nodeType="withEffect">
                                  <p:stCondLst>
                                    <p:cond delay="1000"/>
                                  </p:stCondLst>
                                  <p:childTnLst>
                                    <p:animMotion origin="layout" path="M -4.16667E-6 -3.7037E-6 L -0.1276 0.18635 " pathEditMode="relative" rAng="0" ptsTypes="AA">
                                      <p:cBhvr>
                                        <p:cTn id="21" dur="1000" spd="-100000" fill="hold"/>
                                        <p:tgtEl>
                                          <p:spTgt spid="19"/>
                                        </p:tgtEl>
                                        <p:attrNameLst>
                                          <p:attrName>ppt_x</p:attrName>
                                          <p:attrName>ppt_y</p:attrName>
                                        </p:attrNameLst>
                                      </p:cBhvr>
                                      <p:rCtr x="-6380" y="9306"/>
                                    </p:animMotion>
                                  </p:childTnLst>
                                </p:cTn>
                              </p:par>
                              <p:par>
                                <p:cTn id="22" presetID="42" presetClass="path" presetSubtype="0" fill="hold" grpId="1" nodeType="withEffect">
                                  <p:stCondLst>
                                    <p:cond delay="1000"/>
                                  </p:stCondLst>
                                  <p:childTnLst>
                                    <p:animMotion origin="layout" path="M -6.25E-7 1.11111E-6 L 0.11836 0.18866 " pathEditMode="relative" rAng="0" ptsTypes="AA">
                                      <p:cBhvr>
                                        <p:cTn id="23" dur="1000" spd="-100000" fill="hold"/>
                                        <p:tgtEl>
                                          <p:spTgt spid="25"/>
                                        </p:tgtEl>
                                        <p:attrNameLst>
                                          <p:attrName>ppt_x</p:attrName>
                                          <p:attrName>ppt_y</p:attrName>
                                        </p:attrNameLst>
                                      </p:cBhvr>
                                      <p:rCtr x="5911" y="9421"/>
                                    </p:animMotion>
                                  </p:childTnLst>
                                </p:cTn>
                              </p:par>
                              <p:par>
                                <p:cTn id="24" presetID="42" presetClass="path" presetSubtype="0" fill="hold" grpId="1" nodeType="withEffect">
                                  <p:stCondLst>
                                    <p:cond delay="1000"/>
                                  </p:stCondLst>
                                  <p:childTnLst>
                                    <p:animMotion origin="layout" path="M 4.16667E-6 2.22222E-6 L 0.12135 -0.18148 " pathEditMode="relative" rAng="0" ptsTypes="AA">
                                      <p:cBhvr>
                                        <p:cTn id="25" dur="1000" spd="-100000" fill="hold"/>
                                        <p:tgtEl>
                                          <p:spTgt spid="28"/>
                                        </p:tgtEl>
                                        <p:attrNameLst>
                                          <p:attrName>ppt_x</p:attrName>
                                          <p:attrName>ppt_y</p:attrName>
                                        </p:attrNameLst>
                                      </p:cBhvr>
                                      <p:rCtr x="6068" y="-9074"/>
                                    </p:animMotion>
                                  </p:childTnLst>
                                </p:cTn>
                              </p:par>
                              <p:par>
                                <p:cTn id="26" presetID="42" presetClass="path" presetSubtype="0" fill="hold" grpId="1" nodeType="withEffect">
                                  <p:stCondLst>
                                    <p:cond delay="1000"/>
                                  </p:stCondLst>
                                  <p:childTnLst>
                                    <p:animMotion origin="layout" path="M 5E-6 2.22222E-6 L -0.12813 -0.18148 " pathEditMode="relative" rAng="0" ptsTypes="AA">
                                      <p:cBhvr>
                                        <p:cTn id="27" dur="1000" spd="-100000" fill="hold"/>
                                        <p:tgtEl>
                                          <p:spTgt spid="22"/>
                                        </p:tgtEl>
                                        <p:attrNameLst>
                                          <p:attrName>ppt_x</p:attrName>
                                          <p:attrName>ppt_y</p:attrName>
                                        </p:attrNameLst>
                                      </p:cBhvr>
                                      <p:rCtr x="-6406" y="-9074"/>
                                    </p:animMotion>
                                  </p:childTnLst>
                                </p:cTn>
                              </p:par>
                              <p:par>
                                <p:cTn id="28" presetID="10" presetClass="entr" presetSubtype="0" fill="hold" nodeType="withEffect">
                                  <p:stCondLst>
                                    <p:cond delay="125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par>
                                <p:cTn id="31" presetID="53" presetClass="entr" presetSubtype="16" fill="hold" grpId="0" nodeType="withEffect">
                                  <p:stCondLst>
                                    <p:cond delay="2000"/>
                                  </p:stCondLst>
                                  <p:childTnLst>
                                    <p:set>
                                      <p:cBhvr>
                                        <p:cTn id="32" dur="1" fill="hold">
                                          <p:stCondLst>
                                            <p:cond delay="0"/>
                                          </p:stCondLst>
                                        </p:cTn>
                                        <p:tgtEl>
                                          <p:spTgt spid="26"/>
                                        </p:tgtEl>
                                        <p:attrNameLst>
                                          <p:attrName>style.visibility</p:attrName>
                                        </p:attrNameLst>
                                      </p:cBhvr>
                                      <p:to>
                                        <p:strVal val="visible"/>
                                      </p:to>
                                    </p:set>
                                    <p:anim calcmode="lin" valueType="num">
                                      <p:cBhvr>
                                        <p:cTn id="33" dur="750" fill="hold"/>
                                        <p:tgtEl>
                                          <p:spTgt spid="26"/>
                                        </p:tgtEl>
                                        <p:attrNameLst>
                                          <p:attrName>ppt_w</p:attrName>
                                        </p:attrNameLst>
                                      </p:cBhvr>
                                      <p:tavLst>
                                        <p:tav tm="0">
                                          <p:val>
                                            <p:fltVal val="0"/>
                                          </p:val>
                                        </p:tav>
                                        <p:tav tm="100000">
                                          <p:val>
                                            <p:strVal val="#ppt_w"/>
                                          </p:val>
                                        </p:tav>
                                      </p:tavLst>
                                    </p:anim>
                                    <p:anim calcmode="lin" valueType="num">
                                      <p:cBhvr>
                                        <p:cTn id="34" dur="750" fill="hold"/>
                                        <p:tgtEl>
                                          <p:spTgt spid="26"/>
                                        </p:tgtEl>
                                        <p:attrNameLst>
                                          <p:attrName>ppt_h</p:attrName>
                                        </p:attrNameLst>
                                      </p:cBhvr>
                                      <p:tavLst>
                                        <p:tav tm="0">
                                          <p:val>
                                            <p:fltVal val="0"/>
                                          </p:val>
                                        </p:tav>
                                        <p:tav tm="100000">
                                          <p:val>
                                            <p:strVal val="#ppt_h"/>
                                          </p:val>
                                        </p:tav>
                                      </p:tavLst>
                                    </p:anim>
                                    <p:animEffect transition="in" filter="fade">
                                      <p:cBhvr>
                                        <p:cTn id="35" dur="750"/>
                                        <p:tgtEl>
                                          <p:spTgt spid="26"/>
                                        </p:tgtEl>
                                      </p:cBhvr>
                                    </p:animEffect>
                                  </p:childTnLst>
                                </p:cTn>
                              </p:par>
                              <p:par>
                                <p:cTn id="36" presetID="53" presetClass="entr" presetSubtype="16" fill="hold" grpId="0" nodeType="withEffect">
                                  <p:stCondLst>
                                    <p:cond delay="20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750" fill="hold"/>
                                        <p:tgtEl>
                                          <p:spTgt spid="29"/>
                                        </p:tgtEl>
                                        <p:attrNameLst>
                                          <p:attrName>ppt_w</p:attrName>
                                        </p:attrNameLst>
                                      </p:cBhvr>
                                      <p:tavLst>
                                        <p:tav tm="0">
                                          <p:val>
                                            <p:fltVal val="0"/>
                                          </p:val>
                                        </p:tav>
                                        <p:tav tm="100000">
                                          <p:val>
                                            <p:strVal val="#ppt_w"/>
                                          </p:val>
                                        </p:tav>
                                      </p:tavLst>
                                    </p:anim>
                                    <p:anim calcmode="lin" valueType="num">
                                      <p:cBhvr>
                                        <p:cTn id="39" dur="750" fill="hold"/>
                                        <p:tgtEl>
                                          <p:spTgt spid="29"/>
                                        </p:tgtEl>
                                        <p:attrNameLst>
                                          <p:attrName>ppt_h</p:attrName>
                                        </p:attrNameLst>
                                      </p:cBhvr>
                                      <p:tavLst>
                                        <p:tav tm="0">
                                          <p:val>
                                            <p:fltVal val="0"/>
                                          </p:val>
                                        </p:tav>
                                        <p:tav tm="100000">
                                          <p:val>
                                            <p:strVal val="#ppt_h"/>
                                          </p:val>
                                        </p:tav>
                                      </p:tavLst>
                                    </p:anim>
                                    <p:animEffect transition="in" filter="fade">
                                      <p:cBhvr>
                                        <p:cTn id="40" dur="750"/>
                                        <p:tgtEl>
                                          <p:spTgt spid="29"/>
                                        </p:tgtEl>
                                      </p:cBhvr>
                                    </p:animEffect>
                                  </p:childTnLst>
                                </p:cTn>
                              </p:par>
                              <p:par>
                                <p:cTn id="41" presetID="53" presetClass="entr" presetSubtype="16" fill="hold" grpId="0" nodeType="withEffect">
                                  <p:stCondLst>
                                    <p:cond delay="20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750" fill="hold"/>
                                        <p:tgtEl>
                                          <p:spTgt spid="23"/>
                                        </p:tgtEl>
                                        <p:attrNameLst>
                                          <p:attrName>ppt_w</p:attrName>
                                        </p:attrNameLst>
                                      </p:cBhvr>
                                      <p:tavLst>
                                        <p:tav tm="0">
                                          <p:val>
                                            <p:fltVal val="0"/>
                                          </p:val>
                                        </p:tav>
                                        <p:tav tm="100000">
                                          <p:val>
                                            <p:strVal val="#ppt_w"/>
                                          </p:val>
                                        </p:tav>
                                      </p:tavLst>
                                    </p:anim>
                                    <p:anim calcmode="lin" valueType="num">
                                      <p:cBhvr>
                                        <p:cTn id="44" dur="750" fill="hold"/>
                                        <p:tgtEl>
                                          <p:spTgt spid="23"/>
                                        </p:tgtEl>
                                        <p:attrNameLst>
                                          <p:attrName>ppt_h</p:attrName>
                                        </p:attrNameLst>
                                      </p:cBhvr>
                                      <p:tavLst>
                                        <p:tav tm="0">
                                          <p:val>
                                            <p:fltVal val="0"/>
                                          </p:val>
                                        </p:tav>
                                        <p:tav tm="100000">
                                          <p:val>
                                            <p:strVal val="#ppt_h"/>
                                          </p:val>
                                        </p:tav>
                                      </p:tavLst>
                                    </p:anim>
                                    <p:animEffect transition="in" filter="fade">
                                      <p:cBhvr>
                                        <p:cTn id="45" dur="750"/>
                                        <p:tgtEl>
                                          <p:spTgt spid="23"/>
                                        </p:tgtEl>
                                      </p:cBhvr>
                                    </p:animEffect>
                                  </p:childTnLst>
                                </p:cTn>
                              </p:par>
                              <p:par>
                                <p:cTn id="46" presetID="53" presetClass="entr" presetSubtype="16" fill="hold" grpId="0" nodeType="withEffect">
                                  <p:stCondLst>
                                    <p:cond delay="20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750" fill="hold"/>
                                        <p:tgtEl>
                                          <p:spTgt spid="20"/>
                                        </p:tgtEl>
                                        <p:attrNameLst>
                                          <p:attrName>ppt_w</p:attrName>
                                        </p:attrNameLst>
                                      </p:cBhvr>
                                      <p:tavLst>
                                        <p:tav tm="0">
                                          <p:val>
                                            <p:fltVal val="0"/>
                                          </p:val>
                                        </p:tav>
                                        <p:tav tm="100000">
                                          <p:val>
                                            <p:strVal val="#ppt_w"/>
                                          </p:val>
                                        </p:tav>
                                      </p:tavLst>
                                    </p:anim>
                                    <p:anim calcmode="lin" valueType="num">
                                      <p:cBhvr>
                                        <p:cTn id="49" dur="750" fill="hold"/>
                                        <p:tgtEl>
                                          <p:spTgt spid="20"/>
                                        </p:tgtEl>
                                        <p:attrNameLst>
                                          <p:attrName>ppt_h</p:attrName>
                                        </p:attrNameLst>
                                      </p:cBhvr>
                                      <p:tavLst>
                                        <p:tav tm="0">
                                          <p:val>
                                            <p:fltVal val="0"/>
                                          </p:val>
                                        </p:tav>
                                        <p:tav tm="100000">
                                          <p:val>
                                            <p:strVal val="#ppt_h"/>
                                          </p:val>
                                        </p:tav>
                                      </p:tavLst>
                                    </p:anim>
                                    <p:animEffect transition="in" filter="fade">
                                      <p:cBhvr>
                                        <p:cTn id="50" dur="750"/>
                                        <p:tgtEl>
                                          <p:spTgt spid="20"/>
                                        </p:tgtEl>
                                      </p:cBhvr>
                                    </p:animEffect>
                                  </p:childTnLst>
                                </p:cTn>
                              </p:par>
                              <p:par>
                                <p:cTn id="51" presetID="22" presetClass="entr" presetSubtype="8" fill="hold" grpId="0" nodeType="withEffect">
                                  <p:stCondLst>
                                    <p:cond delay="200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750"/>
                                        <p:tgtEl>
                                          <p:spTgt spid="34"/>
                                        </p:tgtEl>
                                      </p:cBhvr>
                                    </p:animEffect>
                                  </p:childTnLst>
                                </p:cTn>
                              </p:par>
                              <p:par>
                                <p:cTn id="54" presetID="22" presetClass="entr" presetSubtype="8" fill="hold" grpId="0" nodeType="withEffect">
                                  <p:stCondLst>
                                    <p:cond delay="200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par>
                                <p:cTn id="57" presetID="22" presetClass="entr" presetSubtype="8" fill="hold" grpId="0" nodeType="withEffect">
                                  <p:stCondLst>
                                    <p:cond delay="200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750"/>
                                        <p:tgtEl>
                                          <p:spTgt spid="39"/>
                                        </p:tgtEl>
                                      </p:cBhvr>
                                    </p:animEffect>
                                  </p:childTnLst>
                                </p:cTn>
                              </p:par>
                              <p:par>
                                <p:cTn id="60" presetID="22" presetClass="entr" presetSubtype="8" fill="hold" grpId="0" nodeType="withEffect">
                                  <p:stCondLst>
                                    <p:cond delay="200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par>
                                <p:cTn id="63" presetID="22" presetClass="entr" presetSubtype="2" fill="hold" grpId="0" nodeType="withEffect">
                                  <p:stCondLst>
                                    <p:cond delay="2000"/>
                                  </p:stCondLst>
                                  <p:childTnLst>
                                    <p:set>
                                      <p:cBhvr>
                                        <p:cTn id="64" dur="1" fill="hold">
                                          <p:stCondLst>
                                            <p:cond delay="0"/>
                                          </p:stCondLst>
                                        </p:cTn>
                                        <p:tgtEl>
                                          <p:spTgt spid="41"/>
                                        </p:tgtEl>
                                        <p:attrNameLst>
                                          <p:attrName>style.visibility</p:attrName>
                                        </p:attrNameLst>
                                      </p:cBhvr>
                                      <p:to>
                                        <p:strVal val="visible"/>
                                      </p:to>
                                    </p:set>
                                    <p:animEffect transition="in" filter="wipe(right)">
                                      <p:cBhvr>
                                        <p:cTn id="65" dur="750"/>
                                        <p:tgtEl>
                                          <p:spTgt spid="41"/>
                                        </p:tgtEl>
                                      </p:cBhvr>
                                    </p:animEffect>
                                  </p:childTnLst>
                                </p:cTn>
                              </p:par>
                              <p:par>
                                <p:cTn id="66" presetID="22" presetClass="entr" presetSubtype="2" fill="hold" grpId="0" nodeType="withEffect">
                                  <p:stCondLst>
                                    <p:cond delay="2000"/>
                                  </p:stCondLst>
                                  <p:childTnLst>
                                    <p:set>
                                      <p:cBhvr>
                                        <p:cTn id="67" dur="1" fill="hold">
                                          <p:stCondLst>
                                            <p:cond delay="0"/>
                                          </p:stCondLst>
                                        </p:cTn>
                                        <p:tgtEl>
                                          <p:spTgt spid="42"/>
                                        </p:tgtEl>
                                        <p:attrNameLst>
                                          <p:attrName>style.visibility</p:attrName>
                                        </p:attrNameLst>
                                      </p:cBhvr>
                                      <p:to>
                                        <p:strVal val="visible"/>
                                      </p:to>
                                    </p:set>
                                    <p:animEffect transition="in" filter="wipe(right)">
                                      <p:cBhvr>
                                        <p:cTn id="68" dur="750"/>
                                        <p:tgtEl>
                                          <p:spTgt spid="42"/>
                                        </p:tgtEl>
                                      </p:cBhvr>
                                    </p:animEffect>
                                  </p:childTnLst>
                                </p:cTn>
                              </p:par>
                              <p:par>
                                <p:cTn id="69" presetID="22" presetClass="entr" presetSubtype="2" fill="hold" grpId="0" nodeType="withEffect">
                                  <p:stCondLst>
                                    <p:cond delay="2000"/>
                                  </p:stCondLst>
                                  <p:childTnLst>
                                    <p:set>
                                      <p:cBhvr>
                                        <p:cTn id="70" dur="1" fill="hold">
                                          <p:stCondLst>
                                            <p:cond delay="0"/>
                                          </p:stCondLst>
                                        </p:cTn>
                                        <p:tgtEl>
                                          <p:spTgt spid="43"/>
                                        </p:tgtEl>
                                        <p:attrNameLst>
                                          <p:attrName>style.visibility</p:attrName>
                                        </p:attrNameLst>
                                      </p:cBhvr>
                                      <p:to>
                                        <p:strVal val="visible"/>
                                      </p:to>
                                    </p:set>
                                    <p:animEffect transition="in" filter="wipe(right)">
                                      <p:cBhvr>
                                        <p:cTn id="71" dur="750"/>
                                        <p:tgtEl>
                                          <p:spTgt spid="43"/>
                                        </p:tgtEl>
                                      </p:cBhvr>
                                    </p:animEffect>
                                  </p:childTnLst>
                                </p:cTn>
                              </p:par>
                              <p:par>
                                <p:cTn id="72" presetID="22" presetClass="entr" presetSubtype="2" fill="hold" grpId="0" nodeType="withEffect">
                                  <p:stCondLst>
                                    <p:cond delay="2000"/>
                                  </p:stCondLst>
                                  <p:childTnLst>
                                    <p:set>
                                      <p:cBhvr>
                                        <p:cTn id="73" dur="1" fill="hold">
                                          <p:stCondLst>
                                            <p:cond delay="0"/>
                                          </p:stCondLst>
                                        </p:cTn>
                                        <p:tgtEl>
                                          <p:spTgt spid="44"/>
                                        </p:tgtEl>
                                        <p:attrNameLst>
                                          <p:attrName>style.visibility</p:attrName>
                                        </p:attrNameLst>
                                      </p:cBhvr>
                                      <p:to>
                                        <p:strVal val="visible"/>
                                      </p:to>
                                    </p:set>
                                    <p:animEffect transition="in" filter="wipe(right)">
                                      <p:cBhvr>
                                        <p:cTn id="7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2" grpId="0" animBg="1"/>
      <p:bldP spid="22" grpId="1" animBg="1"/>
      <p:bldP spid="25" grpId="0" animBg="1"/>
      <p:bldP spid="25" grpId="1" animBg="1"/>
      <p:bldP spid="28" grpId="0" animBg="1"/>
      <p:bldP spid="28" grpId="1" animBg="1"/>
      <p:bldP spid="20" grpId="0"/>
      <p:bldP spid="23" grpId="0"/>
      <p:bldP spid="26" grpId="0"/>
      <p:bldP spid="29" grpId="0"/>
      <p:bldP spid="34" grpId="0"/>
      <p:bldP spid="38" grpId="0"/>
      <p:bldP spid="39" grpId="0"/>
      <p:bldP spid="40"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7"/>
          <p:cNvSpPr>
            <a:spLocks/>
          </p:cNvSpPr>
          <p:nvPr/>
        </p:nvSpPr>
        <p:spPr bwMode="auto">
          <a:xfrm>
            <a:off x="4904318" y="2290900"/>
            <a:ext cx="1229523" cy="1409186"/>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8" name="Freeform 7"/>
          <p:cNvSpPr>
            <a:spLocks/>
          </p:cNvSpPr>
          <p:nvPr/>
        </p:nvSpPr>
        <p:spPr bwMode="auto">
          <a:xfrm>
            <a:off x="6260337" y="2153261"/>
            <a:ext cx="1393770" cy="159743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9" name="Freeform 7"/>
          <p:cNvSpPr>
            <a:spLocks/>
          </p:cNvSpPr>
          <p:nvPr/>
        </p:nvSpPr>
        <p:spPr bwMode="auto">
          <a:xfrm>
            <a:off x="5522190" y="3562381"/>
            <a:ext cx="1358610" cy="1557134"/>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 name="椭圆 1"/>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03</a:t>
            </a:r>
            <a:endParaRPr lang="zh-CN" altLang="en-US" sz="3200" b="1" dirty="0">
              <a:solidFill>
                <a:schemeClr val="accent2"/>
              </a:solidFill>
            </a:endParaRPr>
          </a:p>
        </p:txBody>
      </p:sp>
      <p:sp>
        <p:nvSpPr>
          <p:cNvPr id="7" name="文本框 6"/>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8" name="矩形 7"/>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sp>
        <p:nvSpPr>
          <p:cNvPr id="31" name="Freeform 7"/>
          <p:cNvSpPr>
            <a:spLocks/>
          </p:cNvSpPr>
          <p:nvPr/>
        </p:nvSpPr>
        <p:spPr bwMode="auto">
          <a:xfrm>
            <a:off x="4589189" y="3046100"/>
            <a:ext cx="614761" cy="70459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rgbClr val="C7C7C7"/>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2" name="Freeform 7"/>
          <p:cNvSpPr>
            <a:spLocks/>
          </p:cNvSpPr>
          <p:nvPr/>
        </p:nvSpPr>
        <p:spPr bwMode="auto">
          <a:xfrm>
            <a:off x="6649841" y="4455220"/>
            <a:ext cx="614761" cy="70459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rgbClr val="C7C7C7"/>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3" name="Freeform 7"/>
          <p:cNvSpPr>
            <a:spLocks/>
          </p:cNvSpPr>
          <p:nvPr/>
        </p:nvSpPr>
        <p:spPr bwMode="auto">
          <a:xfrm>
            <a:off x="7307907" y="1997632"/>
            <a:ext cx="692399" cy="793576"/>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rgbClr val="C7C7C7"/>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0" name="文本框 19"/>
          <p:cNvSpPr txBox="1"/>
          <p:nvPr/>
        </p:nvSpPr>
        <p:spPr>
          <a:xfrm>
            <a:off x="4453437" y="3198341"/>
            <a:ext cx="886264" cy="400110"/>
          </a:xfrm>
          <a:prstGeom prst="rect">
            <a:avLst/>
          </a:prstGeom>
          <a:noFill/>
        </p:spPr>
        <p:txBody>
          <a:bodyPr wrap="square" rtlCol="0">
            <a:spAutoFit/>
          </a:bodyPr>
          <a:lstStyle/>
          <a:p>
            <a:pPr algn="ctr"/>
            <a:r>
              <a:rPr lang="en-US" altLang="zh-CN" sz="2000" b="1" dirty="0">
                <a:solidFill>
                  <a:schemeClr val="accent2"/>
                </a:solidFill>
              </a:rPr>
              <a:t>56</a:t>
            </a:r>
            <a:r>
              <a:rPr lang="en-US" altLang="zh-CN" sz="1200" b="1" dirty="0">
                <a:solidFill>
                  <a:schemeClr val="accent2"/>
                </a:solidFill>
              </a:rPr>
              <a:t>%</a:t>
            </a:r>
            <a:endParaRPr lang="zh-CN" altLang="en-US" sz="1600" b="1" dirty="0">
              <a:solidFill>
                <a:schemeClr val="accent2"/>
              </a:solidFill>
            </a:endParaRPr>
          </a:p>
        </p:txBody>
      </p:sp>
      <p:sp>
        <p:nvSpPr>
          <p:cNvPr id="23" name="文本框 22"/>
          <p:cNvSpPr txBox="1"/>
          <p:nvPr/>
        </p:nvSpPr>
        <p:spPr>
          <a:xfrm>
            <a:off x="7210974" y="2194365"/>
            <a:ext cx="886264" cy="400110"/>
          </a:xfrm>
          <a:prstGeom prst="rect">
            <a:avLst/>
          </a:prstGeom>
          <a:noFill/>
        </p:spPr>
        <p:txBody>
          <a:bodyPr wrap="square" rtlCol="0">
            <a:spAutoFit/>
          </a:bodyPr>
          <a:lstStyle/>
          <a:p>
            <a:pPr algn="ctr"/>
            <a:r>
              <a:rPr lang="en-US" altLang="zh-CN" sz="2000" b="1" dirty="0">
                <a:solidFill>
                  <a:schemeClr val="accent2"/>
                </a:solidFill>
              </a:rPr>
              <a:t>76</a:t>
            </a:r>
            <a:r>
              <a:rPr lang="en-US" altLang="zh-CN" sz="1200" b="1" dirty="0">
                <a:solidFill>
                  <a:schemeClr val="accent2"/>
                </a:solidFill>
              </a:rPr>
              <a:t>%</a:t>
            </a:r>
            <a:endParaRPr lang="zh-CN" altLang="en-US" sz="1600" b="1" dirty="0">
              <a:solidFill>
                <a:schemeClr val="accent2"/>
              </a:solidFill>
            </a:endParaRPr>
          </a:p>
        </p:txBody>
      </p:sp>
      <p:sp>
        <p:nvSpPr>
          <p:cNvPr id="26" name="文本框 25"/>
          <p:cNvSpPr txBox="1"/>
          <p:nvPr/>
        </p:nvSpPr>
        <p:spPr>
          <a:xfrm>
            <a:off x="6514089" y="4607461"/>
            <a:ext cx="886264" cy="400110"/>
          </a:xfrm>
          <a:prstGeom prst="rect">
            <a:avLst/>
          </a:prstGeom>
          <a:noFill/>
        </p:spPr>
        <p:txBody>
          <a:bodyPr wrap="square" rtlCol="0">
            <a:spAutoFit/>
          </a:bodyPr>
          <a:lstStyle/>
          <a:p>
            <a:pPr algn="ctr"/>
            <a:r>
              <a:rPr lang="en-US" altLang="zh-CN" sz="2000" b="1" dirty="0">
                <a:solidFill>
                  <a:schemeClr val="accent2"/>
                </a:solidFill>
              </a:rPr>
              <a:t>46</a:t>
            </a:r>
            <a:r>
              <a:rPr lang="en-US" altLang="zh-CN" sz="1200" b="1" dirty="0">
                <a:solidFill>
                  <a:schemeClr val="accent2"/>
                </a:solidFill>
              </a:rPr>
              <a:t>%</a:t>
            </a:r>
            <a:endParaRPr lang="zh-CN" altLang="en-US" sz="1600" b="1" dirty="0">
              <a:solidFill>
                <a:schemeClr val="accent2"/>
              </a:solidFill>
            </a:endParaRPr>
          </a:p>
        </p:txBody>
      </p:sp>
      <p:grpSp>
        <p:nvGrpSpPr>
          <p:cNvPr id="34" name="组合 33"/>
          <p:cNvGrpSpPr/>
          <p:nvPr/>
        </p:nvGrpSpPr>
        <p:grpSpPr>
          <a:xfrm>
            <a:off x="6831456" y="2736724"/>
            <a:ext cx="251532" cy="430508"/>
            <a:chOff x="10396538" y="461964"/>
            <a:chExt cx="165100" cy="282575"/>
          </a:xfrm>
          <a:solidFill>
            <a:schemeClr val="tx1">
              <a:lumMod val="75000"/>
              <a:lumOff val="25000"/>
            </a:schemeClr>
          </a:solidFill>
        </p:grpSpPr>
        <p:sp>
          <p:nvSpPr>
            <p:cNvPr id="35" name="Freeform 30"/>
            <p:cNvSpPr>
              <a:spLocks/>
            </p:cNvSpPr>
            <p:nvPr/>
          </p:nvSpPr>
          <p:spPr bwMode="auto">
            <a:xfrm>
              <a:off x="10420351" y="461964"/>
              <a:ext cx="115888" cy="192088"/>
            </a:xfrm>
            <a:custGeom>
              <a:avLst/>
              <a:gdLst>
                <a:gd name="T0" fmla="*/ 0 w 101"/>
                <a:gd name="T1" fmla="*/ 121 h 167"/>
                <a:gd name="T2" fmla="*/ 50 w 101"/>
                <a:gd name="T3" fmla="*/ 167 h 167"/>
                <a:gd name="T4" fmla="*/ 101 w 101"/>
                <a:gd name="T5" fmla="*/ 121 h 167"/>
                <a:gd name="T6" fmla="*/ 101 w 101"/>
                <a:gd name="T7" fmla="*/ 46 h 167"/>
                <a:gd name="T8" fmla="*/ 50 w 101"/>
                <a:gd name="T9" fmla="*/ 0 h 167"/>
                <a:gd name="T10" fmla="*/ 0 w 101"/>
                <a:gd name="T11" fmla="*/ 46 h 167"/>
                <a:gd name="T12" fmla="*/ 0 w 101"/>
                <a:gd name="T13" fmla="*/ 48 h 167"/>
                <a:gd name="T14" fmla="*/ 0 w 101"/>
                <a:gd name="T15" fmla="*/ 118 h 167"/>
                <a:gd name="T16" fmla="*/ 0 w 101"/>
                <a:gd name="T17"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67">
                  <a:moveTo>
                    <a:pt x="0" y="121"/>
                  </a:moveTo>
                  <a:cubicBezTo>
                    <a:pt x="0" y="147"/>
                    <a:pt x="22" y="167"/>
                    <a:pt x="50" y="167"/>
                  </a:cubicBezTo>
                  <a:cubicBezTo>
                    <a:pt x="78" y="167"/>
                    <a:pt x="101" y="147"/>
                    <a:pt x="101" y="121"/>
                  </a:cubicBezTo>
                  <a:cubicBezTo>
                    <a:pt x="101" y="46"/>
                    <a:pt x="101" y="46"/>
                    <a:pt x="101" y="46"/>
                  </a:cubicBezTo>
                  <a:cubicBezTo>
                    <a:pt x="101" y="20"/>
                    <a:pt x="78" y="0"/>
                    <a:pt x="50" y="0"/>
                  </a:cubicBezTo>
                  <a:cubicBezTo>
                    <a:pt x="22" y="0"/>
                    <a:pt x="0" y="20"/>
                    <a:pt x="0" y="46"/>
                  </a:cubicBezTo>
                  <a:cubicBezTo>
                    <a:pt x="0" y="47"/>
                    <a:pt x="0" y="47"/>
                    <a:pt x="0" y="48"/>
                  </a:cubicBezTo>
                  <a:cubicBezTo>
                    <a:pt x="0" y="118"/>
                    <a:pt x="0" y="118"/>
                    <a:pt x="0" y="118"/>
                  </a:cubicBezTo>
                  <a:cubicBezTo>
                    <a:pt x="0" y="119"/>
                    <a:pt x="0" y="120"/>
                    <a:pt x="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1"/>
            <p:cNvSpPr>
              <a:spLocks/>
            </p:cNvSpPr>
            <p:nvPr/>
          </p:nvSpPr>
          <p:spPr bwMode="auto">
            <a:xfrm>
              <a:off x="10396538" y="547689"/>
              <a:ext cx="165100" cy="196850"/>
            </a:xfrm>
            <a:custGeom>
              <a:avLst/>
              <a:gdLst>
                <a:gd name="T0" fmla="*/ 131 w 144"/>
                <a:gd name="T1" fmla="*/ 0 h 171"/>
                <a:gd name="T2" fmla="*/ 131 w 144"/>
                <a:gd name="T3" fmla="*/ 41 h 171"/>
                <a:gd name="T4" fmla="*/ 72 w 144"/>
                <a:gd name="T5" fmla="*/ 101 h 171"/>
                <a:gd name="T6" fmla="*/ 12 w 144"/>
                <a:gd name="T7" fmla="*/ 41 h 171"/>
                <a:gd name="T8" fmla="*/ 12 w 144"/>
                <a:gd name="T9" fmla="*/ 0 h 171"/>
                <a:gd name="T10" fmla="*/ 0 w 144"/>
                <a:gd name="T11" fmla="*/ 0 h 171"/>
                <a:gd name="T12" fmla="*/ 0 w 144"/>
                <a:gd name="T13" fmla="*/ 44 h 171"/>
                <a:gd name="T14" fmla="*/ 0 w 144"/>
                <a:gd name="T15" fmla="*/ 44 h 171"/>
                <a:gd name="T16" fmla="*/ 64 w 144"/>
                <a:gd name="T17" fmla="*/ 113 h 171"/>
                <a:gd name="T18" fmla="*/ 64 w 144"/>
                <a:gd name="T19" fmla="*/ 159 h 171"/>
                <a:gd name="T20" fmla="*/ 16 w 144"/>
                <a:gd name="T21" fmla="*/ 159 h 171"/>
                <a:gd name="T22" fmla="*/ 16 w 144"/>
                <a:gd name="T23" fmla="*/ 171 h 171"/>
                <a:gd name="T24" fmla="*/ 127 w 144"/>
                <a:gd name="T25" fmla="*/ 171 h 171"/>
                <a:gd name="T26" fmla="*/ 127 w 144"/>
                <a:gd name="T27" fmla="*/ 159 h 171"/>
                <a:gd name="T28" fmla="*/ 77 w 144"/>
                <a:gd name="T29" fmla="*/ 159 h 171"/>
                <a:gd name="T30" fmla="*/ 77 w 144"/>
                <a:gd name="T31" fmla="*/ 113 h 171"/>
                <a:gd name="T32" fmla="*/ 144 w 144"/>
                <a:gd name="T33" fmla="*/ 44 h 171"/>
                <a:gd name="T34" fmla="*/ 144 w 144"/>
                <a:gd name="T35" fmla="*/ 44 h 171"/>
                <a:gd name="T36" fmla="*/ 144 w 144"/>
                <a:gd name="T37" fmla="*/ 0 h 171"/>
                <a:gd name="T38" fmla="*/ 131 w 144"/>
                <a:gd name="T3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71">
                  <a:moveTo>
                    <a:pt x="131" y="0"/>
                  </a:moveTo>
                  <a:cubicBezTo>
                    <a:pt x="131" y="41"/>
                    <a:pt x="131" y="41"/>
                    <a:pt x="131" y="41"/>
                  </a:cubicBezTo>
                  <a:cubicBezTo>
                    <a:pt x="131" y="74"/>
                    <a:pt x="105" y="101"/>
                    <a:pt x="72" y="101"/>
                  </a:cubicBezTo>
                  <a:cubicBezTo>
                    <a:pt x="39" y="101"/>
                    <a:pt x="12" y="74"/>
                    <a:pt x="12" y="41"/>
                  </a:cubicBezTo>
                  <a:cubicBezTo>
                    <a:pt x="12" y="0"/>
                    <a:pt x="12" y="0"/>
                    <a:pt x="12" y="0"/>
                  </a:cubicBezTo>
                  <a:cubicBezTo>
                    <a:pt x="0" y="0"/>
                    <a:pt x="0" y="0"/>
                    <a:pt x="0" y="0"/>
                  </a:cubicBezTo>
                  <a:cubicBezTo>
                    <a:pt x="0" y="44"/>
                    <a:pt x="0" y="44"/>
                    <a:pt x="0" y="44"/>
                  </a:cubicBezTo>
                  <a:cubicBezTo>
                    <a:pt x="0" y="44"/>
                    <a:pt x="0" y="44"/>
                    <a:pt x="0" y="44"/>
                  </a:cubicBezTo>
                  <a:cubicBezTo>
                    <a:pt x="1" y="80"/>
                    <a:pt x="29" y="109"/>
                    <a:pt x="64" y="113"/>
                  </a:cubicBezTo>
                  <a:cubicBezTo>
                    <a:pt x="64" y="159"/>
                    <a:pt x="64" y="159"/>
                    <a:pt x="64" y="159"/>
                  </a:cubicBezTo>
                  <a:cubicBezTo>
                    <a:pt x="16" y="159"/>
                    <a:pt x="16" y="159"/>
                    <a:pt x="16" y="159"/>
                  </a:cubicBezTo>
                  <a:cubicBezTo>
                    <a:pt x="16" y="171"/>
                    <a:pt x="16" y="171"/>
                    <a:pt x="16" y="171"/>
                  </a:cubicBezTo>
                  <a:cubicBezTo>
                    <a:pt x="127" y="171"/>
                    <a:pt x="127" y="171"/>
                    <a:pt x="127" y="171"/>
                  </a:cubicBezTo>
                  <a:cubicBezTo>
                    <a:pt x="127" y="159"/>
                    <a:pt x="127" y="159"/>
                    <a:pt x="127" y="159"/>
                  </a:cubicBezTo>
                  <a:cubicBezTo>
                    <a:pt x="77" y="159"/>
                    <a:pt x="77" y="159"/>
                    <a:pt x="77" y="159"/>
                  </a:cubicBezTo>
                  <a:cubicBezTo>
                    <a:pt x="77" y="113"/>
                    <a:pt x="77" y="113"/>
                    <a:pt x="77" y="113"/>
                  </a:cubicBezTo>
                  <a:cubicBezTo>
                    <a:pt x="113" y="111"/>
                    <a:pt x="143" y="81"/>
                    <a:pt x="144" y="44"/>
                  </a:cubicBezTo>
                  <a:cubicBezTo>
                    <a:pt x="144" y="44"/>
                    <a:pt x="144" y="44"/>
                    <a:pt x="144" y="44"/>
                  </a:cubicBezTo>
                  <a:cubicBezTo>
                    <a:pt x="144" y="0"/>
                    <a:pt x="144" y="0"/>
                    <a:pt x="144" y="0"/>
                  </a:cubicBez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7" name="组合 36"/>
          <p:cNvGrpSpPr/>
          <p:nvPr/>
        </p:nvGrpSpPr>
        <p:grpSpPr>
          <a:xfrm>
            <a:off x="5956009" y="4159555"/>
            <a:ext cx="490974" cy="362788"/>
            <a:chOff x="7608888" y="1870076"/>
            <a:chExt cx="322263" cy="238125"/>
          </a:xfrm>
          <a:solidFill>
            <a:schemeClr val="tx1">
              <a:lumMod val="75000"/>
              <a:lumOff val="25000"/>
            </a:schemeClr>
          </a:solidFill>
        </p:grpSpPr>
        <p:sp>
          <p:nvSpPr>
            <p:cNvPr id="38" name="Oval 70"/>
            <p:cNvSpPr>
              <a:spLocks noChangeArrowheads="1"/>
            </p:cNvSpPr>
            <p:nvPr/>
          </p:nvSpPr>
          <p:spPr bwMode="auto">
            <a:xfrm>
              <a:off x="7721601" y="1947864"/>
              <a:ext cx="98425" cy="96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71"/>
            <p:cNvSpPr>
              <a:spLocks noEditPoints="1"/>
            </p:cNvSpPr>
            <p:nvPr/>
          </p:nvSpPr>
          <p:spPr bwMode="auto">
            <a:xfrm>
              <a:off x="7608888" y="1870076"/>
              <a:ext cx="322263" cy="238125"/>
            </a:xfrm>
            <a:custGeom>
              <a:avLst/>
              <a:gdLst>
                <a:gd name="T0" fmla="*/ 260 w 281"/>
                <a:gd name="T1" fmla="*/ 21 h 207"/>
                <a:gd name="T2" fmla="*/ 217 w 281"/>
                <a:gd name="T3" fmla="*/ 21 h 207"/>
                <a:gd name="T4" fmla="*/ 218 w 281"/>
                <a:gd name="T5" fmla="*/ 21 h 207"/>
                <a:gd name="T6" fmla="*/ 197 w 281"/>
                <a:gd name="T7" fmla="*/ 0 h 207"/>
                <a:gd name="T8" fmla="*/ 86 w 281"/>
                <a:gd name="T9" fmla="*/ 0 h 207"/>
                <a:gd name="T10" fmla="*/ 65 w 281"/>
                <a:gd name="T11" fmla="*/ 21 h 207"/>
                <a:gd name="T12" fmla="*/ 65 w 281"/>
                <a:gd name="T13" fmla="*/ 21 h 207"/>
                <a:gd name="T14" fmla="*/ 20 w 281"/>
                <a:gd name="T15" fmla="*/ 21 h 207"/>
                <a:gd name="T16" fmla="*/ 0 w 281"/>
                <a:gd name="T17" fmla="*/ 42 h 207"/>
                <a:gd name="T18" fmla="*/ 0 w 281"/>
                <a:gd name="T19" fmla="*/ 187 h 207"/>
                <a:gd name="T20" fmla="*/ 20 w 281"/>
                <a:gd name="T21" fmla="*/ 207 h 207"/>
                <a:gd name="T22" fmla="*/ 260 w 281"/>
                <a:gd name="T23" fmla="*/ 207 h 207"/>
                <a:gd name="T24" fmla="*/ 281 w 281"/>
                <a:gd name="T25" fmla="*/ 187 h 207"/>
                <a:gd name="T26" fmla="*/ 281 w 281"/>
                <a:gd name="T27" fmla="*/ 42 h 207"/>
                <a:gd name="T28" fmla="*/ 260 w 281"/>
                <a:gd name="T29" fmla="*/ 21 h 207"/>
                <a:gd name="T30" fmla="*/ 141 w 281"/>
                <a:gd name="T31" fmla="*/ 181 h 207"/>
                <a:gd name="T32" fmla="*/ 69 w 281"/>
                <a:gd name="T33" fmla="*/ 109 h 207"/>
                <a:gd name="T34" fmla="*/ 141 w 281"/>
                <a:gd name="T35" fmla="*/ 36 h 207"/>
                <a:gd name="T36" fmla="*/ 214 w 281"/>
                <a:gd name="T37" fmla="*/ 109 h 207"/>
                <a:gd name="T38" fmla="*/ 141 w 281"/>
                <a:gd name="T39"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1" h="207">
                  <a:moveTo>
                    <a:pt x="260" y="21"/>
                  </a:moveTo>
                  <a:cubicBezTo>
                    <a:pt x="217" y="21"/>
                    <a:pt x="217" y="21"/>
                    <a:pt x="217" y="21"/>
                  </a:cubicBezTo>
                  <a:cubicBezTo>
                    <a:pt x="218" y="21"/>
                    <a:pt x="218" y="21"/>
                    <a:pt x="218" y="21"/>
                  </a:cubicBezTo>
                  <a:cubicBezTo>
                    <a:pt x="218" y="9"/>
                    <a:pt x="208" y="0"/>
                    <a:pt x="197" y="0"/>
                  </a:cubicBezTo>
                  <a:cubicBezTo>
                    <a:pt x="86" y="0"/>
                    <a:pt x="86" y="0"/>
                    <a:pt x="86" y="0"/>
                  </a:cubicBezTo>
                  <a:cubicBezTo>
                    <a:pt x="75" y="0"/>
                    <a:pt x="65" y="9"/>
                    <a:pt x="65" y="21"/>
                  </a:cubicBezTo>
                  <a:cubicBezTo>
                    <a:pt x="65" y="21"/>
                    <a:pt x="65" y="21"/>
                    <a:pt x="65" y="21"/>
                  </a:cubicBezTo>
                  <a:cubicBezTo>
                    <a:pt x="20" y="21"/>
                    <a:pt x="20" y="21"/>
                    <a:pt x="20" y="21"/>
                  </a:cubicBezTo>
                  <a:cubicBezTo>
                    <a:pt x="9" y="21"/>
                    <a:pt x="0" y="31"/>
                    <a:pt x="0" y="42"/>
                  </a:cubicBezTo>
                  <a:cubicBezTo>
                    <a:pt x="0" y="187"/>
                    <a:pt x="0" y="187"/>
                    <a:pt x="0" y="187"/>
                  </a:cubicBezTo>
                  <a:cubicBezTo>
                    <a:pt x="0" y="198"/>
                    <a:pt x="9" y="207"/>
                    <a:pt x="20" y="207"/>
                  </a:cubicBezTo>
                  <a:cubicBezTo>
                    <a:pt x="260" y="207"/>
                    <a:pt x="260" y="207"/>
                    <a:pt x="260" y="207"/>
                  </a:cubicBezTo>
                  <a:cubicBezTo>
                    <a:pt x="271" y="207"/>
                    <a:pt x="281" y="198"/>
                    <a:pt x="281" y="187"/>
                  </a:cubicBezTo>
                  <a:cubicBezTo>
                    <a:pt x="281" y="42"/>
                    <a:pt x="281" y="42"/>
                    <a:pt x="281" y="42"/>
                  </a:cubicBezTo>
                  <a:cubicBezTo>
                    <a:pt x="281" y="31"/>
                    <a:pt x="271" y="21"/>
                    <a:pt x="260" y="21"/>
                  </a:cubicBezTo>
                  <a:close/>
                  <a:moveTo>
                    <a:pt x="141" y="181"/>
                  </a:moveTo>
                  <a:cubicBezTo>
                    <a:pt x="101" y="181"/>
                    <a:pt x="69" y="149"/>
                    <a:pt x="69" y="109"/>
                  </a:cubicBezTo>
                  <a:cubicBezTo>
                    <a:pt x="69" y="69"/>
                    <a:pt x="101" y="36"/>
                    <a:pt x="141" y="36"/>
                  </a:cubicBezTo>
                  <a:cubicBezTo>
                    <a:pt x="181" y="36"/>
                    <a:pt x="214" y="69"/>
                    <a:pt x="214" y="109"/>
                  </a:cubicBezTo>
                  <a:cubicBezTo>
                    <a:pt x="214" y="149"/>
                    <a:pt x="181" y="181"/>
                    <a:pt x="141"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0" name="组合 39"/>
          <p:cNvGrpSpPr/>
          <p:nvPr/>
        </p:nvGrpSpPr>
        <p:grpSpPr>
          <a:xfrm>
            <a:off x="5292942" y="2785076"/>
            <a:ext cx="452274" cy="420834"/>
            <a:chOff x="1573213" y="3286126"/>
            <a:chExt cx="296862" cy="276225"/>
          </a:xfrm>
          <a:solidFill>
            <a:schemeClr val="tx1">
              <a:lumMod val="75000"/>
              <a:lumOff val="25000"/>
            </a:schemeClr>
          </a:solidFill>
        </p:grpSpPr>
        <p:sp>
          <p:nvSpPr>
            <p:cNvPr id="41" name="Freeform 262"/>
            <p:cNvSpPr>
              <a:spLocks noEditPoints="1"/>
            </p:cNvSpPr>
            <p:nvPr/>
          </p:nvSpPr>
          <p:spPr bwMode="auto">
            <a:xfrm>
              <a:off x="1573213" y="3286126"/>
              <a:ext cx="171450" cy="171450"/>
            </a:xfrm>
            <a:custGeom>
              <a:avLst/>
              <a:gdLst>
                <a:gd name="T0" fmla="*/ 146 w 149"/>
                <a:gd name="T1" fmla="*/ 96 h 149"/>
                <a:gd name="T2" fmla="*/ 149 w 149"/>
                <a:gd name="T3" fmla="*/ 75 h 149"/>
                <a:gd name="T4" fmla="*/ 149 w 149"/>
                <a:gd name="T5" fmla="*/ 73 h 149"/>
                <a:gd name="T6" fmla="*/ 132 w 149"/>
                <a:gd name="T7" fmla="*/ 64 h 149"/>
                <a:gd name="T8" fmla="*/ 130 w 149"/>
                <a:gd name="T9" fmla="*/ 55 h 149"/>
                <a:gd name="T10" fmla="*/ 140 w 149"/>
                <a:gd name="T11" fmla="*/ 39 h 149"/>
                <a:gd name="T12" fmla="*/ 126 w 149"/>
                <a:gd name="T13" fmla="*/ 21 h 149"/>
                <a:gd name="T14" fmla="*/ 107 w 149"/>
                <a:gd name="T15" fmla="*/ 27 h 149"/>
                <a:gd name="T16" fmla="*/ 100 w 149"/>
                <a:gd name="T17" fmla="*/ 23 h 149"/>
                <a:gd name="T18" fmla="*/ 96 w 149"/>
                <a:gd name="T19" fmla="*/ 3 h 149"/>
                <a:gd name="T20" fmla="*/ 74 w 149"/>
                <a:gd name="T21" fmla="*/ 0 h 149"/>
                <a:gd name="T22" fmla="*/ 73 w 149"/>
                <a:gd name="T23" fmla="*/ 0 h 149"/>
                <a:gd name="T24" fmla="*/ 63 w 149"/>
                <a:gd name="T25" fmla="*/ 18 h 149"/>
                <a:gd name="T26" fmla="*/ 56 w 149"/>
                <a:gd name="T27" fmla="*/ 20 h 149"/>
                <a:gd name="T28" fmla="*/ 39 w 149"/>
                <a:gd name="T29" fmla="*/ 9 h 149"/>
                <a:gd name="T30" fmla="*/ 21 w 149"/>
                <a:gd name="T31" fmla="*/ 23 h 149"/>
                <a:gd name="T32" fmla="*/ 27 w 149"/>
                <a:gd name="T33" fmla="*/ 42 h 149"/>
                <a:gd name="T34" fmla="*/ 23 w 149"/>
                <a:gd name="T35" fmla="*/ 49 h 149"/>
                <a:gd name="T36" fmla="*/ 3 w 149"/>
                <a:gd name="T37" fmla="*/ 53 h 149"/>
                <a:gd name="T38" fmla="*/ 0 w 149"/>
                <a:gd name="T39" fmla="*/ 75 h 149"/>
                <a:gd name="T40" fmla="*/ 0 w 149"/>
                <a:gd name="T41" fmla="*/ 76 h 149"/>
                <a:gd name="T42" fmla="*/ 17 w 149"/>
                <a:gd name="T43" fmla="*/ 85 h 149"/>
                <a:gd name="T44" fmla="*/ 19 w 149"/>
                <a:gd name="T45" fmla="*/ 94 h 149"/>
                <a:gd name="T46" fmla="*/ 9 w 149"/>
                <a:gd name="T47" fmla="*/ 110 h 149"/>
                <a:gd name="T48" fmla="*/ 23 w 149"/>
                <a:gd name="T49" fmla="*/ 128 h 149"/>
                <a:gd name="T50" fmla="*/ 40 w 149"/>
                <a:gd name="T51" fmla="*/ 123 h 149"/>
                <a:gd name="T52" fmla="*/ 49 w 149"/>
                <a:gd name="T53" fmla="*/ 128 h 149"/>
                <a:gd name="T54" fmla="*/ 53 w 149"/>
                <a:gd name="T55" fmla="*/ 146 h 149"/>
                <a:gd name="T56" fmla="*/ 74 w 149"/>
                <a:gd name="T57" fmla="*/ 149 h 149"/>
                <a:gd name="T58" fmla="*/ 76 w 149"/>
                <a:gd name="T59" fmla="*/ 149 h 149"/>
                <a:gd name="T60" fmla="*/ 84 w 149"/>
                <a:gd name="T61" fmla="*/ 133 h 149"/>
                <a:gd name="T62" fmla="*/ 95 w 149"/>
                <a:gd name="T63" fmla="*/ 131 h 149"/>
                <a:gd name="T64" fmla="*/ 110 w 149"/>
                <a:gd name="T65" fmla="*/ 140 h 149"/>
                <a:gd name="T66" fmla="*/ 128 w 149"/>
                <a:gd name="T67" fmla="*/ 126 h 149"/>
                <a:gd name="T68" fmla="*/ 123 w 149"/>
                <a:gd name="T69" fmla="*/ 109 h 149"/>
                <a:gd name="T70" fmla="*/ 128 w 149"/>
                <a:gd name="T71" fmla="*/ 100 h 149"/>
                <a:gd name="T72" fmla="*/ 146 w 149"/>
                <a:gd name="T73" fmla="*/ 96 h 149"/>
                <a:gd name="T74" fmla="*/ 75 w 149"/>
                <a:gd name="T75" fmla="*/ 104 h 149"/>
                <a:gd name="T76" fmla="*/ 46 w 149"/>
                <a:gd name="T77" fmla="*/ 76 h 149"/>
                <a:gd name="T78" fmla="*/ 75 w 149"/>
                <a:gd name="T79" fmla="*/ 47 h 149"/>
                <a:gd name="T80" fmla="*/ 103 w 149"/>
                <a:gd name="T81" fmla="*/ 76 h 149"/>
                <a:gd name="T82" fmla="*/ 75 w 149"/>
                <a:gd name="T83"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49">
                  <a:moveTo>
                    <a:pt x="146" y="96"/>
                  </a:moveTo>
                  <a:cubicBezTo>
                    <a:pt x="148" y="89"/>
                    <a:pt x="149" y="82"/>
                    <a:pt x="149" y="75"/>
                  </a:cubicBezTo>
                  <a:cubicBezTo>
                    <a:pt x="149" y="74"/>
                    <a:pt x="149" y="73"/>
                    <a:pt x="149" y="73"/>
                  </a:cubicBezTo>
                  <a:cubicBezTo>
                    <a:pt x="132" y="64"/>
                    <a:pt x="132" y="64"/>
                    <a:pt x="132" y="64"/>
                  </a:cubicBezTo>
                  <a:cubicBezTo>
                    <a:pt x="132" y="61"/>
                    <a:pt x="131" y="58"/>
                    <a:pt x="130" y="55"/>
                  </a:cubicBezTo>
                  <a:cubicBezTo>
                    <a:pt x="140" y="39"/>
                    <a:pt x="140" y="39"/>
                    <a:pt x="140" y="39"/>
                  </a:cubicBezTo>
                  <a:cubicBezTo>
                    <a:pt x="136" y="32"/>
                    <a:pt x="131" y="26"/>
                    <a:pt x="126" y="21"/>
                  </a:cubicBezTo>
                  <a:cubicBezTo>
                    <a:pt x="107" y="27"/>
                    <a:pt x="107" y="27"/>
                    <a:pt x="107" y="27"/>
                  </a:cubicBezTo>
                  <a:cubicBezTo>
                    <a:pt x="105" y="25"/>
                    <a:pt x="102" y="24"/>
                    <a:pt x="100" y="23"/>
                  </a:cubicBezTo>
                  <a:cubicBezTo>
                    <a:pt x="96" y="3"/>
                    <a:pt x="96" y="3"/>
                    <a:pt x="96" y="3"/>
                  </a:cubicBezTo>
                  <a:cubicBezTo>
                    <a:pt x="89" y="1"/>
                    <a:pt x="82" y="0"/>
                    <a:pt x="74" y="0"/>
                  </a:cubicBezTo>
                  <a:cubicBezTo>
                    <a:pt x="74" y="0"/>
                    <a:pt x="73" y="0"/>
                    <a:pt x="73" y="0"/>
                  </a:cubicBezTo>
                  <a:cubicBezTo>
                    <a:pt x="63" y="18"/>
                    <a:pt x="63" y="18"/>
                    <a:pt x="63" y="18"/>
                  </a:cubicBezTo>
                  <a:cubicBezTo>
                    <a:pt x="61" y="19"/>
                    <a:pt x="59" y="19"/>
                    <a:pt x="56" y="20"/>
                  </a:cubicBezTo>
                  <a:cubicBezTo>
                    <a:pt x="39" y="9"/>
                    <a:pt x="39" y="9"/>
                    <a:pt x="39" y="9"/>
                  </a:cubicBezTo>
                  <a:cubicBezTo>
                    <a:pt x="32" y="13"/>
                    <a:pt x="26" y="17"/>
                    <a:pt x="21" y="23"/>
                  </a:cubicBezTo>
                  <a:cubicBezTo>
                    <a:pt x="27" y="42"/>
                    <a:pt x="27" y="42"/>
                    <a:pt x="27" y="42"/>
                  </a:cubicBezTo>
                  <a:cubicBezTo>
                    <a:pt x="25" y="44"/>
                    <a:pt x="24" y="46"/>
                    <a:pt x="23" y="49"/>
                  </a:cubicBezTo>
                  <a:cubicBezTo>
                    <a:pt x="3" y="53"/>
                    <a:pt x="3" y="53"/>
                    <a:pt x="3" y="53"/>
                  </a:cubicBezTo>
                  <a:cubicBezTo>
                    <a:pt x="1" y="60"/>
                    <a:pt x="0" y="67"/>
                    <a:pt x="0" y="75"/>
                  </a:cubicBezTo>
                  <a:cubicBezTo>
                    <a:pt x="0" y="75"/>
                    <a:pt x="0" y="76"/>
                    <a:pt x="0" y="76"/>
                  </a:cubicBezTo>
                  <a:cubicBezTo>
                    <a:pt x="17" y="85"/>
                    <a:pt x="17" y="85"/>
                    <a:pt x="17" y="85"/>
                  </a:cubicBezTo>
                  <a:cubicBezTo>
                    <a:pt x="17" y="88"/>
                    <a:pt x="18" y="91"/>
                    <a:pt x="19" y="94"/>
                  </a:cubicBezTo>
                  <a:cubicBezTo>
                    <a:pt x="9" y="110"/>
                    <a:pt x="9" y="110"/>
                    <a:pt x="9" y="110"/>
                  </a:cubicBezTo>
                  <a:cubicBezTo>
                    <a:pt x="12" y="117"/>
                    <a:pt x="17" y="123"/>
                    <a:pt x="23" y="128"/>
                  </a:cubicBezTo>
                  <a:cubicBezTo>
                    <a:pt x="40" y="123"/>
                    <a:pt x="40" y="123"/>
                    <a:pt x="40" y="123"/>
                  </a:cubicBezTo>
                  <a:cubicBezTo>
                    <a:pt x="43" y="125"/>
                    <a:pt x="46" y="127"/>
                    <a:pt x="49" y="128"/>
                  </a:cubicBezTo>
                  <a:cubicBezTo>
                    <a:pt x="53" y="146"/>
                    <a:pt x="53" y="146"/>
                    <a:pt x="53" y="146"/>
                  </a:cubicBezTo>
                  <a:cubicBezTo>
                    <a:pt x="60" y="148"/>
                    <a:pt x="67" y="149"/>
                    <a:pt x="74" y="149"/>
                  </a:cubicBezTo>
                  <a:cubicBezTo>
                    <a:pt x="75" y="149"/>
                    <a:pt x="75" y="149"/>
                    <a:pt x="76" y="149"/>
                  </a:cubicBezTo>
                  <a:cubicBezTo>
                    <a:pt x="84" y="133"/>
                    <a:pt x="84" y="133"/>
                    <a:pt x="84" y="133"/>
                  </a:cubicBezTo>
                  <a:cubicBezTo>
                    <a:pt x="88" y="133"/>
                    <a:pt x="91" y="132"/>
                    <a:pt x="95" y="131"/>
                  </a:cubicBezTo>
                  <a:cubicBezTo>
                    <a:pt x="110" y="140"/>
                    <a:pt x="110" y="140"/>
                    <a:pt x="110" y="140"/>
                  </a:cubicBezTo>
                  <a:cubicBezTo>
                    <a:pt x="117" y="137"/>
                    <a:pt x="123" y="132"/>
                    <a:pt x="128" y="126"/>
                  </a:cubicBezTo>
                  <a:cubicBezTo>
                    <a:pt x="123" y="109"/>
                    <a:pt x="123" y="109"/>
                    <a:pt x="123" y="109"/>
                  </a:cubicBezTo>
                  <a:cubicBezTo>
                    <a:pt x="125" y="106"/>
                    <a:pt x="127" y="103"/>
                    <a:pt x="128" y="100"/>
                  </a:cubicBezTo>
                  <a:lnTo>
                    <a:pt x="146" y="96"/>
                  </a:lnTo>
                  <a:close/>
                  <a:moveTo>
                    <a:pt x="75" y="104"/>
                  </a:moveTo>
                  <a:cubicBezTo>
                    <a:pt x="59" y="104"/>
                    <a:pt x="46" y="92"/>
                    <a:pt x="46" y="76"/>
                  </a:cubicBezTo>
                  <a:cubicBezTo>
                    <a:pt x="46" y="60"/>
                    <a:pt x="59" y="47"/>
                    <a:pt x="75" y="47"/>
                  </a:cubicBezTo>
                  <a:cubicBezTo>
                    <a:pt x="90" y="47"/>
                    <a:pt x="103" y="60"/>
                    <a:pt x="103" y="76"/>
                  </a:cubicBezTo>
                  <a:cubicBezTo>
                    <a:pt x="103" y="92"/>
                    <a:pt x="90" y="104"/>
                    <a:pt x="75"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63"/>
            <p:cNvSpPr>
              <a:spLocks noEditPoints="1"/>
            </p:cNvSpPr>
            <p:nvPr/>
          </p:nvSpPr>
          <p:spPr bwMode="auto">
            <a:xfrm>
              <a:off x="1698625" y="3390901"/>
              <a:ext cx="171450" cy="171450"/>
            </a:xfrm>
            <a:custGeom>
              <a:avLst/>
              <a:gdLst>
                <a:gd name="T0" fmla="*/ 146 w 149"/>
                <a:gd name="T1" fmla="*/ 96 h 149"/>
                <a:gd name="T2" fmla="*/ 149 w 149"/>
                <a:gd name="T3" fmla="*/ 74 h 149"/>
                <a:gd name="T4" fmla="*/ 149 w 149"/>
                <a:gd name="T5" fmla="*/ 73 h 149"/>
                <a:gd name="T6" fmla="*/ 132 w 149"/>
                <a:gd name="T7" fmla="*/ 64 h 149"/>
                <a:gd name="T8" fmla="*/ 130 w 149"/>
                <a:gd name="T9" fmla="*/ 55 h 149"/>
                <a:gd name="T10" fmla="*/ 140 w 149"/>
                <a:gd name="T11" fmla="*/ 39 h 149"/>
                <a:gd name="T12" fmla="*/ 126 w 149"/>
                <a:gd name="T13" fmla="*/ 20 h 149"/>
                <a:gd name="T14" fmla="*/ 107 w 149"/>
                <a:gd name="T15" fmla="*/ 26 h 149"/>
                <a:gd name="T16" fmla="*/ 100 w 149"/>
                <a:gd name="T17" fmla="*/ 22 h 149"/>
                <a:gd name="T18" fmla="*/ 96 w 149"/>
                <a:gd name="T19" fmla="*/ 3 h 149"/>
                <a:gd name="T20" fmla="*/ 74 w 149"/>
                <a:gd name="T21" fmla="*/ 0 h 149"/>
                <a:gd name="T22" fmla="*/ 72 w 149"/>
                <a:gd name="T23" fmla="*/ 0 h 149"/>
                <a:gd name="T24" fmla="*/ 63 w 149"/>
                <a:gd name="T25" fmla="*/ 18 h 149"/>
                <a:gd name="T26" fmla="*/ 56 w 149"/>
                <a:gd name="T27" fmla="*/ 20 h 149"/>
                <a:gd name="T28" fmla="*/ 39 w 149"/>
                <a:gd name="T29" fmla="*/ 9 h 149"/>
                <a:gd name="T30" fmla="*/ 20 w 149"/>
                <a:gd name="T31" fmla="*/ 23 h 149"/>
                <a:gd name="T32" fmla="*/ 26 w 149"/>
                <a:gd name="T33" fmla="*/ 42 h 149"/>
                <a:gd name="T34" fmla="*/ 23 w 149"/>
                <a:gd name="T35" fmla="*/ 48 h 149"/>
                <a:gd name="T36" fmla="*/ 3 w 149"/>
                <a:gd name="T37" fmla="*/ 53 h 149"/>
                <a:gd name="T38" fmla="*/ 0 w 149"/>
                <a:gd name="T39" fmla="*/ 74 h 149"/>
                <a:gd name="T40" fmla="*/ 0 w 149"/>
                <a:gd name="T41" fmla="*/ 76 h 149"/>
                <a:gd name="T42" fmla="*/ 17 w 149"/>
                <a:gd name="T43" fmla="*/ 85 h 149"/>
                <a:gd name="T44" fmla="*/ 19 w 149"/>
                <a:gd name="T45" fmla="*/ 93 h 149"/>
                <a:gd name="T46" fmla="*/ 8 w 149"/>
                <a:gd name="T47" fmla="*/ 109 h 149"/>
                <a:gd name="T48" fmla="*/ 8 w 149"/>
                <a:gd name="T49" fmla="*/ 109 h 149"/>
                <a:gd name="T50" fmla="*/ 8 w 149"/>
                <a:gd name="T51" fmla="*/ 109 h 149"/>
                <a:gd name="T52" fmla="*/ 23 w 149"/>
                <a:gd name="T53" fmla="*/ 128 h 149"/>
                <a:gd name="T54" fmla="*/ 40 w 149"/>
                <a:gd name="T55" fmla="*/ 123 h 149"/>
                <a:gd name="T56" fmla="*/ 49 w 149"/>
                <a:gd name="T57" fmla="*/ 128 h 149"/>
                <a:gd name="T58" fmla="*/ 53 w 149"/>
                <a:gd name="T59" fmla="*/ 146 h 149"/>
                <a:gd name="T60" fmla="*/ 74 w 149"/>
                <a:gd name="T61" fmla="*/ 149 h 149"/>
                <a:gd name="T62" fmla="*/ 76 w 149"/>
                <a:gd name="T63" fmla="*/ 149 h 149"/>
                <a:gd name="T64" fmla="*/ 84 w 149"/>
                <a:gd name="T65" fmla="*/ 133 h 149"/>
                <a:gd name="T66" fmla="*/ 95 w 149"/>
                <a:gd name="T67" fmla="*/ 130 h 149"/>
                <a:gd name="T68" fmla="*/ 110 w 149"/>
                <a:gd name="T69" fmla="*/ 140 h 149"/>
                <a:gd name="T70" fmla="*/ 128 w 149"/>
                <a:gd name="T71" fmla="*/ 126 h 149"/>
                <a:gd name="T72" fmla="*/ 123 w 149"/>
                <a:gd name="T73" fmla="*/ 109 h 149"/>
                <a:gd name="T74" fmla="*/ 128 w 149"/>
                <a:gd name="T75" fmla="*/ 99 h 149"/>
                <a:gd name="T76" fmla="*/ 146 w 149"/>
                <a:gd name="T77" fmla="*/ 96 h 149"/>
                <a:gd name="T78" fmla="*/ 74 w 149"/>
                <a:gd name="T79" fmla="*/ 104 h 149"/>
                <a:gd name="T80" fmla="*/ 46 w 149"/>
                <a:gd name="T81" fmla="*/ 76 h 149"/>
                <a:gd name="T82" fmla="*/ 74 w 149"/>
                <a:gd name="T83" fmla="*/ 47 h 149"/>
                <a:gd name="T84" fmla="*/ 103 w 149"/>
                <a:gd name="T85" fmla="*/ 76 h 149"/>
                <a:gd name="T86" fmla="*/ 74 w 149"/>
                <a:gd name="T87"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149">
                  <a:moveTo>
                    <a:pt x="146" y="96"/>
                  </a:moveTo>
                  <a:cubicBezTo>
                    <a:pt x="148" y="89"/>
                    <a:pt x="149" y="82"/>
                    <a:pt x="149" y="74"/>
                  </a:cubicBezTo>
                  <a:cubicBezTo>
                    <a:pt x="149" y="74"/>
                    <a:pt x="149" y="73"/>
                    <a:pt x="149" y="73"/>
                  </a:cubicBezTo>
                  <a:cubicBezTo>
                    <a:pt x="132" y="64"/>
                    <a:pt x="132" y="64"/>
                    <a:pt x="132" y="64"/>
                  </a:cubicBezTo>
                  <a:cubicBezTo>
                    <a:pt x="132" y="61"/>
                    <a:pt x="131" y="58"/>
                    <a:pt x="130" y="55"/>
                  </a:cubicBezTo>
                  <a:cubicBezTo>
                    <a:pt x="140" y="39"/>
                    <a:pt x="140" y="39"/>
                    <a:pt x="140" y="39"/>
                  </a:cubicBezTo>
                  <a:cubicBezTo>
                    <a:pt x="136" y="32"/>
                    <a:pt x="131" y="26"/>
                    <a:pt x="126" y="20"/>
                  </a:cubicBezTo>
                  <a:cubicBezTo>
                    <a:pt x="107" y="26"/>
                    <a:pt x="107" y="26"/>
                    <a:pt x="107" y="26"/>
                  </a:cubicBezTo>
                  <a:cubicBezTo>
                    <a:pt x="105" y="25"/>
                    <a:pt x="102" y="24"/>
                    <a:pt x="100" y="22"/>
                  </a:cubicBezTo>
                  <a:cubicBezTo>
                    <a:pt x="96" y="3"/>
                    <a:pt x="96" y="3"/>
                    <a:pt x="96" y="3"/>
                  </a:cubicBezTo>
                  <a:cubicBezTo>
                    <a:pt x="89" y="1"/>
                    <a:pt x="82" y="0"/>
                    <a:pt x="74" y="0"/>
                  </a:cubicBezTo>
                  <a:cubicBezTo>
                    <a:pt x="74" y="0"/>
                    <a:pt x="73" y="0"/>
                    <a:pt x="72" y="0"/>
                  </a:cubicBezTo>
                  <a:cubicBezTo>
                    <a:pt x="63" y="18"/>
                    <a:pt x="63" y="18"/>
                    <a:pt x="63" y="18"/>
                  </a:cubicBezTo>
                  <a:cubicBezTo>
                    <a:pt x="61" y="18"/>
                    <a:pt x="58" y="19"/>
                    <a:pt x="56" y="20"/>
                  </a:cubicBezTo>
                  <a:cubicBezTo>
                    <a:pt x="39" y="9"/>
                    <a:pt x="39" y="9"/>
                    <a:pt x="39" y="9"/>
                  </a:cubicBezTo>
                  <a:cubicBezTo>
                    <a:pt x="32" y="12"/>
                    <a:pt x="26" y="17"/>
                    <a:pt x="20" y="23"/>
                  </a:cubicBezTo>
                  <a:cubicBezTo>
                    <a:pt x="26" y="42"/>
                    <a:pt x="26" y="42"/>
                    <a:pt x="26" y="42"/>
                  </a:cubicBezTo>
                  <a:cubicBezTo>
                    <a:pt x="25" y="44"/>
                    <a:pt x="24" y="46"/>
                    <a:pt x="23" y="48"/>
                  </a:cubicBezTo>
                  <a:cubicBezTo>
                    <a:pt x="3" y="53"/>
                    <a:pt x="3" y="53"/>
                    <a:pt x="3" y="53"/>
                  </a:cubicBezTo>
                  <a:cubicBezTo>
                    <a:pt x="1" y="59"/>
                    <a:pt x="0" y="67"/>
                    <a:pt x="0" y="74"/>
                  </a:cubicBezTo>
                  <a:cubicBezTo>
                    <a:pt x="0" y="75"/>
                    <a:pt x="0" y="75"/>
                    <a:pt x="0" y="76"/>
                  </a:cubicBezTo>
                  <a:cubicBezTo>
                    <a:pt x="17" y="85"/>
                    <a:pt x="17" y="85"/>
                    <a:pt x="17" y="85"/>
                  </a:cubicBezTo>
                  <a:cubicBezTo>
                    <a:pt x="17" y="88"/>
                    <a:pt x="18" y="91"/>
                    <a:pt x="19" y="93"/>
                  </a:cubicBezTo>
                  <a:cubicBezTo>
                    <a:pt x="8" y="109"/>
                    <a:pt x="8" y="109"/>
                    <a:pt x="8" y="109"/>
                  </a:cubicBezTo>
                  <a:cubicBezTo>
                    <a:pt x="8" y="109"/>
                    <a:pt x="8" y="109"/>
                    <a:pt x="8" y="109"/>
                  </a:cubicBezTo>
                  <a:cubicBezTo>
                    <a:pt x="8" y="109"/>
                    <a:pt x="8" y="109"/>
                    <a:pt x="8" y="109"/>
                  </a:cubicBezTo>
                  <a:cubicBezTo>
                    <a:pt x="12" y="116"/>
                    <a:pt x="17" y="123"/>
                    <a:pt x="23" y="128"/>
                  </a:cubicBezTo>
                  <a:cubicBezTo>
                    <a:pt x="40" y="123"/>
                    <a:pt x="40" y="123"/>
                    <a:pt x="40" y="123"/>
                  </a:cubicBezTo>
                  <a:cubicBezTo>
                    <a:pt x="43" y="125"/>
                    <a:pt x="46" y="126"/>
                    <a:pt x="49" y="128"/>
                  </a:cubicBezTo>
                  <a:cubicBezTo>
                    <a:pt x="53" y="146"/>
                    <a:pt x="53" y="146"/>
                    <a:pt x="53" y="146"/>
                  </a:cubicBezTo>
                  <a:cubicBezTo>
                    <a:pt x="59" y="148"/>
                    <a:pt x="67" y="149"/>
                    <a:pt x="74" y="149"/>
                  </a:cubicBezTo>
                  <a:cubicBezTo>
                    <a:pt x="75" y="149"/>
                    <a:pt x="75" y="149"/>
                    <a:pt x="76" y="149"/>
                  </a:cubicBezTo>
                  <a:cubicBezTo>
                    <a:pt x="84" y="133"/>
                    <a:pt x="84" y="133"/>
                    <a:pt x="84" y="133"/>
                  </a:cubicBezTo>
                  <a:cubicBezTo>
                    <a:pt x="88" y="133"/>
                    <a:pt x="91" y="132"/>
                    <a:pt x="95" y="130"/>
                  </a:cubicBezTo>
                  <a:cubicBezTo>
                    <a:pt x="110" y="140"/>
                    <a:pt x="110" y="140"/>
                    <a:pt x="110" y="140"/>
                  </a:cubicBezTo>
                  <a:cubicBezTo>
                    <a:pt x="117" y="136"/>
                    <a:pt x="123" y="132"/>
                    <a:pt x="128" y="126"/>
                  </a:cubicBezTo>
                  <a:cubicBezTo>
                    <a:pt x="123" y="109"/>
                    <a:pt x="123" y="109"/>
                    <a:pt x="123" y="109"/>
                  </a:cubicBezTo>
                  <a:cubicBezTo>
                    <a:pt x="125" y="106"/>
                    <a:pt x="127" y="103"/>
                    <a:pt x="128" y="99"/>
                  </a:cubicBezTo>
                  <a:lnTo>
                    <a:pt x="146" y="96"/>
                  </a:lnTo>
                  <a:close/>
                  <a:moveTo>
                    <a:pt x="74" y="104"/>
                  </a:moveTo>
                  <a:cubicBezTo>
                    <a:pt x="59" y="104"/>
                    <a:pt x="46" y="91"/>
                    <a:pt x="46" y="76"/>
                  </a:cubicBezTo>
                  <a:cubicBezTo>
                    <a:pt x="46" y="60"/>
                    <a:pt x="59" y="47"/>
                    <a:pt x="74" y="47"/>
                  </a:cubicBezTo>
                  <a:cubicBezTo>
                    <a:pt x="90" y="47"/>
                    <a:pt x="103" y="60"/>
                    <a:pt x="103" y="76"/>
                  </a:cubicBezTo>
                  <a:cubicBezTo>
                    <a:pt x="103" y="91"/>
                    <a:pt x="90" y="104"/>
                    <a:pt x="74"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64"/>
            <p:cNvSpPr>
              <a:spLocks noEditPoints="1"/>
            </p:cNvSpPr>
            <p:nvPr/>
          </p:nvSpPr>
          <p:spPr bwMode="auto">
            <a:xfrm>
              <a:off x="1606550" y="3460751"/>
              <a:ext cx="101600" cy="100013"/>
            </a:xfrm>
            <a:custGeom>
              <a:avLst/>
              <a:gdLst>
                <a:gd name="T0" fmla="*/ 79 w 88"/>
                <a:gd name="T1" fmla="*/ 45 h 87"/>
                <a:gd name="T2" fmla="*/ 88 w 88"/>
                <a:gd name="T3" fmla="*/ 40 h 87"/>
                <a:gd name="T4" fmla="*/ 85 w 88"/>
                <a:gd name="T5" fmla="*/ 27 h 87"/>
                <a:gd name="T6" fmla="*/ 85 w 88"/>
                <a:gd name="T7" fmla="*/ 26 h 87"/>
                <a:gd name="T8" fmla="*/ 74 w 88"/>
                <a:gd name="T9" fmla="*/ 25 h 87"/>
                <a:gd name="T10" fmla="*/ 70 w 88"/>
                <a:gd name="T11" fmla="*/ 21 h 87"/>
                <a:gd name="T12" fmla="*/ 72 w 88"/>
                <a:gd name="T13" fmla="*/ 10 h 87"/>
                <a:gd name="T14" fmla="*/ 61 w 88"/>
                <a:gd name="T15" fmla="*/ 3 h 87"/>
                <a:gd name="T16" fmla="*/ 52 w 88"/>
                <a:gd name="T17" fmla="*/ 10 h 87"/>
                <a:gd name="T18" fmla="*/ 47 w 88"/>
                <a:gd name="T19" fmla="*/ 9 h 87"/>
                <a:gd name="T20" fmla="*/ 40 w 88"/>
                <a:gd name="T21" fmla="*/ 0 h 87"/>
                <a:gd name="T22" fmla="*/ 28 w 88"/>
                <a:gd name="T23" fmla="*/ 3 h 87"/>
                <a:gd name="T24" fmla="*/ 27 w 88"/>
                <a:gd name="T25" fmla="*/ 3 h 87"/>
                <a:gd name="T26" fmla="*/ 26 w 88"/>
                <a:gd name="T27" fmla="*/ 15 h 87"/>
                <a:gd name="T28" fmla="*/ 22 w 88"/>
                <a:gd name="T29" fmla="*/ 17 h 87"/>
                <a:gd name="T30" fmla="*/ 11 w 88"/>
                <a:gd name="T31" fmla="*/ 15 h 87"/>
                <a:gd name="T32" fmla="*/ 3 w 88"/>
                <a:gd name="T33" fmla="*/ 27 h 87"/>
                <a:gd name="T34" fmla="*/ 11 w 88"/>
                <a:gd name="T35" fmla="*/ 36 h 87"/>
                <a:gd name="T36" fmla="*/ 10 w 88"/>
                <a:gd name="T37" fmla="*/ 40 h 87"/>
                <a:gd name="T38" fmla="*/ 0 w 88"/>
                <a:gd name="T39" fmla="*/ 47 h 87"/>
                <a:gd name="T40" fmla="*/ 3 w 88"/>
                <a:gd name="T41" fmla="*/ 60 h 87"/>
                <a:gd name="T42" fmla="*/ 4 w 88"/>
                <a:gd name="T43" fmla="*/ 61 h 87"/>
                <a:gd name="T44" fmla="*/ 15 w 88"/>
                <a:gd name="T45" fmla="*/ 62 h 87"/>
                <a:gd name="T46" fmla="*/ 18 w 88"/>
                <a:gd name="T47" fmla="*/ 66 h 87"/>
                <a:gd name="T48" fmla="*/ 16 w 88"/>
                <a:gd name="T49" fmla="*/ 77 h 87"/>
                <a:gd name="T50" fmla="*/ 27 w 88"/>
                <a:gd name="T51" fmla="*/ 84 h 87"/>
                <a:gd name="T52" fmla="*/ 36 w 88"/>
                <a:gd name="T53" fmla="*/ 77 h 87"/>
                <a:gd name="T54" fmla="*/ 42 w 88"/>
                <a:gd name="T55" fmla="*/ 78 h 87"/>
                <a:gd name="T56" fmla="*/ 48 w 88"/>
                <a:gd name="T57" fmla="*/ 87 h 87"/>
                <a:gd name="T58" fmla="*/ 60 w 88"/>
                <a:gd name="T59" fmla="*/ 84 h 87"/>
                <a:gd name="T60" fmla="*/ 61 w 88"/>
                <a:gd name="T61" fmla="*/ 84 h 87"/>
                <a:gd name="T62" fmla="*/ 62 w 88"/>
                <a:gd name="T63" fmla="*/ 74 h 87"/>
                <a:gd name="T64" fmla="*/ 68 w 88"/>
                <a:gd name="T65" fmla="*/ 70 h 87"/>
                <a:gd name="T66" fmla="*/ 78 w 88"/>
                <a:gd name="T67" fmla="*/ 72 h 87"/>
                <a:gd name="T68" fmla="*/ 85 w 88"/>
                <a:gd name="T69" fmla="*/ 60 h 87"/>
                <a:gd name="T70" fmla="*/ 78 w 88"/>
                <a:gd name="T71" fmla="*/ 52 h 87"/>
                <a:gd name="T72" fmla="*/ 79 w 88"/>
                <a:gd name="T73" fmla="*/ 45 h 87"/>
                <a:gd name="T74" fmla="*/ 29 w 88"/>
                <a:gd name="T75" fmla="*/ 50 h 87"/>
                <a:gd name="T76" fmla="*/ 38 w 88"/>
                <a:gd name="T77" fmla="*/ 28 h 87"/>
                <a:gd name="T78" fmla="*/ 60 w 88"/>
                <a:gd name="T79" fmla="*/ 38 h 87"/>
                <a:gd name="T80" fmla="*/ 51 w 88"/>
                <a:gd name="T81" fmla="*/ 60 h 87"/>
                <a:gd name="T82" fmla="*/ 29 w 88"/>
                <a:gd name="T83"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87">
                  <a:moveTo>
                    <a:pt x="79" y="45"/>
                  </a:moveTo>
                  <a:cubicBezTo>
                    <a:pt x="88" y="40"/>
                    <a:pt x="88" y="40"/>
                    <a:pt x="88" y="40"/>
                  </a:cubicBezTo>
                  <a:cubicBezTo>
                    <a:pt x="88" y="35"/>
                    <a:pt x="87" y="31"/>
                    <a:pt x="85" y="27"/>
                  </a:cubicBezTo>
                  <a:cubicBezTo>
                    <a:pt x="85" y="26"/>
                    <a:pt x="85" y="26"/>
                    <a:pt x="85" y="26"/>
                  </a:cubicBezTo>
                  <a:cubicBezTo>
                    <a:pt x="74" y="25"/>
                    <a:pt x="74" y="25"/>
                    <a:pt x="74" y="25"/>
                  </a:cubicBezTo>
                  <a:cubicBezTo>
                    <a:pt x="73" y="24"/>
                    <a:pt x="71" y="22"/>
                    <a:pt x="70" y="21"/>
                  </a:cubicBezTo>
                  <a:cubicBezTo>
                    <a:pt x="72" y="10"/>
                    <a:pt x="72" y="10"/>
                    <a:pt x="72" y="10"/>
                  </a:cubicBezTo>
                  <a:cubicBezTo>
                    <a:pt x="69" y="7"/>
                    <a:pt x="65" y="4"/>
                    <a:pt x="61" y="3"/>
                  </a:cubicBezTo>
                  <a:cubicBezTo>
                    <a:pt x="52" y="10"/>
                    <a:pt x="52" y="10"/>
                    <a:pt x="52" y="10"/>
                  </a:cubicBezTo>
                  <a:cubicBezTo>
                    <a:pt x="50" y="10"/>
                    <a:pt x="48" y="9"/>
                    <a:pt x="47" y="9"/>
                  </a:cubicBezTo>
                  <a:cubicBezTo>
                    <a:pt x="40" y="0"/>
                    <a:pt x="40" y="0"/>
                    <a:pt x="40" y="0"/>
                  </a:cubicBezTo>
                  <a:cubicBezTo>
                    <a:pt x="36" y="0"/>
                    <a:pt x="32" y="1"/>
                    <a:pt x="28" y="3"/>
                  </a:cubicBezTo>
                  <a:cubicBezTo>
                    <a:pt x="28" y="3"/>
                    <a:pt x="27" y="3"/>
                    <a:pt x="27" y="3"/>
                  </a:cubicBezTo>
                  <a:cubicBezTo>
                    <a:pt x="26" y="15"/>
                    <a:pt x="26" y="15"/>
                    <a:pt x="26" y="15"/>
                  </a:cubicBezTo>
                  <a:cubicBezTo>
                    <a:pt x="22" y="17"/>
                    <a:pt x="22" y="17"/>
                    <a:pt x="22" y="17"/>
                  </a:cubicBezTo>
                  <a:cubicBezTo>
                    <a:pt x="11" y="15"/>
                    <a:pt x="11" y="15"/>
                    <a:pt x="11" y="15"/>
                  </a:cubicBezTo>
                  <a:cubicBezTo>
                    <a:pt x="8" y="19"/>
                    <a:pt x="5" y="23"/>
                    <a:pt x="3" y="27"/>
                  </a:cubicBezTo>
                  <a:cubicBezTo>
                    <a:pt x="11" y="36"/>
                    <a:pt x="11" y="36"/>
                    <a:pt x="11" y="36"/>
                  </a:cubicBezTo>
                  <a:cubicBezTo>
                    <a:pt x="10" y="38"/>
                    <a:pt x="10" y="39"/>
                    <a:pt x="10" y="40"/>
                  </a:cubicBezTo>
                  <a:cubicBezTo>
                    <a:pt x="0" y="47"/>
                    <a:pt x="0" y="47"/>
                    <a:pt x="0" y="47"/>
                  </a:cubicBezTo>
                  <a:cubicBezTo>
                    <a:pt x="1" y="51"/>
                    <a:pt x="2" y="56"/>
                    <a:pt x="3" y="60"/>
                  </a:cubicBezTo>
                  <a:cubicBezTo>
                    <a:pt x="4" y="61"/>
                    <a:pt x="4" y="61"/>
                    <a:pt x="4" y="61"/>
                  </a:cubicBezTo>
                  <a:cubicBezTo>
                    <a:pt x="15" y="62"/>
                    <a:pt x="15" y="62"/>
                    <a:pt x="15" y="62"/>
                  </a:cubicBezTo>
                  <a:cubicBezTo>
                    <a:pt x="16" y="63"/>
                    <a:pt x="17" y="65"/>
                    <a:pt x="18" y="66"/>
                  </a:cubicBezTo>
                  <a:cubicBezTo>
                    <a:pt x="16" y="77"/>
                    <a:pt x="16" y="77"/>
                    <a:pt x="16" y="77"/>
                  </a:cubicBezTo>
                  <a:cubicBezTo>
                    <a:pt x="19" y="80"/>
                    <a:pt x="23" y="82"/>
                    <a:pt x="27" y="84"/>
                  </a:cubicBezTo>
                  <a:cubicBezTo>
                    <a:pt x="36" y="77"/>
                    <a:pt x="36" y="77"/>
                    <a:pt x="36" y="77"/>
                  </a:cubicBezTo>
                  <a:cubicBezTo>
                    <a:pt x="38" y="78"/>
                    <a:pt x="40" y="78"/>
                    <a:pt x="42" y="78"/>
                  </a:cubicBezTo>
                  <a:cubicBezTo>
                    <a:pt x="48" y="87"/>
                    <a:pt x="48" y="87"/>
                    <a:pt x="48" y="87"/>
                  </a:cubicBezTo>
                  <a:cubicBezTo>
                    <a:pt x="52" y="87"/>
                    <a:pt x="56" y="86"/>
                    <a:pt x="60" y="84"/>
                  </a:cubicBezTo>
                  <a:cubicBezTo>
                    <a:pt x="61" y="84"/>
                    <a:pt x="61" y="84"/>
                    <a:pt x="61" y="84"/>
                  </a:cubicBezTo>
                  <a:cubicBezTo>
                    <a:pt x="62" y="74"/>
                    <a:pt x="62" y="74"/>
                    <a:pt x="62" y="74"/>
                  </a:cubicBezTo>
                  <a:cubicBezTo>
                    <a:pt x="64" y="72"/>
                    <a:pt x="66" y="71"/>
                    <a:pt x="68" y="70"/>
                  </a:cubicBezTo>
                  <a:cubicBezTo>
                    <a:pt x="78" y="72"/>
                    <a:pt x="78" y="72"/>
                    <a:pt x="78" y="72"/>
                  </a:cubicBezTo>
                  <a:cubicBezTo>
                    <a:pt x="81" y="68"/>
                    <a:pt x="83" y="64"/>
                    <a:pt x="85" y="60"/>
                  </a:cubicBezTo>
                  <a:cubicBezTo>
                    <a:pt x="78" y="52"/>
                    <a:pt x="78" y="52"/>
                    <a:pt x="78" y="52"/>
                  </a:cubicBezTo>
                  <a:cubicBezTo>
                    <a:pt x="79" y="50"/>
                    <a:pt x="79" y="48"/>
                    <a:pt x="79" y="45"/>
                  </a:cubicBezTo>
                  <a:close/>
                  <a:moveTo>
                    <a:pt x="29" y="50"/>
                  </a:moveTo>
                  <a:cubicBezTo>
                    <a:pt x="25" y="42"/>
                    <a:pt x="30" y="32"/>
                    <a:pt x="38" y="28"/>
                  </a:cubicBezTo>
                  <a:cubicBezTo>
                    <a:pt x="47" y="25"/>
                    <a:pt x="57" y="29"/>
                    <a:pt x="60" y="38"/>
                  </a:cubicBezTo>
                  <a:cubicBezTo>
                    <a:pt x="64" y="47"/>
                    <a:pt x="59" y="56"/>
                    <a:pt x="51" y="60"/>
                  </a:cubicBezTo>
                  <a:cubicBezTo>
                    <a:pt x="42" y="63"/>
                    <a:pt x="32" y="59"/>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4" name="矩形 43"/>
          <p:cNvSpPr/>
          <p:nvPr/>
        </p:nvSpPr>
        <p:spPr>
          <a:xfrm>
            <a:off x="8261505" y="2256078"/>
            <a:ext cx="3128015" cy="9787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Never put off what you to can do today until . You cannot improve your past, an but you can improve your future . Once a time is wasted, </a:t>
            </a:r>
            <a:endParaRPr lang="zh-CN" altLang="en-US" sz="1200" dirty="0">
              <a:solidFill>
                <a:schemeClr val="tx1">
                  <a:lumMod val="75000"/>
                  <a:lumOff val="25000"/>
                </a:schemeClr>
              </a:solidFill>
            </a:endParaRPr>
          </a:p>
        </p:txBody>
      </p:sp>
      <p:sp>
        <p:nvSpPr>
          <p:cNvPr id="45" name="文本框 44"/>
          <p:cNvSpPr txBox="1"/>
          <p:nvPr/>
        </p:nvSpPr>
        <p:spPr>
          <a:xfrm>
            <a:off x="8261505" y="1945232"/>
            <a:ext cx="1350265" cy="338554"/>
          </a:xfrm>
          <a:prstGeom prst="rect">
            <a:avLst/>
          </a:prstGeom>
          <a:noFill/>
        </p:spPr>
        <p:txBody>
          <a:bodyPr wrap="square" rtlCol="0">
            <a:spAutoFit/>
          </a:bodyPr>
          <a:lstStyle/>
          <a:p>
            <a:r>
              <a:rPr lang="en-US" altLang="zh-CN" sz="1600" dirty="0">
                <a:solidFill>
                  <a:schemeClr val="accent2"/>
                </a:solidFill>
                <a:latin typeface="+mj-lt"/>
              </a:rPr>
              <a:t>Windows</a:t>
            </a:r>
            <a:endParaRPr lang="zh-CN" altLang="en-US" sz="1600" dirty="0">
              <a:solidFill>
                <a:schemeClr val="accent2"/>
              </a:solidFill>
              <a:latin typeface="+mj-lt"/>
            </a:endParaRPr>
          </a:p>
        </p:txBody>
      </p:sp>
      <p:sp>
        <p:nvSpPr>
          <p:cNvPr id="46" name="矩形 45"/>
          <p:cNvSpPr/>
          <p:nvPr/>
        </p:nvSpPr>
        <p:spPr>
          <a:xfrm>
            <a:off x="7467460" y="4700375"/>
            <a:ext cx="3128015" cy="9787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Never put off what you to can do today until . You cannot improve your past, an but you can improve your future . Once a time is wasted, </a:t>
            </a:r>
            <a:endParaRPr lang="zh-CN" altLang="en-US" sz="1200" dirty="0">
              <a:solidFill>
                <a:schemeClr val="tx1">
                  <a:lumMod val="75000"/>
                  <a:lumOff val="25000"/>
                </a:schemeClr>
              </a:solidFill>
            </a:endParaRPr>
          </a:p>
        </p:txBody>
      </p:sp>
      <p:sp>
        <p:nvSpPr>
          <p:cNvPr id="47" name="文本框 46"/>
          <p:cNvSpPr txBox="1"/>
          <p:nvPr/>
        </p:nvSpPr>
        <p:spPr>
          <a:xfrm>
            <a:off x="7467460" y="4389529"/>
            <a:ext cx="1350265" cy="338554"/>
          </a:xfrm>
          <a:prstGeom prst="rect">
            <a:avLst/>
          </a:prstGeom>
          <a:noFill/>
        </p:spPr>
        <p:txBody>
          <a:bodyPr wrap="square" rtlCol="0">
            <a:spAutoFit/>
          </a:bodyPr>
          <a:lstStyle/>
          <a:p>
            <a:r>
              <a:rPr lang="en-US" altLang="zh-CN" sz="1600" dirty="0">
                <a:solidFill>
                  <a:schemeClr val="accent2"/>
                </a:solidFill>
                <a:latin typeface="+mj-lt"/>
              </a:rPr>
              <a:t>Keynote</a:t>
            </a:r>
            <a:endParaRPr lang="zh-CN" altLang="en-US" sz="1600" dirty="0">
              <a:solidFill>
                <a:schemeClr val="accent2"/>
              </a:solidFill>
              <a:latin typeface="+mj-lt"/>
            </a:endParaRPr>
          </a:p>
        </p:txBody>
      </p:sp>
      <p:sp>
        <p:nvSpPr>
          <p:cNvPr id="48" name="矩形 47"/>
          <p:cNvSpPr/>
          <p:nvPr/>
        </p:nvSpPr>
        <p:spPr>
          <a:xfrm>
            <a:off x="1226292" y="3301729"/>
            <a:ext cx="3128015" cy="978729"/>
          </a:xfrm>
          <a:prstGeom prst="rect">
            <a:avLst/>
          </a:prstGeom>
        </p:spPr>
        <p:txBody>
          <a:bodyPr wrap="square">
            <a:spAutoFit/>
          </a:bodyPr>
          <a:lstStyle/>
          <a:p>
            <a:pPr algn="r">
              <a:lnSpc>
                <a:spcPct val="120000"/>
              </a:lnSpc>
            </a:pPr>
            <a:r>
              <a:rPr lang="en-US" altLang="zh-CN" sz="1200" dirty="0">
                <a:solidFill>
                  <a:schemeClr val="tx1">
                    <a:lumMod val="75000"/>
                    <a:lumOff val="25000"/>
                  </a:schemeClr>
                </a:solidFill>
              </a:rPr>
              <a:t>Never put off what you to can do today until . You cannot improve your past, an but you can improve your future . Once a time is wasted, </a:t>
            </a:r>
            <a:endParaRPr lang="zh-CN" altLang="en-US" sz="1200" dirty="0">
              <a:solidFill>
                <a:schemeClr val="tx1">
                  <a:lumMod val="75000"/>
                  <a:lumOff val="25000"/>
                </a:schemeClr>
              </a:solidFill>
            </a:endParaRPr>
          </a:p>
        </p:txBody>
      </p:sp>
      <p:sp>
        <p:nvSpPr>
          <p:cNvPr id="49" name="文本框 48"/>
          <p:cNvSpPr txBox="1"/>
          <p:nvPr/>
        </p:nvSpPr>
        <p:spPr>
          <a:xfrm>
            <a:off x="2417438" y="2990883"/>
            <a:ext cx="1936870" cy="338554"/>
          </a:xfrm>
          <a:prstGeom prst="rect">
            <a:avLst/>
          </a:prstGeom>
          <a:noFill/>
        </p:spPr>
        <p:txBody>
          <a:bodyPr wrap="square" rtlCol="0">
            <a:spAutoFit/>
          </a:bodyPr>
          <a:lstStyle/>
          <a:p>
            <a:pPr algn="r"/>
            <a:r>
              <a:rPr lang="en-US" altLang="zh-CN" sz="1600" dirty="0">
                <a:solidFill>
                  <a:schemeClr val="accent2"/>
                </a:solidFill>
                <a:latin typeface="+mj-lt"/>
              </a:rPr>
              <a:t>Adobe illustrator</a:t>
            </a:r>
            <a:endParaRPr lang="zh-CN" altLang="en-US" sz="1600" dirty="0">
              <a:solidFill>
                <a:schemeClr val="accent2"/>
              </a:solidFill>
              <a:latin typeface="+mj-lt"/>
            </a:endParaRPr>
          </a:p>
        </p:txBody>
      </p:sp>
    </p:spTree>
    <p:extLst>
      <p:ext uri="{BB962C8B-B14F-4D97-AF65-F5344CB8AC3E}">
        <p14:creationId xmlns:p14="http://schemas.microsoft.com/office/powerpoint/2010/main" val="41287024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childTnLst>
                                </p:cTn>
                              </p:par>
                              <p:par>
                                <p:cTn id="8" presetID="63" presetClass="path" presetSubtype="0" decel="50000" fill="hold" grpId="1" nodeType="withEffect">
                                  <p:stCondLst>
                                    <p:cond delay="0"/>
                                  </p:stCondLst>
                                  <p:childTnLst>
                                    <p:animMotion origin="layout" path="M 0.01523 -3.7037E-6 L -0.10885 -3.7037E-6 " pathEditMode="relative" rAng="0" ptsTypes="AA">
                                      <p:cBhvr>
                                        <p:cTn id="9" dur="750" spd="-100000" fill="hold"/>
                                        <p:tgtEl>
                                          <p:spTgt spid="27"/>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1 -3.7037E-6 L 8.33333E-7 -3.7037E-6 " pathEditMode="relative" rAng="0" ptsTypes="AA">
                                      <p:cBhvr>
                                        <p:cTn id="11" dur="750" fill="hold"/>
                                        <p:tgtEl>
                                          <p:spTgt spid="27"/>
                                        </p:tgtEl>
                                        <p:attrNameLst>
                                          <p:attrName>ppt_x</p:attrName>
                                          <p:attrName>ppt_y</p:attrName>
                                        </p:attrNameLst>
                                      </p:cBhvr>
                                      <p:rCtr x="-807" y="0"/>
                                    </p:animMotion>
                                  </p:childTnLst>
                                </p:cTn>
                              </p:par>
                              <p:par>
                                <p:cTn id="12" presetID="10"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750"/>
                                        <p:tgtEl>
                                          <p:spTgt spid="28"/>
                                        </p:tgtEl>
                                      </p:cBhvr>
                                    </p:animEffect>
                                  </p:childTnLst>
                                </p:cTn>
                              </p:par>
                              <p:par>
                                <p:cTn id="15" presetID="63" presetClass="path" presetSubtype="0" decel="50000" fill="hold" grpId="1" nodeType="withEffect">
                                  <p:stCondLst>
                                    <p:cond delay="0"/>
                                  </p:stCondLst>
                                  <p:childTnLst>
                                    <p:animMotion origin="layout" path="M -0.01562 -3.7037E-6 L 0.11081 -3.7037E-6 " pathEditMode="relative" rAng="0" ptsTypes="AA">
                                      <p:cBhvr>
                                        <p:cTn id="16" dur="750" spd="-100000" fill="hold"/>
                                        <p:tgtEl>
                                          <p:spTgt spid="28"/>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2 -3.7037E-6 L -2.29167E-6 -3.7037E-6 " pathEditMode="relative" rAng="0" ptsTypes="AA">
                                      <p:cBhvr>
                                        <p:cTn id="18" dur="750" fill="hold"/>
                                        <p:tgtEl>
                                          <p:spTgt spid="28"/>
                                        </p:tgtEl>
                                        <p:attrNameLst>
                                          <p:attrName>ppt_x</p:attrName>
                                          <p:attrName>ppt_y</p:attrName>
                                        </p:attrNameLst>
                                      </p:cBhvr>
                                      <p:rCtr x="781" y="0"/>
                                    </p:animMotion>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42" presetClass="path" presetSubtype="0" decel="30000" fill="hold" grpId="1" nodeType="withEffect">
                                  <p:stCondLst>
                                    <p:cond delay="0"/>
                                  </p:stCondLst>
                                  <p:childTnLst>
                                    <p:animMotion origin="layout" path="M 3.125E-6 -0.03981 L 3.125E-6 0.14815 " pathEditMode="relative" rAng="0" ptsTypes="AA">
                                      <p:cBhvr>
                                        <p:cTn id="23" dur="750" spd="-100000" fill="hold"/>
                                        <p:tgtEl>
                                          <p:spTgt spid="29"/>
                                        </p:tgtEl>
                                        <p:attrNameLst>
                                          <p:attrName>ppt_x</p:attrName>
                                          <p:attrName>ppt_y</p:attrName>
                                        </p:attrNameLst>
                                      </p:cBhvr>
                                      <p:rCtr x="0" y="9398"/>
                                    </p:animMotion>
                                  </p:childTnLst>
                                </p:cTn>
                              </p:par>
                              <p:par>
                                <p:cTn id="24" presetID="42" presetClass="path" presetSubtype="0" accel="30000" decel="30000" fill="hold" grpId="2" nodeType="withEffect">
                                  <p:stCondLst>
                                    <p:cond delay="750"/>
                                  </p:stCondLst>
                                  <p:childTnLst>
                                    <p:animMotion origin="layout" path="M 3.125E-6 -0.03981 L 3.125E-6 -3.7037E-6 " pathEditMode="relative" rAng="0" ptsTypes="AA">
                                      <p:cBhvr>
                                        <p:cTn id="25" dur="750" fill="hold"/>
                                        <p:tgtEl>
                                          <p:spTgt spid="29"/>
                                        </p:tgtEl>
                                        <p:attrNameLst>
                                          <p:attrName>ppt_x</p:attrName>
                                          <p:attrName>ppt_y</p:attrName>
                                        </p:attrNameLst>
                                      </p:cBhvr>
                                      <p:rCtr x="0" y="1991"/>
                                    </p:animMotion>
                                  </p:childTnLst>
                                </p:cTn>
                              </p:par>
                              <p:par>
                                <p:cTn id="26" presetID="53" presetClass="entr" presetSubtype="16" fill="hold" nodeType="withEffect">
                                  <p:stCondLst>
                                    <p:cond delay="12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750" fill="hold"/>
                                        <p:tgtEl>
                                          <p:spTgt spid="40"/>
                                        </p:tgtEl>
                                        <p:attrNameLst>
                                          <p:attrName>ppt_w</p:attrName>
                                        </p:attrNameLst>
                                      </p:cBhvr>
                                      <p:tavLst>
                                        <p:tav tm="0">
                                          <p:val>
                                            <p:fltVal val="0"/>
                                          </p:val>
                                        </p:tav>
                                        <p:tav tm="100000">
                                          <p:val>
                                            <p:strVal val="#ppt_w"/>
                                          </p:val>
                                        </p:tav>
                                      </p:tavLst>
                                    </p:anim>
                                    <p:anim calcmode="lin" valueType="num">
                                      <p:cBhvr>
                                        <p:cTn id="29" dur="750" fill="hold"/>
                                        <p:tgtEl>
                                          <p:spTgt spid="40"/>
                                        </p:tgtEl>
                                        <p:attrNameLst>
                                          <p:attrName>ppt_h</p:attrName>
                                        </p:attrNameLst>
                                      </p:cBhvr>
                                      <p:tavLst>
                                        <p:tav tm="0">
                                          <p:val>
                                            <p:fltVal val="0"/>
                                          </p:val>
                                        </p:tav>
                                        <p:tav tm="100000">
                                          <p:val>
                                            <p:strVal val="#ppt_h"/>
                                          </p:val>
                                        </p:tav>
                                      </p:tavLst>
                                    </p:anim>
                                    <p:animEffect transition="in" filter="fade">
                                      <p:cBhvr>
                                        <p:cTn id="30" dur="750"/>
                                        <p:tgtEl>
                                          <p:spTgt spid="40"/>
                                        </p:tgtEl>
                                      </p:cBhvr>
                                    </p:animEffect>
                                  </p:childTnLst>
                                </p:cTn>
                              </p:par>
                              <p:par>
                                <p:cTn id="31" presetID="53" presetClass="entr" presetSubtype="16" fill="hold" nodeType="withEffect">
                                  <p:stCondLst>
                                    <p:cond delay="1250"/>
                                  </p:stCondLst>
                                  <p:childTnLst>
                                    <p:set>
                                      <p:cBhvr>
                                        <p:cTn id="32" dur="1" fill="hold">
                                          <p:stCondLst>
                                            <p:cond delay="0"/>
                                          </p:stCondLst>
                                        </p:cTn>
                                        <p:tgtEl>
                                          <p:spTgt spid="37"/>
                                        </p:tgtEl>
                                        <p:attrNameLst>
                                          <p:attrName>style.visibility</p:attrName>
                                        </p:attrNameLst>
                                      </p:cBhvr>
                                      <p:to>
                                        <p:strVal val="visible"/>
                                      </p:to>
                                    </p:set>
                                    <p:anim calcmode="lin" valueType="num">
                                      <p:cBhvr>
                                        <p:cTn id="33" dur="750" fill="hold"/>
                                        <p:tgtEl>
                                          <p:spTgt spid="37"/>
                                        </p:tgtEl>
                                        <p:attrNameLst>
                                          <p:attrName>ppt_w</p:attrName>
                                        </p:attrNameLst>
                                      </p:cBhvr>
                                      <p:tavLst>
                                        <p:tav tm="0">
                                          <p:val>
                                            <p:fltVal val="0"/>
                                          </p:val>
                                        </p:tav>
                                        <p:tav tm="100000">
                                          <p:val>
                                            <p:strVal val="#ppt_w"/>
                                          </p:val>
                                        </p:tav>
                                      </p:tavLst>
                                    </p:anim>
                                    <p:anim calcmode="lin" valueType="num">
                                      <p:cBhvr>
                                        <p:cTn id="34" dur="750" fill="hold"/>
                                        <p:tgtEl>
                                          <p:spTgt spid="37"/>
                                        </p:tgtEl>
                                        <p:attrNameLst>
                                          <p:attrName>ppt_h</p:attrName>
                                        </p:attrNameLst>
                                      </p:cBhvr>
                                      <p:tavLst>
                                        <p:tav tm="0">
                                          <p:val>
                                            <p:fltVal val="0"/>
                                          </p:val>
                                        </p:tav>
                                        <p:tav tm="100000">
                                          <p:val>
                                            <p:strVal val="#ppt_h"/>
                                          </p:val>
                                        </p:tav>
                                      </p:tavLst>
                                    </p:anim>
                                    <p:animEffect transition="in" filter="fade">
                                      <p:cBhvr>
                                        <p:cTn id="35" dur="750"/>
                                        <p:tgtEl>
                                          <p:spTgt spid="37"/>
                                        </p:tgtEl>
                                      </p:cBhvr>
                                    </p:animEffect>
                                  </p:childTnLst>
                                </p:cTn>
                              </p:par>
                              <p:par>
                                <p:cTn id="36" presetID="53" presetClass="entr" presetSubtype="16" fill="hold" nodeType="withEffect">
                                  <p:stCondLst>
                                    <p:cond delay="1250"/>
                                  </p:stCondLst>
                                  <p:childTnLst>
                                    <p:set>
                                      <p:cBhvr>
                                        <p:cTn id="37" dur="1" fill="hold">
                                          <p:stCondLst>
                                            <p:cond delay="0"/>
                                          </p:stCondLst>
                                        </p:cTn>
                                        <p:tgtEl>
                                          <p:spTgt spid="34"/>
                                        </p:tgtEl>
                                        <p:attrNameLst>
                                          <p:attrName>style.visibility</p:attrName>
                                        </p:attrNameLst>
                                      </p:cBhvr>
                                      <p:to>
                                        <p:strVal val="visible"/>
                                      </p:to>
                                    </p:set>
                                    <p:anim calcmode="lin" valueType="num">
                                      <p:cBhvr>
                                        <p:cTn id="38" dur="750" fill="hold"/>
                                        <p:tgtEl>
                                          <p:spTgt spid="34"/>
                                        </p:tgtEl>
                                        <p:attrNameLst>
                                          <p:attrName>ppt_w</p:attrName>
                                        </p:attrNameLst>
                                      </p:cBhvr>
                                      <p:tavLst>
                                        <p:tav tm="0">
                                          <p:val>
                                            <p:fltVal val="0"/>
                                          </p:val>
                                        </p:tav>
                                        <p:tav tm="100000">
                                          <p:val>
                                            <p:strVal val="#ppt_w"/>
                                          </p:val>
                                        </p:tav>
                                      </p:tavLst>
                                    </p:anim>
                                    <p:anim calcmode="lin" valueType="num">
                                      <p:cBhvr>
                                        <p:cTn id="39" dur="750" fill="hold"/>
                                        <p:tgtEl>
                                          <p:spTgt spid="34"/>
                                        </p:tgtEl>
                                        <p:attrNameLst>
                                          <p:attrName>ppt_h</p:attrName>
                                        </p:attrNameLst>
                                      </p:cBhvr>
                                      <p:tavLst>
                                        <p:tav tm="0">
                                          <p:val>
                                            <p:fltVal val="0"/>
                                          </p:val>
                                        </p:tav>
                                        <p:tav tm="100000">
                                          <p:val>
                                            <p:strVal val="#ppt_h"/>
                                          </p:val>
                                        </p:tav>
                                      </p:tavLst>
                                    </p:anim>
                                    <p:animEffect transition="in" filter="fade">
                                      <p:cBhvr>
                                        <p:cTn id="40" dur="750"/>
                                        <p:tgtEl>
                                          <p:spTgt spid="34"/>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125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42" presetClass="path" presetSubtype="0" fill="hold" grpId="1" nodeType="withEffect">
                                  <p:stCondLst>
                                    <p:cond delay="1250"/>
                                  </p:stCondLst>
                                  <p:childTnLst>
                                    <p:animMotion origin="layout" path="M -2.5E-6 -1.85185E-6 L -0.03242 0.02917 " pathEditMode="relative" rAng="0" ptsTypes="AA">
                                      <p:cBhvr>
                                        <p:cTn id="51" dur="750" spd="-100000" fill="hold"/>
                                        <p:tgtEl>
                                          <p:spTgt spid="31"/>
                                        </p:tgtEl>
                                        <p:attrNameLst>
                                          <p:attrName>ppt_x</p:attrName>
                                          <p:attrName>ppt_y</p:attrName>
                                        </p:attrNameLst>
                                      </p:cBhvr>
                                      <p:rCtr x="-1628" y="1458"/>
                                    </p:animMotion>
                                  </p:childTnLst>
                                </p:cTn>
                              </p:par>
                              <p:par>
                                <p:cTn id="52" presetID="42" presetClass="path" presetSubtype="0" fill="hold" grpId="1" nodeType="withEffect">
                                  <p:stCondLst>
                                    <p:cond delay="1250"/>
                                  </p:stCondLst>
                                  <p:childTnLst>
                                    <p:animMotion origin="layout" path="M -4.375E-6 -4.07407E-6 L 0.02852 -0.04467 " pathEditMode="relative" rAng="0" ptsTypes="AA">
                                      <p:cBhvr>
                                        <p:cTn id="53" dur="750" spd="-100000" fill="hold"/>
                                        <p:tgtEl>
                                          <p:spTgt spid="33"/>
                                        </p:tgtEl>
                                        <p:attrNameLst>
                                          <p:attrName>ppt_x</p:attrName>
                                          <p:attrName>ppt_y</p:attrName>
                                        </p:attrNameLst>
                                      </p:cBhvr>
                                      <p:rCtr x="1419" y="-2245"/>
                                    </p:animMotion>
                                  </p:childTnLst>
                                </p:cTn>
                              </p:par>
                              <p:par>
                                <p:cTn id="54" presetID="42" presetClass="path" presetSubtype="0" fill="hold" grpId="1" nodeType="withEffect">
                                  <p:stCondLst>
                                    <p:cond delay="1250"/>
                                  </p:stCondLst>
                                  <p:childTnLst>
                                    <p:animMotion origin="layout" path="M -2.91667E-6 4.07407E-6 L 0.03073 0.0456 " pathEditMode="relative" rAng="0" ptsTypes="AA">
                                      <p:cBhvr>
                                        <p:cTn id="55" dur="750" spd="-100000" fill="hold"/>
                                        <p:tgtEl>
                                          <p:spTgt spid="32"/>
                                        </p:tgtEl>
                                        <p:attrNameLst>
                                          <p:attrName>ppt_x</p:attrName>
                                          <p:attrName>ppt_y</p:attrName>
                                        </p:attrNameLst>
                                      </p:cBhvr>
                                      <p:rCtr x="1536" y="2269"/>
                                    </p:animMotion>
                                  </p:childTnLst>
                                </p:cTn>
                              </p:par>
                              <p:par>
                                <p:cTn id="56" presetID="53" presetClass="entr" presetSubtype="16" fill="hold" grpId="0" nodeType="withEffect">
                                  <p:stCondLst>
                                    <p:cond delay="20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750" fill="hold"/>
                                        <p:tgtEl>
                                          <p:spTgt spid="20"/>
                                        </p:tgtEl>
                                        <p:attrNameLst>
                                          <p:attrName>ppt_w</p:attrName>
                                        </p:attrNameLst>
                                      </p:cBhvr>
                                      <p:tavLst>
                                        <p:tav tm="0">
                                          <p:val>
                                            <p:fltVal val="0"/>
                                          </p:val>
                                        </p:tav>
                                        <p:tav tm="100000">
                                          <p:val>
                                            <p:strVal val="#ppt_w"/>
                                          </p:val>
                                        </p:tav>
                                      </p:tavLst>
                                    </p:anim>
                                    <p:anim calcmode="lin" valueType="num">
                                      <p:cBhvr>
                                        <p:cTn id="59" dur="750" fill="hold"/>
                                        <p:tgtEl>
                                          <p:spTgt spid="20"/>
                                        </p:tgtEl>
                                        <p:attrNameLst>
                                          <p:attrName>ppt_h</p:attrName>
                                        </p:attrNameLst>
                                      </p:cBhvr>
                                      <p:tavLst>
                                        <p:tav tm="0">
                                          <p:val>
                                            <p:fltVal val="0"/>
                                          </p:val>
                                        </p:tav>
                                        <p:tav tm="100000">
                                          <p:val>
                                            <p:strVal val="#ppt_h"/>
                                          </p:val>
                                        </p:tav>
                                      </p:tavLst>
                                    </p:anim>
                                    <p:animEffect transition="in" filter="fade">
                                      <p:cBhvr>
                                        <p:cTn id="60" dur="750"/>
                                        <p:tgtEl>
                                          <p:spTgt spid="20"/>
                                        </p:tgtEl>
                                      </p:cBhvr>
                                    </p:animEffect>
                                  </p:childTnLst>
                                </p:cTn>
                              </p:par>
                              <p:par>
                                <p:cTn id="61" presetID="53" presetClass="entr" presetSubtype="16" fill="hold" grpId="0" nodeType="withEffect">
                                  <p:stCondLst>
                                    <p:cond delay="200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2000"/>
                                  </p:stCondLst>
                                  <p:childTnLst>
                                    <p:set>
                                      <p:cBhvr>
                                        <p:cTn id="67" dur="1" fill="hold">
                                          <p:stCondLst>
                                            <p:cond delay="0"/>
                                          </p:stCondLst>
                                        </p:cTn>
                                        <p:tgtEl>
                                          <p:spTgt spid="23"/>
                                        </p:tgtEl>
                                        <p:attrNameLst>
                                          <p:attrName>style.visibility</p:attrName>
                                        </p:attrNameLst>
                                      </p:cBhvr>
                                      <p:to>
                                        <p:strVal val="visible"/>
                                      </p:to>
                                    </p:set>
                                    <p:anim calcmode="lin" valueType="num">
                                      <p:cBhvr>
                                        <p:cTn id="68" dur="750" fill="hold"/>
                                        <p:tgtEl>
                                          <p:spTgt spid="23"/>
                                        </p:tgtEl>
                                        <p:attrNameLst>
                                          <p:attrName>ppt_w</p:attrName>
                                        </p:attrNameLst>
                                      </p:cBhvr>
                                      <p:tavLst>
                                        <p:tav tm="0">
                                          <p:val>
                                            <p:fltVal val="0"/>
                                          </p:val>
                                        </p:tav>
                                        <p:tav tm="100000">
                                          <p:val>
                                            <p:strVal val="#ppt_w"/>
                                          </p:val>
                                        </p:tav>
                                      </p:tavLst>
                                    </p:anim>
                                    <p:anim calcmode="lin" valueType="num">
                                      <p:cBhvr>
                                        <p:cTn id="69" dur="750" fill="hold"/>
                                        <p:tgtEl>
                                          <p:spTgt spid="23"/>
                                        </p:tgtEl>
                                        <p:attrNameLst>
                                          <p:attrName>ppt_h</p:attrName>
                                        </p:attrNameLst>
                                      </p:cBhvr>
                                      <p:tavLst>
                                        <p:tav tm="0">
                                          <p:val>
                                            <p:fltVal val="0"/>
                                          </p:val>
                                        </p:tav>
                                        <p:tav tm="100000">
                                          <p:val>
                                            <p:strVal val="#ppt_h"/>
                                          </p:val>
                                        </p:tav>
                                      </p:tavLst>
                                    </p:anim>
                                    <p:animEffect transition="in" filter="fade">
                                      <p:cBhvr>
                                        <p:cTn id="70" dur="750"/>
                                        <p:tgtEl>
                                          <p:spTgt spid="23"/>
                                        </p:tgtEl>
                                      </p:cBhvr>
                                    </p:animEffect>
                                  </p:childTnLst>
                                </p:cTn>
                              </p:par>
                              <p:par>
                                <p:cTn id="71" presetID="22" presetClass="entr" presetSubtype="8" fill="hold" grpId="0" nodeType="withEffect">
                                  <p:stCondLst>
                                    <p:cond delay="2000"/>
                                  </p:stCondLst>
                                  <p:childTnLst>
                                    <p:set>
                                      <p:cBhvr>
                                        <p:cTn id="72" dur="1" fill="hold">
                                          <p:stCondLst>
                                            <p:cond delay="0"/>
                                          </p:stCondLst>
                                        </p:cTn>
                                        <p:tgtEl>
                                          <p:spTgt spid="45"/>
                                        </p:tgtEl>
                                        <p:attrNameLst>
                                          <p:attrName>style.visibility</p:attrName>
                                        </p:attrNameLst>
                                      </p:cBhvr>
                                      <p:to>
                                        <p:strVal val="visible"/>
                                      </p:to>
                                    </p:set>
                                    <p:animEffect transition="in" filter="wipe(left)">
                                      <p:cBhvr>
                                        <p:cTn id="73" dur="750"/>
                                        <p:tgtEl>
                                          <p:spTgt spid="45"/>
                                        </p:tgtEl>
                                      </p:cBhvr>
                                    </p:animEffect>
                                  </p:childTnLst>
                                </p:cTn>
                              </p:par>
                              <p:par>
                                <p:cTn id="74" presetID="22" presetClass="entr" presetSubtype="8" fill="hold" grpId="0" nodeType="withEffect">
                                  <p:stCondLst>
                                    <p:cond delay="200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750"/>
                                        <p:tgtEl>
                                          <p:spTgt spid="44"/>
                                        </p:tgtEl>
                                      </p:cBhvr>
                                    </p:animEffect>
                                  </p:childTnLst>
                                </p:cTn>
                              </p:par>
                              <p:par>
                                <p:cTn id="77" presetID="22" presetClass="entr" presetSubtype="8" fill="hold" grpId="0" nodeType="withEffect">
                                  <p:stCondLst>
                                    <p:cond delay="2000"/>
                                  </p:stCondLst>
                                  <p:childTnLst>
                                    <p:set>
                                      <p:cBhvr>
                                        <p:cTn id="78" dur="1" fill="hold">
                                          <p:stCondLst>
                                            <p:cond delay="0"/>
                                          </p:stCondLst>
                                        </p:cTn>
                                        <p:tgtEl>
                                          <p:spTgt spid="46"/>
                                        </p:tgtEl>
                                        <p:attrNameLst>
                                          <p:attrName>style.visibility</p:attrName>
                                        </p:attrNameLst>
                                      </p:cBhvr>
                                      <p:to>
                                        <p:strVal val="visible"/>
                                      </p:to>
                                    </p:set>
                                    <p:animEffect transition="in" filter="wipe(left)">
                                      <p:cBhvr>
                                        <p:cTn id="79" dur="750"/>
                                        <p:tgtEl>
                                          <p:spTgt spid="46"/>
                                        </p:tgtEl>
                                      </p:cBhvr>
                                    </p:animEffect>
                                  </p:childTnLst>
                                </p:cTn>
                              </p:par>
                              <p:par>
                                <p:cTn id="80" presetID="22" presetClass="entr" presetSubtype="8" fill="hold" grpId="0" nodeType="withEffect">
                                  <p:stCondLst>
                                    <p:cond delay="200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par>
                                <p:cTn id="83" presetID="22" presetClass="entr" presetSubtype="2" fill="hold" grpId="0" nodeType="withEffect">
                                  <p:stCondLst>
                                    <p:cond delay="2000"/>
                                  </p:stCondLst>
                                  <p:childTnLst>
                                    <p:set>
                                      <p:cBhvr>
                                        <p:cTn id="84" dur="1" fill="hold">
                                          <p:stCondLst>
                                            <p:cond delay="0"/>
                                          </p:stCondLst>
                                        </p:cTn>
                                        <p:tgtEl>
                                          <p:spTgt spid="48"/>
                                        </p:tgtEl>
                                        <p:attrNameLst>
                                          <p:attrName>style.visibility</p:attrName>
                                        </p:attrNameLst>
                                      </p:cBhvr>
                                      <p:to>
                                        <p:strVal val="visible"/>
                                      </p:to>
                                    </p:set>
                                    <p:animEffect transition="in" filter="wipe(right)">
                                      <p:cBhvr>
                                        <p:cTn id="85" dur="750"/>
                                        <p:tgtEl>
                                          <p:spTgt spid="48"/>
                                        </p:tgtEl>
                                      </p:cBhvr>
                                    </p:animEffect>
                                  </p:childTnLst>
                                </p:cTn>
                              </p:par>
                              <p:par>
                                <p:cTn id="86" presetID="22" presetClass="entr" presetSubtype="2" fill="hold" grpId="0" nodeType="withEffect">
                                  <p:stCondLst>
                                    <p:cond delay="2000"/>
                                  </p:stCondLst>
                                  <p:childTnLst>
                                    <p:set>
                                      <p:cBhvr>
                                        <p:cTn id="87" dur="1" fill="hold">
                                          <p:stCondLst>
                                            <p:cond delay="0"/>
                                          </p:stCondLst>
                                        </p:cTn>
                                        <p:tgtEl>
                                          <p:spTgt spid="49"/>
                                        </p:tgtEl>
                                        <p:attrNameLst>
                                          <p:attrName>style.visibility</p:attrName>
                                        </p:attrNameLst>
                                      </p:cBhvr>
                                      <p:to>
                                        <p:strVal val="visible"/>
                                      </p:to>
                                    </p:set>
                                    <p:animEffect transition="in" filter="wipe(right)">
                                      <p:cBhvr>
                                        <p:cTn id="88"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28" grpId="0" animBg="1"/>
      <p:bldP spid="28" grpId="1" animBg="1"/>
      <p:bldP spid="28" grpId="2" animBg="1"/>
      <p:bldP spid="29" grpId="0" animBg="1"/>
      <p:bldP spid="29" grpId="1" animBg="1"/>
      <p:bldP spid="29" grpId="2" animBg="1"/>
      <p:bldP spid="31" grpId="0" animBg="1"/>
      <p:bldP spid="31" grpId="1" animBg="1"/>
      <p:bldP spid="32" grpId="0" animBg="1"/>
      <p:bldP spid="32" grpId="1" animBg="1"/>
      <p:bldP spid="33" grpId="0" animBg="1"/>
      <p:bldP spid="33" grpId="1" animBg="1"/>
      <p:bldP spid="20" grpId="0"/>
      <p:bldP spid="23" grpId="0"/>
      <p:bldP spid="26" grpId="0"/>
      <p:bldP spid="44" grpId="0"/>
      <p:bldP spid="45" grpId="0"/>
      <p:bldP spid="46" grpId="0"/>
      <p:bldP spid="47"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387529" y="1873977"/>
            <a:ext cx="3682750" cy="2455754"/>
          </a:xfrm>
          <a:prstGeom prst="roundRect">
            <a:avLst>
              <a:gd name="adj" fmla="val 4631"/>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8137775" y="1873977"/>
            <a:ext cx="3682750" cy="2455754"/>
          </a:xfrm>
          <a:prstGeom prst="roundRect">
            <a:avLst>
              <a:gd name="adj" fmla="val 4631"/>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4261329" y="1873977"/>
            <a:ext cx="3684514" cy="2455754"/>
          </a:xfrm>
          <a:prstGeom prst="roundRect">
            <a:avLst>
              <a:gd name="adj" fmla="val 4631"/>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04</a:t>
            </a:r>
            <a:endParaRPr lang="zh-CN" altLang="en-US" sz="3200" b="1" dirty="0">
              <a:solidFill>
                <a:schemeClr val="accent2"/>
              </a:solidFill>
            </a:endParaRPr>
          </a:p>
        </p:txBody>
      </p:sp>
      <p:sp>
        <p:nvSpPr>
          <p:cNvPr id="7" name="文本框 6"/>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8" name="矩形 7"/>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sp>
        <p:nvSpPr>
          <p:cNvPr id="15" name="文本框 14"/>
          <p:cNvSpPr txBox="1"/>
          <p:nvPr/>
        </p:nvSpPr>
        <p:spPr>
          <a:xfrm>
            <a:off x="396860" y="3744956"/>
            <a:ext cx="811764" cy="584775"/>
          </a:xfrm>
          <a:prstGeom prst="rect">
            <a:avLst/>
          </a:prstGeom>
          <a:noFill/>
        </p:spPr>
        <p:txBody>
          <a:bodyPr wrap="square" rtlCol="0">
            <a:spAutoFit/>
          </a:bodyPr>
          <a:lstStyle/>
          <a:p>
            <a:pPr algn="ctr"/>
            <a:r>
              <a:rPr lang="en-US" altLang="zh-CN" sz="3200" b="1" dirty="0">
                <a:solidFill>
                  <a:schemeClr val="accent2"/>
                </a:solidFill>
              </a:rPr>
              <a:t>01</a:t>
            </a:r>
            <a:endParaRPr lang="zh-CN" altLang="en-US" sz="3200" b="1" dirty="0">
              <a:solidFill>
                <a:schemeClr val="accent2"/>
              </a:solidFill>
            </a:endParaRPr>
          </a:p>
        </p:txBody>
      </p:sp>
      <p:sp>
        <p:nvSpPr>
          <p:cNvPr id="18" name="矩形 17"/>
          <p:cNvSpPr/>
          <p:nvPr/>
        </p:nvSpPr>
        <p:spPr>
          <a:xfrm>
            <a:off x="343679" y="4993410"/>
            <a:ext cx="3568651" cy="757130"/>
          </a:xfrm>
          <a:prstGeom prst="rect">
            <a:avLst/>
          </a:prstGeom>
        </p:spPr>
        <p:txBody>
          <a:bodyPr wrap="square">
            <a:spAutoFit/>
          </a:bodyPr>
          <a:lstStyle/>
          <a:p>
            <a:pPr>
              <a:lnSpc>
                <a:spcPct val="120000"/>
              </a:lnSpc>
            </a:pPr>
            <a:r>
              <a:rPr lang="en-US" altLang="zh-CN" sz="1200" dirty="0"/>
              <a:t>Four short a ords sum up what has lifted most successful individuals above the crowd:a little bit more.</a:t>
            </a:r>
            <a:endParaRPr lang="zh-CN" altLang="en-US" sz="1200" dirty="0">
              <a:solidFill>
                <a:schemeClr val="tx1">
                  <a:lumMod val="75000"/>
                  <a:lumOff val="25000"/>
                </a:schemeClr>
              </a:solidFill>
              <a:latin typeface="ITC Avant Garde Std XLt" panose="020B0302020202020204" pitchFamily="34" charset="0"/>
            </a:endParaRPr>
          </a:p>
        </p:txBody>
      </p:sp>
      <p:sp>
        <p:nvSpPr>
          <p:cNvPr id="19" name="文本框 18"/>
          <p:cNvSpPr txBox="1"/>
          <p:nvPr/>
        </p:nvSpPr>
        <p:spPr>
          <a:xfrm>
            <a:off x="4261329" y="3744956"/>
            <a:ext cx="811764" cy="584775"/>
          </a:xfrm>
          <a:prstGeom prst="rect">
            <a:avLst/>
          </a:prstGeom>
          <a:noFill/>
        </p:spPr>
        <p:txBody>
          <a:bodyPr wrap="square" rtlCol="0">
            <a:spAutoFit/>
          </a:bodyPr>
          <a:lstStyle/>
          <a:p>
            <a:pPr algn="ctr"/>
            <a:r>
              <a:rPr lang="en-US" altLang="zh-CN" sz="3200" b="1" dirty="0">
                <a:solidFill>
                  <a:schemeClr val="accent2"/>
                </a:solidFill>
              </a:rPr>
              <a:t>02</a:t>
            </a:r>
            <a:endParaRPr lang="zh-CN" altLang="en-US" sz="3200" b="1" dirty="0">
              <a:solidFill>
                <a:schemeClr val="accent2"/>
              </a:solidFill>
            </a:endParaRPr>
          </a:p>
        </p:txBody>
      </p:sp>
      <p:sp>
        <p:nvSpPr>
          <p:cNvPr id="23" name="文本框 22"/>
          <p:cNvSpPr txBox="1"/>
          <p:nvPr/>
        </p:nvSpPr>
        <p:spPr>
          <a:xfrm>
            <a:off x="8153791" y="3744956"/>
            <a:ext cx="811764" cy="584775"/>
          </a:xfrm>
          <a:prstGeom prst="rect">
            <a:avLst/>
          </a:prstGeom>
          <a:noFill/>
        </p:spPr>
        <p:txBody>
          <a:bodyPr wrap="square" rtlCol="0">
            <a:spAutoFit/>
          </a:bodyPr>
          <a:lstStyle/>
          <a:p>
            <a:pPr algn="ctr"/>
            <a:r>
              <a:rPr lang="en-US" altLang="zh-CN" sz="3200" b="1" dirty="0">
                <a:solidFill>
                  <a:schemeClr val="accent2"/>
                </a:solidFill>
              </a:rPr>
              <a:t>03</a:t>
            </a:r>
            <a:endParaRPr lang="zh-CN" altLang="en-US" sz="3200" b="1" dirty="0">
              <a:solidFill>
                <a:schemeClr val="accent2"/>
              </a:solidFill>
            </a:endParaRPr>
          </a:p>
        </p:txBody>
      </p:sp>
      <p:cxnSp>
        <p:nvCxnSpPr>
          <p:cNvPr id="17" name="直接连接符 16"/>
          <p:cNvCxnSpPr/>
          <p:nvPr/>
        </p:nvCxnSpPr>
        <p:spPr>
          <a:xfrm>
            <a:off x="1199293" y="3710992"/>
            <a:ext cx="0" cy="61460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063762" y="3710992"/>
            <a:ext cx="0" cy="61460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956224" y="3710992"/>
            <a:ext cx="0" cy="61460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43678" y="5697283"/>
            <a:ext cx="3616556"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experience as your to reference, prudence as your brother and hope as your sentry.</a:t>
            </a:r>
            <a:endParaRPr lang="zh-CN" altLang="en-US" sz="1200" dirty="0">
              <a:solidFill>
                <a:schemeClr val="tx1">
                  <a:lumMod val="75000"/>
                  <a:lumOff val="25000"/>
                </a:schemeClr>
              </a:solidFill>
              <a:latin typeface="ITC Avant Garde Std XLt" panose="020B0302020202020204" pitchFamily="34" charset="0"/>
            </a:endParaRPr>
          </a:p>
        </p:txBody>
      </p:sp>
      <p:sp>
        <p:nvSpPr>
          <p:cNvPr id="40" name="文本框 39"/>
          <p:cNvSpPr txBox="1"/>
          <p:nvPr/>
        </p:nvSpPr>
        <p:spPr>
          <a:xfrm>
            <a:off x="343678" y="4683109"/>
            <a:ext cx="2797247" cy="338554"/>
          </a:xfrm>
          <a:prstGeom prst="rect">
            <a:avLst/>
          </a:prstGeom>
          <a:noFill/>
        </p:spPr>
        <p:txBody>
          <a:bodyPr wrap="square" rtlCol="0">
            <a:spAutoFit/>
          </a:bodyPr>
          <a:lstStyle/>
          <a:p>
            <a:r>
              <a:rPr lang="en-US" altLang="zh-CN" sz="1600" dirty="0">
                <a:solidFill>
                  <a:schemeClr val="accent2"/>
                </a:solidFill>
                <a:latin typeface="+mj-lt"/>
              </a:rPr>
              <a:t>Power Point 2013</a:t>
            </a:r>
          </a:p>
        </p:txBody>
      </p:sp>
      <p:sp>
        <p:nvSpPr>
          <p:cNvPr id="41" name="文本框 40"/>
          <p:cNvSpPr txBox="1"/>
          <p:nvPr/>
        </p:nvSpPr>
        <p:spPr>
          <a:xfrm>
            <a:off x="8100610" y="4683109"/>
            <a:ext cx="2206946" cy="338554"/>
          </a:xfrm>
          <a:prstGeom prst="rect">
            <a:avLst/>
          </a:prstGeom>
          <a:noFill/>
        </p:spPr>
        <p:txBody>
          <a:bodyPr wrap="square" rtlCol="0">
            <a:spAutoFit/>
          </a:bodyPr>
          <a:lstStyle/>
          <a:p>
            <a:r>
              <a:rPr lang="en-US" altLang="zh-CN" sz="1600" dirty="0">
                <a:solidFill>
                  <a:schemeClr val="accent2"/>
                </a:solidFill>
                <a:latin typeface="+mj-lt"/>
              </a:rPr>
              <a:t>Photoshop Cs6</a:t>
            </a:r>
          </a:p>
        </p:txBody>
      </p:sp>
      <p:sp>
        <p:nvSpPr>
          <p:cNvPr id="42" name="文本框 41"/>
          <p:cNvSpPr txBox="1"/>
          <p:nvPr/>
        </p:nvSpPr>
        <p:spPr>
          <a:xfrm>
            <a:off x="4208148" y="4683109"/>
            <a:ext cx="2424884" cy="338554"/>
          </a:xfrm>
          <a:prstGeom prst="rect">
            <a:avLst/>
          </a:prstGeom>
          <a:noFill/>
        </p:spPr>
        <p:txBody>
          <a:bodyPr wrap="square" rtlCol="0">
            <a:spAutoFit/>
          </a:bodyPr>
          <a:lstStyle/>
          <a:p>
            <a:r>
              <a:rPr lang="en-US" altLang="zh-CN" sz="1600" dirty="0">
                <a:solidFill>
                  <a:schemeClr val="accent2"/>
                </a:solidFill>
                <a:latin typeface="+mj-lt"/>
              </a:rPr>
              <a:t>Adobe Illustrator</a:t>
            </a:r>
          </a:p>
        </p:txBody>
      </p:sp>
      <p:sp>
        <p:nvSpPr>
          <p:cNvPr id="43" name="矩形 42"/>
          <p:cNvSpPr/>
          <p:nvPr/>
        </p:nvSpPr>
        <p:spPr>
          <a:xfrm>
            <a:off x="4208148" y="4993410"/>
            <a:ext cx="3568651" cy="757130"/>
          </a:xfrm>
          <a:prstGeom prst="rect">
            <a:avLst/>
          </a:prstGeom>
        </p:spPr>
        <p:txBody>
          <a:bodyPr wrap="square">
            <a:spAutoFit/>
          </a:bodyPr>
          <a:lstStyle/>
          <a:p>
            <a:pPr>
              <a:lnSpc>
                <a:spcPct val="120000"/>
              </a:lnSpc>
            </a:pPr>
            <a:r>
              <a:rPr lang="en-US" altLang="zh-CN" sz="1200" dirty="0"/>
              <a:t>Four short a ords sum up what has lifted most successful individuals above the crowd:a little bit more.</a:t>
            </a:r>
            <a:endParaRPr lang="zh-CN" altLang="en-US" sz="1200" dirty="0">
              <a:solidFill>
                <a:schemeClr val="tx1">
                  <a:lumMod val="75000"/>
                  <a:lumOff val="25000"/>
                </a:schemeClr>
              </a:solidFill>
              <a:latin typeface="ITC Avant Garde Std XLt" panose="020B0302020202020204" pitchFamily="34" charset="0"/>
            </a:endParaRPr>
          </a:p>
        </p:txBody>
      </p:sp>
      <p:sp>
        <p:nvSpPr>
          <p:cNvPr id="44" name="矩形 43"/>
          <p:cNvSpPr/>
          <p:nvPr/>
        </p:nvSpPr>
        <p:spPr>
          <a:xfrm>
            <a:off x="4208148" y="5697283"/>
            <a:ext cx="3616556"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experience as your to reference, prudence as your brother and hope as your sentry.</a:t>
            </a:r>
            <a:endParaRPr lang="zh-CN" altLang="en-US" sz="1200" dirty="0">
              <a:solidFill>
                <a:schemeClr val="tx1">
                  <a:lumMod val="75000"/>
                  <a:lumOff val="25000"/>
                </a:schemeClr>
              </a:solidFill>
              <a:latin typeface="ITC Avant Garde Std XLt" panose="020B0302020202020204" pitchFamily="34" charset="0"/>
            </a:endParaRPr>
          </a:p>
        </p:txBody>
      </p:sp>
      <p:sp>
        <p:nvSpPr>
          <p:cNvPr id="45" name="矩形 44"/>
          <p:cNvSpPr/>
          <p:nvPr/>
        </p:nvSpPr>
        <p:spPr>
          <a:xfrm>
            <a:off x="8100610" y="4993410"/>
            <a:ext cx="3568651" cy="757130"/>
          </a:xfrm>
          <a:prstGeom prst="rect">
            <a:avLst/>
          </a:prstGeom>
        </p:spPr>
        <p:txBody>
          <a:bodyPr wrap="square">
            <a:spAutoFit/>
          </a:bodyPr>
          <a:lstStyle/>
          <a:p>
            <a:pPr>
              <a:lnSpc>
                <a:spcPct val="120000"/>
              </a:lnSpc>
            </a:pPr>
            <a:r>
              <a:rPr lang="en-US" altLang="zh-CN" sz="1200" dirty="0"/>
              <a:t>Four short a ords sum up what has lifted most successful individuals above the crowd:a little bit more.</a:t>
            </a:r>
            <a:endParaRPr lang="zh-CN" altLang="en-US" sz="1200" dirty="0">
              <a:solidFill>
                <a:schemeClr val="tx1">
                  <a:lumMod val="75000"/>
                  <a:lumOff val="25000"/>
                </a:schemeClr>
              </a:solidFill>
              <a:latin typeface="ITC Avant Garde Std XLt" panose="020B0302020202020204" pitchFamily="34" charset="0"/>
            </a:endParaRPr>
          </a:p>
        </p:txBody>
      </p:sp>
      <p:sp>
        <p:nvSpPr>
          <p:cNvPr id="46" name="矩形 45"/>
          <p:cNvSpPr/>
          <p:nvPr/>
        </p:nvSpPr>
        <p:spPr>
          <a:xfrm>
            <a:off x="8100610" y="5697283"/>
            <a:ext cx="3616556"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experience as your to reference, prudence as your brother and hope as your sentry.</a:t>
            </a:r>
            <a:endParaRPr lang="zh-CN" altLang="en-US" sz="1200" dirty="0">
              <a:solidFill>
                <a:schemeClr val="tx1">
                  <a:lumMod val="75000"/>
                  <a:lumOff val="25000"/>
                </a:schemeClr>
              </a:solidFill>
              <a:latin typeface="ITC Avant Garde Std XLt" panose="020B0302020202020204" pitchFamily="34" charset="0"/>
            </a:endParaRPr>
          </a:p>
        </p:txBody>
      </p:sp>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rcRect l="1511" t="5245" r="2467" b="22413"/>
          <a:stretch>
            <a:fillRect/>
          </a:stretch>
        </p:blipFill>
        <p:spPr>
          <a:xfrm>
            <a:off x="387529" y="1873979"/>
            <a:ext cx="3682750" cy="1849713"/>
          </a:xfrm>
          <a:custGeom>
            <a:avLst/>
            <a:gdLst>
              <a:gd name="connsiteX0" fmla="*/ 113726 w 3682750"/>
              <a:gd name="connsiteY0" fmla="*/ 0 h 1849713"/>
              <a:gd name="connsiteX1" fmla="*/ 3569024 w 3682750"/>
              <a:gd name="connsiteY1" fmla="*/ 0 h 1849713"/>
              <a:gd name="connsiteX2" fmla="*/ 3682750 w 3682750"/>
              <a:gd name="connsiteY2" fmla="*/ 113726 h 1849713"/>
              <a:gd name="connsiteX3" fmla="*/ 3682750 w 3682750"/>
              <a:gd name="connsiteY3" fmla="*/ 1849713 h 1849713"/>
              <a:gd name="connsiteX4" fmla="*/ 0 w 3682750"/>
              <a:gd name="connsiteY4" fmla="*/ 1849713 h 1849713"/>
              <a:gd name="connsiteX5" fmla="*/ 0 w 3682750"/>
              <a:gd name="connsiteY5" fmla="*/ 113726 h 1849713"/>
              <a:gd name="connsiteX6" fmla="*/ 113726 w 3682750"/>
              <a:gd name="connsiteY6" fmla="*/ 0 h 184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750" h="1849713">
                <a:moveTo>
                  <a:pt x="113726" y="0"/>
                </a:moveTo>
                <a:lnTo>
                  <a:pt x="3569024" y="0"/>
                </a:lnTo>
                <a:cubicBezTo>
                  <a:pt x="3631833" y="0"/>
                  <a:pt x="3682750" y="50917"/>
                  <a:pt x="3682750" y="113726"/>
                </a:cubicBezTo>
                <a:lnTo>
                  <a:pt x="3682750" y="1849713"/>
                </a:lnTo>
                <a:lnTo>
                  <a:pt x="0" y="1849713"/>
                </a:lnTo>
                <a:lnTo>
                  <a:pt x="0" y="113726"/>
                </a:lnTo>
                <a:cubicBezTo>
                  <a:pt x="0" y="50917"/>
                  <a:pt x="50917" y="0"/>
                  <a:pt x="113726" y="0"/>
                </a:cubicBezTo>
                <a:close/>
              </a:path>
            </a:pathLst>
          </a:custGeom>
        </p:spPr>
      </p:pic>
      <p:pic>
        <p:nvPicPr>
          <p:cNvPr id="56" name="图片 55"/>
          <p:cNvPicPr>
            <a:picLocks noChangeAspect="1"/>
          </p:cNvPicPr>
          <p:nvPr/>
        </p:nvPicPr>
        <p:blipFill>
          <a:blip r:embed="rId4" cstate="print">
            <a:extLst>
              <a:ext uri="{28A0092B-C50C-407E-A947-70E740481C1C}">
                <a14:useLocalDpi xmlns:a14="http://schemas.microsoft.com/office/drawing/2010/main" val="0"/>
              </a:ext>
            </a:extLst>
          </a:blip>
          <a:srcRect l="2294" t="5245" r="1662" b="22413"/>
          <a:stretch>
            <a:fillRect/>
          </a:stretch>
        </p:blipFill>
        <p:spPr>
          <a:xfrm>
            <a:off x="4262211" y="1873980"/>
            <a:ext cx="3683632" cy="1849713"/>
          </a:xfrm>
          <a:custGeom>
            <a:avLst/>
            <a:gdLst>
              <a:gd name="connsiteX0" fmla="*/ 112835 w 3683632"/>
              <a:gd name="connsiteY0" fmla="*/ 0 h 1849713"/>
              <a:gd name="connsiteX1" fmla="*/ 3569916 w 3683632"/>
              <a:gd name="connsiteY1" fmla="*/ 0 h 1849713"/>
              <a:gd name="connsiteX2" fmla="*/ 3614173 w 3683632"/>
              <a:gd name="connsiteY2" fmla="*/ 8935 h 1849713"/>
              <a:gd name="connsiteX3" fmla="*/ 3683632 w 3683632"/>
              <a:gd name="connsiteY3" fmla="*/ 113724 h 1849713"/>
              <a:gd name="connsiteX4" fmla="*/ 3683632 w 3683632"/>
              <a:gd name="connsiteY4" fmla="*/ 1849713 h 1849713"/>
              <a:gd name="connsiteX5" fmla="*/ 0 w 3683632"/>
              <a:gd name="connsiteY5" fmla="*/ 1849713 h 1849713"/>
              <a:gd name="connsiteX6" fmla="*/ 0 w 3683632"/>
              <a:gd name="connsiteY6" fmla="*/ 109356 h 1849713"/>
              <a:gd name="connsiteX7" fmla="*/ 8056 w 3683632"/>
              <a:gd name="connsiteY7" fmla="*/ 69457 h 1849713"/>
              <a:gd name="connsiteX8" fmla="*/ 68577 w 3683632"/>
              <a:gd name="connsiteY8" fmla="*/ 8935 h 184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3632" h="1849713">
                <a:moveTo>
                  <a:pt x="112835" y="0"/>
                </a:moveTo>
                <a:lnTo>
                  <a:pt x="3569916" y="0"/>
                </a:lnTo>
                <a:lnTo>
                  <a:pt x="3614173" y="8935"/>
                </a:lnTo>
                <a:cubicBezTo>
                  <a:pt x="3654991" y="26200"/>
                  <a:pt x="3683632" y="66617"/>
                  <a:pt x="3683632" y="113724"/>
                </a:cubicBezTo>
                <a:lnTo>
                  <a:pt x="3683632" y="1849713"/>
                </a:lnTo>
                <a:lnTo>
                  <a:pt x="0" y="1849713"/>
                </a:lnTo>
                <a:lnTo>
                  <a:pt x="0" y="109356"/>
                </a:lnTo>
                <a:lnTo>
                  <a:pt x="8056" y="69457"/>
                </a:lnTo>
                <a:cubicBezTo>
                  <a:pt x="19565" y="42245"/>
                  <a:pt x="41365" y="20445"/>
                  <a:pt x="68577" y="8935"/>
                </a:cubicBezTo>
                <a:close/>
              </a:path>
            </a:pathLst>
          </a:custGeom>
        </p:spPr>
      </p:pic>
      <p:pic>
        <p:nvPicPr>
          <p:cNvPr id="57" name="图片 56"/>
          <p:cNvPicPr>
            <a:picLocks noChangeAspect="1"/>
          </p:cNvPicPr>
          <p:nvPr/>
        </p:nvPicPr>
        <p:blipFill>
          <a:blip r:embed="rId5" cstate="print">
            <a:extLst>
              <a:ext uri="{28A0092B-C50C-407E-A947-70E740481C1C}">
                <a14:useLocalDpi xmlns:a14="http://schemas.microsoft.com/office/drawing/2010/main" val="0"/>
              </a:ext>
            </a:extLst>
          </a:blip>
          <a:srcRect l="1071" t="5240" r="2908" b="22497"/>
          <a:stretch>
            <a:fillRect/>
          </a:stretch>
        </p:blipFill>
        <p:spPr>
          <a:xfrm>
            <a:off x="8137775" y="1873977"/>
            <a:ext cx="3682750" cy="1849713"/>
          </a:xfrm>
          <a:custGeom>
            <a:avLst/>
            <a:gdLst>
              <a:gd name="connsiteX0" fmla="*/ 113726 w 3682750"/>
              <a:gd name="connsiteY0" fmla="*/ 0 h 1849713"/>
              <a:gd name="connsiteX1" fmla="*/ 3569024 w 3682750"/>
              <a:gd name="connsiteY1" fmla="*/ 0 h 1849713"/>
              <a:gd name="connsiteX2" fmla="*/ 3682750 w 3682750"/>
              <a:gd name="connsiteY2" fmla="*/ 113726 h 1849713"/>
              <a:gd name="connsiteX3" fmla="*/ 3682750 w 3682750"/>
              <a:gd name="connsiteY3" fmla="*/ 1849713 h 1849713"/>
              <a:gd name="connsiteX4" fmla="*/ 0 w 3682750"/>
              <a:gd name="connsiteY4" fmla="*/ 1849713 h 1849713"/>
              <a:gd name="connsiteX5" fmla="*/ 0 w 3682750"/>
              <a:gd name="connsiteY5" fmla="*/ 113726 h 1849713"/>
              <a:gd name="connsiteX6" fmla="*/ 113726 w 3682750"/>
              <a:gd name="connsiteY6" fmla="*/ 0 h 184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750" h="1849713">
                <a:moveTo>
                  <a:pt x="113726" y="0"/>
                </a:moveTo>
                <a:lnTo>
                  <a:pt x="3569024" y="0"/>
                </a:lnTo>
                <a:cubicBezTo>
                  <a:pt x="3631833" y="0"/>
                  <a:pt x="3682750" y="50917"/>
                  <a:pt x="3682750" y="113726"/>
                </a:cubicBezTo>
                <a:lnTo>
                  <a:pt x="3682750" y="1849713"/>
                </a:lnTo>
                <a:lnTo>
                  <a:pt x="0" y="1849713"/>
                </a:lnTo>
                <a:lnTo>
                  <a:pt x="0" y="113726"/>
                </a:lnTo>
                <a:cubicBezTo>
                  <a:pt x="0" y="50917"/>
                  <a:pt x="50917" y="0"/>
                  <a:pt x="113726" y="0"/>
                </a:cubicBezTo>
                <a:close/>
              </a:path>
            </a:pathLst>
          </a:custGeom>
        </p:spPr>
      </p:pic>
    </p:spTree>
    <p:extLst>
      <p:ext uri="{BB962C8B-B14F-4D97-AF65-F5344CB8AC3E}">
        <p14:creationId xmlns:p14="http://schemas.microsoft.com/office/powerpoint/2010/main" val="9927198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750"/>
                                        <p:tgtEl>
                                          <p:spTgt spid="54"/>
                                        </p:tgtEl>
                                      </p:cBhvr>
                                    </p:animEffect>
                                  </p:childTnLst>
                                </p:cTn>
                              </p:par>
                              <p:par>
                                <p:cTn id="8" presetID="63" presetClass="path" presetSubtype="0" decel="50000" fill="hold" nodeType="withEffect">
                                  <p:stCondLst>
                                    <p:cond delay="0"/>
                                  </p:stCondLst>
                                  <p:childTnLst>
                                    <p:animMotion origin="layout" path="M 0.01523 -3.7037E-6 L -0.10885 -3.7037E-6 " pathEditMode="relative" rAng="0" ptsTypes="AA">
                                      <p:cBhvr>
                                        <p:cTn id="9" dur="750" spd="-100000" fill="hold"/>
                                        <p:tgtEl>
                                          <p:spTgt spid="54"/>
                                        </p:tgtEl>
                                        <p:attrNameLst>
                                          <p:attrName>ppt_x</p:attrName>
                                          <p:attrName>ppt_y</p:attrName>
                                        </p:attrNameLst>
                                      </p:cBhvr>
                                      <p:rCtr x="-6211" y="0"/>
                                    </p:animMotion>
                                  </p:childTnLst>
                                </p:cTn>
                              </p:par>
                              <p:par>
                                <p:cTn id="10" presetID="35" presetClass="path" presetSubtype="0" accel="50000" decel="50000" fill="hold" nodeType="withEffect">
                                  <p:stCondLst>
                                    <p:cond delay="750"/>
                                  </p:stCondLst>
                                  <p:childTnLst>
                                    <p:animMotion origin="layout" path="M 0.01601 -3.7037E-6 L 8.33333E-7 -3.7037E-6 " pathEditMode="relative" rAng="0" ptsTypes="AA">
                                      <p:cBhvr>
                                        <p:cTn id="11" dur="750" fill="hold"/>
                                        <p:tgtEl>
                                          <p:spTgt spid="54"/>
                                        </p:tgtEl>
                                        <p:attrNameLst>
                                          <p:attrName>ppt_x</p:attrName>
                                          <p:attrName>ppt_y</p:attrName>
                                        </p:attrNameLst>
                                      </p:cBhvr>
                                      <p:rCtr x="-807" y="0"/>
                                    </p:animMotion>
                                  </p:childTnLst>
                                </p:cTn>
                              </p:par>
                              <p:par>
                                <p:cTn id="12" presetID="10"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750"/>
                                        <p:tgtEl>
                                          <p:spTgt spid="31"/>
                                        </p:tgtEl>
                                      </p:cBhvr>
                                    </p:animEffect>
                                  </p:childTnLst>
                                </p:cTn>
                              </p:par>
                              <p:par>
                                <p:cTn id="15" presetID="63" presetClass="path" presetSubtype="0" decel="50000" fill="hold" grpId="1" nodeType="withEffect">
                                  <p:stCondLst>
                                    <p:cond delay="0"/>
                                  </p:stCondLst>
                                  <p:childTnLst>
                                    <p:animMotion origin="layout" path="M 0.01523 -3.7037E-6 L -0.10885 -3.7037E-6 " pathEditMode="relative" rAng="0" ptsTypes="AA">
                                      <p:cBhvr>
                                        <p:cTn id="16" dur="750" spd="-100000" fill="hold"/>
                                        <p:tgtEl>
                                          <p:spTgt spid="31"/>
                                        </p:tgtEl>
                                        <p:attrNameLst>
                                          <p:attrName>ppt_x</p:attrName>
                                          <p:attrName>ppt_y</p:attrName>
                                        </p:attrNameLst>
                                      </p:cBhvr>
                                      <p:rCtr x="-6211" y="0"/>
                                    </p:animMotion>
                                  </p:childTnLst>
                                </p:cTn>
                              </p:par>
                              <p:par>
                                <p:cTn id="17" presetID="35" presetClass="path" presetSubtype="0" accel="50000" decel="50000" fill="hold" grpId="2" nodeType="withEffect">
                                  <p:stCondLst>
                                    <p:cond delay="750"/>
                                  </p:stCondLst>
                                  <p:childTnLst>
                                    <p:animMotion origin="layout" path="M 0.01601 -3.7037E-6 L 8.33333E-7 -3.7037E-6 " pathEditMode="relative" rAng="0" ptsTypes="AA">
                                      <p:cBhvr>
                                        <p:cTn id="18" dur="750" fill="hold"/>
                                        <p:tgtEl>
                                          <p:spTgt spid="31"/>
                                        </p:tgtEl>
                                        <p:attrNameLst>
                                          <p:attrName>ppt_x</p:attrName>
                                          <p:attrName>ppt_y</p:attrName>
                                        </p:attrNameLst>
                                      </p:cBhvr>
                                      <p:rCtr x="-807" y="0"/>
                                    </p:animMotion>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42" presetClass="path" presetSubtype="0" decel="30000" fill="hold" grpId="1" nodeType="withEffect">
                                  <p:stCondLst>
                                    <p:cond delay="0"/>
                                  </p:stCondLst>
                                  <p:childTnLst>
                                    <p:animMotion origin="layout" path="M 3.125E-6 -0.03981 L 3.125E-6 0.14815 " pathEditMode="relative" rAng="0" ptsTypes="AA">
                                      <p:cBhvr>
                                        <p:cTn id="23" dur="750" spd="-100000" fill="hold"/>
                                        <p:tgtEl>
                                          <p:spTgt spid="32"/>
                                        </p:tgtEl>
                                        <p:attrNameLst>
                                          <p:attrName>ppt_x</p:attrName>
                                          <p:attrName>ppt_y</p:attrName>
                                        </p:attrNameLst>
                                      </p:cBhvr>
                                      <p:rCtr x="0" y="9398"/>
                                    </p:animMotion>
                                  </p:childTnLst>
                                </p:cTn>
                              </p:par>
                              <p:par>
                                <p:cTn id="24" presetID="42" presetClass="path" presetSubtype="0" accel="30000" decel="30000" fill="hold" grpId="2" nodeType="withEffect">
                                  <p:stCondLst>
                                    <p:cond delay="750"/>
                                  </p:stCondLst>
                                  <p:childTnLst>
                                    <p:animMotion origin="layout" path="M 3.125E-6 -0.03981 L 3.125E-6 -3.7037E-6 " pathEditMode="relative" rAng="0" ptsTypes="AA">
                                      <p:cBhvr>
                                        <p:cTn id="25" dur="750" fill="hold"/>
                                        <p:tgtEl>
                                          <p:spTgt spid="32"/>
                                        </p:tgtEl>
                                        <p:attrNameLst>
                                          <p:attrName>ppt_x</p:attrName>
                                          <p:attrName>ppt_y</p:attrName>
                                        </p:attrNameLst>
                                      </p:cBhvr>
                                      <p:rCtr x="0" y="1991"/>
                                    </p:animMotion>
                                  </p:childTnLst>
                                </p:cTn>
                              </p:par>
                              <p:par>
                                <p:cTn id="26" presetID="10"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42" presetClass="path" presetSubtype="0" decel="30000" fill="hold" nodeType="withEffect">
                                  <p:stCondLst>
                                    <p:cond delay="0"/>
                                  </p:stCondLst>
                                  <p:childTnLst>
                                    <p:animMotion origin="layout" path="M 3.125E-6 -0.03981 L 3.125E-6 0.14815 " pathEditMode="relative" rAng="0" ptsTypes="AA">
                                      <p:cBhvr>
                                        <p:cTn id="30" dur="750" spd="-100000" fill="hold"/>
                                        <p:tgtEl>
                                          <p:spTgt spid="56"/>
                                        </p:tgtEl>
                                        <p:attrNameLst>
                                          <p:attrName>ppt_x</p:attrName>
                                          <p:attrName>ppt_y</p:attrName>
                                        </p:attrNameLst>
                                      </p:cBhvr>
                                      <p:rCtr x="0" y="9398"/>
                                    </p:animMotion>
                                  </p:childTnLst>
                                </p:cTn>
                              </p:par>
                              <p:par>
                                <p:cTn id="31" presetID="42" presetClass="path" presetSubtype="0" accel="30000" decel="30000" fill="hold" nodeType="withEffect">
                                  <p:stCondLst>
                                    <p:cond delay="750"/>
                                  </p:stCondLst>
                                  <p:childTnLst>
                                    <p:animMotion origin="layout" path="M 3.125E-6 -0.03981 L 3.125E-6 -3.7037E-6 " pathEditMode="relative" rAng="0" ptsTypes="AA">
                                      <p:cBhvr>
                                        <p:cTn id="32" dur="750" fill="hold"/>
                                        <p:tgtEl>
                                          <p:spTgt spid="56"/>
                                        </p:tgtEl>
                                        <p:attrNameLst>
                                          <p:attrName>ppt_x</p:attrName>
                                          <p:attrName>ppt_y</p:attrName>
                                        </p:attrNameLst>
                                      </p:cBhvr>
                                      <p:rCtr x="0" y="1991"/>
                                    </p:animMotion>
                                  </p:childTnLst>
                                </p:cTn>
                              </p:par>
                              <p:par>
                                <p:cTn id="33" presetID="10"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750"/>
                                        <p:tgtEl>
                                          <p:spTgt spid="57"/>
                                        </p:tgtEl>
                                      </p:cBhvr>
                                    </p:animEffect>
                                  </p:childTnLst>
                                </p:cTn>
                              </p:par>
                              <p:par>
                                <p:cTn id="36" presetID="63" presetClass="path" presetSubtype="0" decel="50000" fill="hold" nodeType="withEffect">
                                  <p:stCondLst>
                                    <p:cond delay="0"/>
                                  </p:stCondLst>
                                  <p:childTnLst>
                                    <p:animMotion origin="layout" path="M -0.01562 -3.7037E-6 L 0.11081 -3.7037E-6 " pathEditMode="relative" rAng="0" ptsTypes="AA">
                                      <p:cBhvr>
                                        <p:cTn id="37" dur="750" spd="-100000" fill="hold"/>
                                        <p:tgtEl>
                                          <p:spTgt spid="57"/>
                                        </p:tgtEl>
                                        <p:attrNameLst>
                                          <p:attrName>ppt_x</p:attrName>
                                          <p:attrName>ppt_y</p:attrName>
                                        </p:attrNameLst>
                                      </p:cBhvr>
                                      <p:rCtr x="6315" y="0"/>
                                    </p:animMotion>
                                  </p:childTnLst>
                                </p:cTn>
                              </p:par>
                              <p:par>
                                <p:cTn id="38" presetID="35" presetClass="path" presetSubtype="0" accel="50000" decel="50000" fill="hold" nodeType="withEffect">
                                  <p:stCondLst>
                                    <p:cond delay="750"/>
                                  </p:stCondLst>
                                  <p:childTnLst>
                                    <p:animMotion origin="layout" path="M -0.01562 -3.7037E-6 L -2.29167E-6 -3.7037E-6 " pathEditMode="relative" rAng="0" ptsTypes="AA">
                                      <p:cBhvr>
                                        <p:cTn id="39" dur="750" fill="hold"/>
                                        <p:tgtEl>
                                          <p:spTgt spid="57"/>
                                        </p:tgtEl>
                                        <p:attrNameLst>
                                          <p:attrName>ppt_x</p:attrName>
                                          <p:attrName>ppt_y</p:attrName>
                                        </p:attrNameLst>
                                      </p:cBhvr>
                                      <p:rCtr x="781" y="0"/>
                                    </p:animMotion>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750"/>
                                        <p:tgtEl>
                                          <p:spTgt spid="33"/>
                                        </p:tgtEl>
                                      </p:cBhvr>
                                    </p:animEffect>
                                  </p:childTnLst>
                                </p:cTn>
                              </p:par>
                              <p:par>
                                <p:cTn id="43" presetID="63" presetClass="path" presetSubtype="0" decel="50000" fill="hold" grpId="1" nodeType="withEffect">
                                  <p:stCondLst>
                                    <p:cond delay="0"/>
                                  </p:stCondLst>
                                  <p:childTnLst>
                                    <p:animMotion origin="layout" path="M -0.01562 -3.7037E-6 L 0.11081 -3.7037E-6 " pathEditMode="relative" rAng="0" ptsTypes="AA">
                                      <p:cBhvr>
                                        <p:cTn id="44" dur="750" spd="-100000" fill="hold"/>
                                        <p:tgtEl>
                                          <p:spTgt spid="33"/>
                                        </p:tgtEl>
                                        <p:attrNameLst>
                                          <p:attrName>ppt_x</p:attrName>
                                          <p:attrName>ppt_y</p:attrName>
                                        </p:attrNameLst>
                                      </p:cBhvr>
                                      <p:rCtr x="6315" y="0"/>
                                    </p:animMotion>
                                  </p:childTnLst>
                                </p:cTn>
                              </p:par>
                              <p:par>
                                <p:cTn id="45" presetID="35" presetClass="path" presetSubtype="0" accel="50000" decel="50000" fill="hold" grpId="2" nodeType="withEffect">
                                  <p:stCondLst>
                                    <p:cond delay="750"/>
                                  </p:stCondLst>
                                  <p:childTnLst>
                                    <p:animMotion origin="layout" path="M -0.01562 -3.7037E-6 L -2.29167E-6 -3.7037E-6 " pathEditMode="relative" rAng="0" ptsTypes="AA">
                                      <p:cBhvr>
                                        <p:cTn id="46" dur="750" fill="hold"/>
                                        <p:tgtEl>
                                          <p:spTgt spid="33"/>
                                        </p:tgtEl>
                                        <p:attrNameLst>
                                          <p:attrName>ppt_x</p:attrName>
                                          <p:attrName>ppt_y</p:attrName>
                                        </p:attrNameLst>
                                      </p:cBhvr>
                                      <p:rCtr x="781" y="0"/>
                                    </p:animMotion>
                                  </p:childTnLst>
                                </p:cTn>
                              </p:par>
                              <p:par>
                                <p:cTn id="47" presetID="53" presetClass="entr" presetSubtype="16" fill="hold" grpId="0" nodeType="withEffect">
                                  <p:stCondLst>
                                    <p:cond delay="1250"/>
                                  </p:stCondLst>
                                  <p:childTnLst>
                                    <p:set>
                                      <p:cBhvr>
                                        <p:cTn id="48" dur="1" fill="hold">
                                          <p:stCondLst>
                                            <p:cond delay="0"/>
                                          </p:stCondLst>
                                        </p:cTn>
                                        <p:tgtEl>
                                          <p:spTgt spid="15"/>
                                        </p:tgtEl>
                                        <p:attrNameLst>
                                          <p:attrName>style.visibility</p:attrName>
                                        </p:attrNameLst>
                                      </p:cBhvr>
                                      <p:to>
                                        <p:strVal val="visible"/>
                                      </p:to>
                                    </p:set>
                                    <p:anim calcmode="lin" valueType="num">
                                      <p:cBhvr>
                                        <p:cTn id="49" dur="750" fill="hold"/>
                                        <p:tgtEl>
                                          <p:spTgt spid="15"/>
                                        </p:tgtEl>
                                        <p:attrNameLst>
                                          <p:attrName>ppt_w</p:attrName>
                                        </p:attrNameLst>
                                      </p:cBhvr>
                                      <p:tavLst>
                                        <p:tav tm="0">
                                          <p:val>
                                            <p:fltVal val="0"/>
                                          </p:val>
                                        </p:tav>
                                        <p:tav tm="100000">
                                          <p:val>
                                            <p:strVal val="#ppt_w"/>
                                          </p:val>
                                        </p:tav>
                                      </p:tavLst>
                                    </p:anim>
                                    <p:anim calcmode="lin" valueType="num">
                                      <p:cBhvr>
                                        <p:cTn id="50" dur="750" fill="hold"/>
                                        <p:tgtEl>
                                          <p:spTgt spid="15"/>
                                        </p:tgtEl>
                                        <p:attrNameLst>
                                          <p:attrName>ppt_h</p:attrName>
                                        </p:attrNameLst>
                                      </p:cBhvr>
                                      <p:tavLst>
                                        <p:tav tm="0">
                                          <p:val>
                                            <p:fltVal val="0"/>
                                          </p:val>
                                        </p:tav>
                                        <p:tav tm="100000">
                                          <p:val>
                                            <p:strVal val="#ppt_h"/>
                                          </p:val>
                                        </p:tav>
                                      </p:tavLst>
                                    </p:anim>
                                    <p:animEffect transition="in" filter="fade">
                                      <p:cBhvr>
                                        <p:cTn id="51" dur="750"/>
                                        <p:tgtEl>
                                          <p:spTgt spid="15"/>
                                        </p:tgtEl>
                                      </p:cBhvr>
                                    </p:animEffect>
                                  </p:childTnLst>
                                </p:cTn>
                              </p:par>
                              <p:par>
                                <p:cTn id="52" presetID="53" presetClass="entr" presetSubtype="16" fill="hold" grpId="0" nodeType="withEffect">
                                  <p:stCondLst>
                                    <p:cond delay="1250"/>
                                  </p:stCondLst>
                                  <p:childTnLst>
                                    <p:set>
                                      <p:cBhvr>
                                        <p:cTn id="53" dur="1" fill="hold">
                                          <p:stCondLst>
                                            <p:cond delay="0"/>
                                          </p:stCondLst>
                                        </p:cTn>
                                        <p:tgtEl>
                                          <p:spTgt spid="19"/>
                                        </p:tgtEl>
                                        <p:attrNameLst>
                                          <p:attrName>style.visibility</p:attrName>
                                        </p:attrNameLst>
                                      </p:cBhvr>
                                      <p:to>
                                        <p:strVal val="visible"/>
                                      </p:to>
                                    </p:set>
                                    <p:anim calcmode="lin" valueType="num">
                                      <p:cBhvr>
                                        <p:cTn id="54" dur="750" fill="hold"/>
                                        <p:tgtEl>
                                          <p:spTgt spid="19"/>
                                        </p:tgtEl>
                                        <p:attrNameLst>
                                          <p:attrName>ppt_w</p:attrName>
                                        </p:attrNameLst>
                                      </p:cBhvr>
                                      <p:tavLst>
                                        <p:tav tm="0">
                                          <p:val>
                                            <p:fltVal val="0"/>
                                          </p:val>
                                        </p:tav>
                                        <p:tav tm="100000">
                                          <p:val>
                                            <p:strVal val="#ppt_w"/>
                                          </p:val>
                                        </p:tav>
                                      </p:tavLst>
                                    </p:anim>
                                    <p:anim calcmode="lin" valueType="num">
                                      <p:cBhvr>
                                        <p:cTn id="55" dur="750" fill="hold"/>
                                        <p:tgtEl>
                                          <p:spTgt spid="19"/>
                                        </p:tgtEl>
                                        <p:attrNameLst>
                                          <p:attrName>ppt_h</p:attrName>
                                        </p:attrNameLst>
                                      </p:cBhvr>
                                      <p:tavLst>
                                        <p:tav tm="0">
                                          <p:val>
                                            <p:fltVal val="0"/>
                                          </p:val>
                                        </p:tav>
                                        <p:tav tm="100000">
                                          <p:val>
                                            <p:strVal val="#ppt_h"/>
                                          </p:val>
                                        </p:tav>
                                      </p:tavLst>
                                    </p:anim>
                                    <p:animEffect transition="in" filter="fade">
                                      <p:cBhvr>
                                        <p:cTn id="56" dur="750"/>
                                        <p:tgtEl>
                                          <p:spTgt spid="19"/>
                                        </p:tgtEl>
                                      </p:cBhvr>
                                    </p:animEffect>
                                  </p:childTnLst>
                                </p:cTn>
                              </p:par>
                              <p:par>
                                <p:cTn id="57" presetID="53" presetClass="entr" presetSubtype="16" fill="hold" grpId="0" nodeType="withEffect">
                                  <p:stCondLst>
                                    <p:cond delay="1250"/>
                                  </p:stCondLst>
                                  <p:childTnLst>
                                    <p:set>
                                      <p:cBhvr>
                                        <p:cTn id="58" dur="1" fill="hold">
                                          <p:stCondLst>
                                            <p:cond delay="0"/>
                                          </p:stCondLst>
                                        </p:cTn>
                                        <p:tgtEl>
                                          <p:spTgt spid="23"/>
                                        </p:tgtEl>
                                        <p:attrNameLst>
                                          <p:attrName>style.visibility</p:attrName>
                                        </p:attrNameLst>
                                      </p:cBhvr>
                                      <p:to>
                                        <p:strVal val="visible"/>
                                      </p:to>
                                    </p:set>
                                    <p:anim calcmode="lin" valueType="num">
                                      <p:cBhvr>
                                        <p:cTn id="59" dur="750" fill="hold"/>
                                        <p:tgtEl>
                                          <p:spTgt spid="23"/>
                                        </p:tgtEl>
                                        <p:attrNameLst>
                                          <p:attrName>ppt_w</p:attrName>
                                        </p:attrNameLst>
                                      </p:cBhvr>
                                      <p:tavLst>
                                        <p:tav tm="0">
                                          <p:val>
                                            <p:fltVal val="0"/>
                                          </p:val>
                                        </p:tav>
                                        <p:tav tm="100000">
                                          <p:val>
                                            <p:strVal val="#ppt_w"/>
                                          </p:val>
                                        </p:tav>
                                      </p:tavLst>
                                    </p:anim>
                                    <p:anim calcmode="lin" valueType="num">
                                      <p:cBhvr>
                                        <p:cTn id="60" dur="750" fill="hold"/>
                                        <p:tgtEl>
                                          <p:spTgt spid="23"/>
                                        </p:tgtEl>
                                        <p:attrNameLst>
                                          <p:attrName>ppt_h</p:attrName>
                                        </p:attrNameLst>
                                      </p:cBhvr>
                                      <p:tavLst>
                                        <p:tav tm="0">
                                          <p:val>
                                            <p:fltVal val="0"/>
                                          </p:val>
                                        </p:tav>
                                        <p:tav tm="100000">
                                          <p:val>
                                            <p:strVal val="#ppt_h"/>
                                          </p:val>
                                        </p:tav>
                                      </p:tavLst>
                                    </p:anim>
                                    <p:animEffect transition="in" filter="fade">
                                      <p:cBhvr>
                                        <p:cTn id="61" dur="750"/>
                                        <p:tgtEl>
                                          <p:spTgt spid="23"/>
                                        </p:tgtEl>
                                      </p:cBhvr>
                                    </p:animEffect>
                                  </p:childTnLst>
                                </p:cTn>
                              </p:par>
                              <p:par>
                                <p:cTn id="62" presetID="16" presetClass="entr" presetSubtype="42" fill="hold" nodeType="withEffect">
                                  <p:stCondLst>
                                    <p:cond delay="1250"/>
                                  </p:stCondLst>
                                  <p:childTnLst>
                                    <p:set>
                                      <p:cBhvr>
                                        <p:cTn id="63" dur="1" fill="hold">
                                          <p:stCondLst>
                                            <p:cond delay="0"/>
                                          </p:stCondLst>
                                        </p:cTn>
                                        <p:tgtEl>
                                          <p:spTgt spid="17"/>
                                        </p:tgtEl>
                                        <p:attrNameLst>
                                          <p:attrName>style.visibility</p:attrName>
                                        </p:attrNameLst>
                                      </p:cBhvr>
                                      <p:to>
                                        <p:strVal val="visible"/>
                                      </p:to>
                                    </p:set>
                                    <p:animEffect transition="in" filter="barn(outHorizontal)">
                                      <p:cBhvr>
                                        <p:cTn id="64" dur="750"/>
                                        <p:tgtEl>
                                          <p:spTgt spid="17"/>
                                        </p:tgtEl>
                                      </p:cBhvr>
                                    </p:animEffect>
                                  </p:childTnLst>
                                </p:cTn>
                              </p:par>
                              <p:par>
                                <p:cTn id="65" presetID="16" presetClass="entr" presetSubtype="42" fill="hold" nodeType="withEffect">
                                  <p:stCondLst>
                                    <p:cond delay="1250"/>
                                  </p:stCondLst>
                                  <p:childTnLst>
                                    <p:set>
                                      <p:cBhvr>
                                        <p:cTn id="66" dur="1" fill="hold">
                                          <p:stCondLst>
                                            <p:cond delay="0"/>
                                          </p:stCondLst>
                                        </p:cTn>
                                        <p:tgtEl>
                                          <p:spTgt spid="21"/>
                                        </p:tgtEl>
                                        <p:attrNameLst>
                                          <p:attrName>style.visibility</p:attrName>
                                        </p:attrNameLst>
                                      </p:cBhvr>
                                      <p:to>
                                        <p:strVal val="visible"/>
                                      </p:to>
                                    </p:set>
                                    <p:animEffect transition="in" filter="barn(outHorizontal)">
                                      <p:cBhvr>
                                        <p:cTn id="67" dur="750"/>
                                        <p:tgtEl>
                                          <p:spTgt spid="21"/>
                                        </p:tgtEl>
                                      </p:cBhvr>
                                    </p:animEffect>
                                  </p:childTnLst>
                                </p:cTn>
                              </p:par>
                              <p:par>
                                <p:cTn id="68" presetID="16" presetClass="entr" presetSubtype="42" fill="hold" nodeType="withEffect">
                                  <p:stCondLst>
                                    <p:cond delay="1250"/>
                                  </p:stCondLst>
                                  <p:childTnLst>
                                    <p:set>
                                      <p:cBhvr>
                                        <p:cTn id="69" dur="1" fill="hold">
                                          <p:stCondLst>
                                            <p:cond delay="0"/>
                                          </p:stCondLst>
                                        </p:cTn>
                                        <p:tgtEl>
                                          <p:spTgt spid="25"/>
                                        </p:tgtEl>
                                        <p:attrNameLst>
                                          <p:attrName>style.visibility</p:attrName>
                                        </p:attrNameLst>
                                      </p:cBhvr>
                                      <p:to>
                                        <p:strVal val="visible"/>
                                      </p:to>
                                    </p:set>
                                    <p:animEffect transition="in" filter="barn(outHorizontal)">
                                      <p:cBhvr>
                                        <p:cTn id="70" dur="750"/>
                                        <p:tgtEl>
                                          <p:spTgt spid="25"/>
                                        </p:tgtEl>
                                      </p:cBhvr>
                                    </p:animEffect>
                                  </p:childTnLst>
                                </p:cTn>
                              </p:par>
                              <p:par>
                                <p:cTn id="71" presetID="22" presetClass="entr" presetSubtype="8" fill="hold" grpId="0" nodeType="withEffect">
                                  <p:stCondLst>
                                    <p:cond delay="1250"/>
                                  </p:stCondLst>
                                  <p:childTnLst>
                                    <p:set>
                                      <p:cBhvr>
                                        <p:cTn id="72" dur="1" fill="hold">
                                          <p:stCondLst>
                                            <p:cond delay="0"/>
                                          </p:stCondLst>
                                        </p:cTn>
                                        <p:tgtEl>
                                          <p:spTgt spid="40"/>
                                        </p:tgtEl>
                                        <p:attrNameLst>
                                          <p:attrName>style.visibility</p:attrName>
                                        </p:attrNameLst>
                                      </p:cBhvr>
                                      <p:to>
                                        <p:strVal val="visible"/>
                                      </p:to>
                                    </p:set>
                                    <p:animEffect transition="in" filter="wipe(left)">
                                      <p:cBhvr>
                                        <p:cTn id="73" dur="750"/>
                                        <p:tgtEl>
                                          <p:spTgt spid="40"/>
                                        </p:tgtEl>
                                      </p:cBhvr>
                                    </p:animEffect>
                                  </p:childTnLst>
                                </p:cTn>
                              </p:par>
                              <p:par>
                                <p:cTn id="74" presetID="22" presetClass="entr" presetSubtype="8" fill="hold" grpId="0" nodeType="withEffect">
                                  <p:stCondLst>
                                    <p:cond delay="125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850"/>
                                        <p:tgtEl>
                                          <p:spTgt spid="18"/>
                                        </p:tgtEl>
                                      </p:cBhvr>
                                    </p:animEffect>
                                  </p:childTnLst>
                                </p:cTn>
                              </p:par>
                              <p:par>
                                <p:cTn id="77" presetID="22" presetClass="entr" presetSubtype="8" fill="hold" grpId="0" nodeType="withEffect">
                                  <p:stCondLst>
                                    <p:cond delay="125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750"/>
                                        <p:tgtEl>
                                          <p:spTgt spid="42"/>
                                        </p:tgtEl>
                                      </p:cBhvr>
                                    </p:animEffect>
                                  </p:childTnLst>
                                </p:cTn>
                              </p:par>
                              <p:par>
                                <p:cTn id="80" presetID="22" presetClass="entr" presetSubtype="8" fill="hold" grpId="0" nodeType="withEffect">
                                  <p:stCondLst>
                                    <p:cond delay="1250"/>
                                  </p:stCondLst>
                                  <p:childTnLst>
                                    <p:set>
                                      <p:cBhvr>
                                        <p:cTn id="81" dur="1" fill="hold">
                                          <p:stCondLst>
                                            <p:cond delay="0"/>
                                          </p:stCondLst>
                                        </p:cTn>
                                        <p:tgtEl>
                                          <p:spTgt spid="43"/>
                                        </p:tgtEl>
                                        <p:attrNameLst>
                                          <p:attrName>style.visibility</p:attrName>
                                        </p:attrNameLst>
                                      </p:cBhvr>
                                      <p:to>
                                        <p:strVal val="visible"/>
                                      </p:to>
                                    </p:set>
                                    <p:animEffect transition="in" filter="wipe(left)">
                                      <p:cBhvr>
                                        <p:cTn id="82" dur="850"/>
                                        <p:tgtEl>
                                          <p:spTgt spid="43"/>
                                        </p:tgtEl>
                                      </p:cBhvr>
                                    </p:animEffect>
                                  </p:childTnLst>
                                </p:cTn>
                              </p:par>
                              <p:par>
                                <p:cTn id="83" presetID="22" presetClass="entr" presetSubtype="8" fill="hold" grpId="0" nodeType="withEffect">
                                  <p:stCondLst>
                                    <p:cond delay="1250"/>
                                  </p:stCondLst>
                                  <p:childTnLst>
                                    <p:set>
                                      <p:cBhvr>
                                        <p:cTn id="84" dur="1" fill="hold">
                                          <p:stCondLst>
                                            <p:cond delay="0"/>
                                          </p:stCondLst>
                                        </p:cTn>
                                        <p:tgtEl>
                                          <p:spTgt spid="41"/>
                                        </p:tgtEl>
                                        <p:attrNameLst>
                                          <p:attrName>style.visibility</p:attrName>
                                        </p:attrNameLst>
                                      </p:cBhvr>
                                      <p:to>
                                        <p:strVal val="visible"/>
                                      </p:to>
                                    </p:set>
                                    <p:animEffect transition="in" filter="wipe(left)">
                                      <p:cBhvr>
                                        <p:cTn id="85" dur="750"/>
                                        <p:tgtEl>
                                          <p:spTgt spid="41"/>
                                        </p:tgtEl>
                                      </p:cBhvr>
                                    </p:animEffect>
                                  </p:childTnLst>
                                </p:cTn>
                              </p:par>
                              <p:par>
                                <p:cTn id="86" presetID="22" presetClass="entr" presetSubtype="8" fill="hold" grpId="0" nodeType="withEffect">
                                  <p:stCondLst>
                                    <p:cond delay="1250"/>
                                  </p:stCondLst>
                                  <p:childTnLst>
                                    <p:set>
                                      <p:cBhvr>
                                        <p:cTn id="87" dur="1" fill="hold">
                                          <p:stCondLst>
                                            <p:cond delay="0"/>
                                          </p:stCondLst>
                                        </p:cTn>
                                        <p:tgtEl>
                                          <p:spTgt spid="45"/>
                                        </p:tgtEl>
                                        <p:attrNameLst>
                                          <p:attrName>style.visibility</p:attrName>
                                        </p:attrNameLst>
                                      </p:cBhvr>
                                      <p:to>
                                        <p:strVal val="visible"/>
                                      </p:to>
                                    </p:set>
                                    <p:animEffect transition="in" filter="wipe(left)">
                                      <p:cBhvr>
                                        <p:cTn id="88" dur="850"/>
                                        <p:tgtEl>
                                          <p:spTgt spid="45"/>
                                        </p:tgtEl>
                                      </p:cBhvr>
                                    </p:animEffect>
                                  </p:childTnLst>
                                </p:cTn>
                              </p:par>
                              <p:par>
                                <p:cTn id="89" presetID="22" presetClass="entr" presetSubtype="8" fill="hold" grpId="0" nodeType="withEffect">
                                  <p:stCondLst>
                                    <p:cond delay="1250"/>
                                  </p:stCondLst>
                                  <p:childTnLst>
                                    <p:set>
                                      <p:cBhvr>
                                        <p:cTn id="90" dur="1" fill="hold">
                                          <p:stCondLst>
                                            <p:cond delay="0"/>
                                          </p:stCondLst>
                                        </p:cTn>
                                        <p:tgtEl>
                                          <p:spTgt spid="46"/>
                                        </p:tgtEl>
                                        <p:attrNameLst>
                                          <p:attrName>style.visibility</p:attrName>
                                        </p:attrNameLst>
                                      </p:cBhvr>
                                      <p:to>
                                        <p:strVal val="visible"/>
                                      </p:to>
                                    </p:set>
                                    <p:animEffect transition="in" filter="wipe(left)">
                                      <p:cBhvr>
                                        <p:cTn id="91" dur="850"/>
                                        <p:tgtEl>
                                          <p:spTgt spid="46"/>
                                        </p:tgtEl>
                                      </p:cBhvr>
                                    </p:animEffect>
                                  </p:childTnLst>
                                </p:cTn>
                              </p:par>
                              <p:par>
                                <p:cTn id="92" presetID="22" presetClass="entr" presetSubtype="8" fill="hold" grpId="0" nodeType="withEffect">
                                  <p:stCondLst>
                                    <p:cond delay="1250"/>
                                  </p:stCondLst>
                                  <p:childTnLst>
                                    <p:set>
                                      <p:cBhvr>
                                        <p:cTn id="93" dur="1" fill="hold">
                                          <p:stCondLst>
                                            <p:cond delay="0"/>
                                          </p:stCondLst>
                                        </p:cTn>
                                        <p:tgtEl>
                                          <p:spTgt spid="44"/>
                                        </p:tgtEl>
                                        <p:attrNameLst>
                                          <p:attrName>style.visibility</p:attrName>
                                        </p:attrNameLst>
                                      </p:cBhvr>
                                      <p:to>
                                        <p:strVal val="visible"/>
                                      </p:to>
                                    </p:set>
                                    <p:animEffect transition="in" filter="wipe(left)">
                                      <p:cBhvr>
                                        <p:cTn id="94" dur="850"/>
                                        <p:tgtEl>
                                          <p:spTgt spid="44"/>
                                        </p:tgtEl>
                                      </p:cBhvr>
                                    </p:animEffect>
                                  </p:childTnLst>
                                </p:cTn>
                              </p:par>
                              <p:par>
                                <p:cTn id="95" presetID="22" presetClass="entr" presetSubtype="8" fill="hold" grpId="0" nodeType="withEffect">
                                  <p:stCondLst>
                                    <p:cond delay="1250"/>
                                  </p:stCondLst>
                                  <p:childTnLst>
                                    <p:set>
                                      <p:cBhvr>
                                        <p:cTn id="96" dur="1" fill="hold">
                                          <p:stCondLst>
                                            <p:cond delay="0"/>
                                          </p:stCondLst>
                                        </p:cTn>
                                        <p:tgtEl>
                                          <p:spTgt spid="27"/>
                                        </p:tgtEl>
                                        <p:attrNameLst>
                                          <p:attrName>style.visibility</p:attrName>
                                        </p:attrNameLst>
                                      </p:cBhvr>
                                      <p:to>
                                        <p:strVal val="visible"/>
                                      </p:to>
                                    </p:set>
                                    <p:animEffect transition="in" filter="wipe(left)">
                                      <p:cBhvr>
                                        <p:cTn id="97" dur="8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3" grpId="0" animBg="1"/>
      <p:bldP spid="33" grpId="1" animBg="1"/>
      <p:bldP spid="33" grpId="2" animBg="1"/>
      <p:bldP spid="32" grpId="0" animBg="1"/>
      <p:bldP spid="32" grpId="1" animBg="1"/>
      <p:bldP spid="32" grpId="2" animBg="1"/>
      <p:bldP spid="15" grpId="0"/>
      <p:bldP spid="18" grpId="0"/>
      <p:bldP spid="19" grpId="0"/>
      <p:bldP spid="23" grpId="0"/>
      <p:bldP spid="27" grpId="0"/>
      <p:bldP spid="40" grpId="0"/>
      <p:bldP spid="41" grpId="0"/>
      <p:bldP spid="42" grpId="0"/>
      <p:bldP spid="43" grpId="0"/>
      <p:bldP spid="44"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a:xfrm>
            <a:off x="1374319" y="1778253"/>
            <a:ext cx="3249781" cy="1783533"/>
          </a:xfrm>
          <a:prstGeom prst="roundRect">
            <a:avLst>
              <a:gd name="adj" fmla="val 2782"/>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6835734" y="1778253"/>
            <a:ext cx="3249781" cy="1783533"/>
          </a:xfrm>
          <a:prstGeom prst="roundRect">
            <a:avLst>
              <a:gd name="adj" fmla="val 2782"/>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1374319" y="4108099"/>
            <a:ext cx="3249781" cy="1783533"/>
          </a:xfrm>
          <a:prstGeom prst="roundRect">
            <a:avLst>
              <a:gd name="adj" fmla="val 2782"/>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6835734" y="4108099"/>
            <a:ext cx="3249781" cy="1783533"/>
          </a:xfrm>
          <a:prstGeom prst="roundRect">
            <a:avLst>
              <a:gd name="adj" fmla="val 2782"/>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05</a:t>
            </a:r>
            <a:endParaRPr lang="zh-CN" altLang="en-US" sz="3200" b="1" dirty="0">
              <a:solidFill>
                <a:schemeClr val="accent2"/>
              </a:solidFill>
            </a:endParaRPr>
          </a:p>
        </p:txBody>
      </p:sp>
      <p:sp>
        <p:nvSpPr>
          <p:cNvPr id="7" name="文本框 6"/>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8" name="矩形 7"/>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sp>
        <p:nvSpPr>
          <p:cNvPr id="19" name="矩形 18"/>
          <p:cNvSpPr/>
          <p:nvPr/>
        </p:nvSpPr>
        <p:spPr>
          <a:xfrm>
            <a:off x="1572912" y="3386728"/>
            <a:ext cx="1131683" cy="3166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06"/>
          </a:p>
        </p:txBody>
      </p:sp>
      <p:sp>
        <p:nvSpPr>
          <p:cNvPr id="20" name="文本框 19"/>
          <p:cNvSpPr txBox="1"/>
          <p:nvPr/>
        </p:nvSpPr>
        <p:spPr>
          <a:xfrm>
            <a:off x="1552523" y="3386728"/>
            <a:ext cx="1172460" cy="307777"/>
          </a:xfrm>
          <a:prstGeom prst="rect">
            <a:avLst/>
          </a:prstGeom>
          <a:noFill/>
        </p:spPr>
        <p:txBody>
          <a:bodyPr wrap="square" rtlCol="0">
            <a:spAutoFit/>
          </a:bodyPr>
          <a:lstStyle/>
          <a:p>
            <a:pPr algn="ctr"/>
            <a:r>
              <a:rPr lang="en-US" altLang="zh-CN" sz="1400" dirty="0">
                <a:solidFill>
                  <a:schemeClr val="bg1">
                    <a:lumMod val="95000"/>
                  </a:schemeClr>
                </a:solidFill>
              </a:rPr>
              <a:t>your name</a:t>
            </a:r>
            <a:endParaRPr lang="zh-CN" altLang="en-US" sz="1400" dirty="0">
              <a:solidFill>
                <a:schemeClr val="bg1">
                  <a:lumMod val="95000"/>
                </a:schemeClr>
              </a:solidFill>
            </a:endParaRPr>
          </a:p>
        </p:txBody>
      </p:sp>
      <p:sp>
        <p:nvSpPr>
          <p:cNvPr id="23" name="矩形 22"/>
          <p:cNvSpPr/>
          <p:nvPr/>
        </p:nvSpPr>
        <p:spPr>
          <a:xfrm>
            <a:off x="7025274" y="3386728"/>
            <a:ext cx="1131683" cy="3166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06"/>
          </a:p>
        </p:txBody>
      </p:sp>
      <p:sp>
        <p:nvSpPr>
          <p:cNvPr id="24" name="文本框 23"/>
          <p:cNvSpPr txBox="1"/>
          <p:nvPr/>
        </p:nvSpPr>
        <p:spPr>
          <a:xfrm>
            <a:off x="7004885" y="3386728"/>
            <a:ext cx="1172460" cy="307777"/>
          </a:xfrm>
          <a:prstGeom prst="rect">
            <a:avLst/>
          </a:prstGeom>
          <a:noFill/>
        </p:spPr>
        <p:txBody>
          <a:bodyPr wrap="square" rtlCol="0">
            <a:spAutoFit/>
          </a:bodyPr>
          <a:lstStyle/>
          <a:p>
            <a:pPr algn="ctr"/>
            <a:r>
              <a:rPr lang="en-US" altLang="zh-CN" sz="1400" dirty="0">
                <a:solidFill>
                  <a:schemeClr val="bg1">
                    <a:lumMod val="95000"/>
                  </a:schemeClr>
                </a:solidFill>
              </a:rPr>
              <a:t>your name</a:t>
            </a:r>
            <a:endParaRPr lang="zh-CN" altLang="en-US" sz="1400" dirty="0">
              <a:solidFill>
                <a:schemeClr val="bg1">
                  <a:lumMod val="95000"/>
                </a:schemeClr>
              </a:solidFill>
            </a:endParaRPr>
          </a:p>
        </p:txBody>
      </p:sp>
      <p:sp>
        <p:nvSpPr>
          <p:cNvPr id="27" name="矩形 26"/>
          <p:cNvSpPr/>
          <p:nvPr/>
        </p:nvSpPr>
        <p:spPr>
          <a:xfrm>
            <a:off x="1572912" y="5716566"/>
            <a:ext cx="1131683" cy="3166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06"/>
          </a:p>
        </p:txBody>
      </p:sp>
      <p:sp>
        <p:nvSpPr>
          <p:cNvPr id="28" name="文本框 27"/>
          <p:cNvSpPr txBox="1"/>
          <p:nvPr/>
        </p:nvSpPr>
        <p:spPr>
          <a:xfrm>
            <a:off x="1552523" y="5716566"/>
            <a:ext cx="1172460" cy="307777"/>
          </a:xfrm>
          <a:prstGeom prst="rect">
            <a:avLst/>
          </a:prstGeom>
          <a:noFill/>
        </p:spPr>
        <p:txBody>
          <a:bodyPr wrap="square" rtlCol="0">
            <a:spAutoFit/>
          </a:bodyPr>
          <a:lstStyle/>
          <a:p>
            <a:pPr algn="ctr"/>
            <a:r>
              <a:rPr lang="en-US" altLang="zh-CN" sz="1400" dirty="0">
                <a:solidFill>
                  <a:schemeClr val="bg1">
                    <a:lumMod val="95000"/>
                  </a:schemeClr>
                </a:solidFill>
              </a:rPr>
              <a:t>your name</a:t>
            </a:r>
            <a:endParaRPr lang="zh-CN" altLang="en-US" sz="1400" dirty="0">
              <a:solidFill>
                <a:schemeClr val="bg1">
                  <a:lumMod val="95000"/>
                </a:schemeClr>
              </a:solidFill>
            </a:endParaRPr>
          </a:p>
        </p:txBody>
      </p:sp>
      <p:sp>
        <p:nvSpPr>
          <p:cNvPr id="31" name="矩形 30"/>
          <p:cNvSpPr/>
          <p:nvPr/>
        </p:nvSpPr>
        <p:spPr>
          <a:xfrm>
            <a:off x="7025274" y="5716566"/>
            <a:ext cx="1131683" cy="3166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06"/>
          </a:p>
        </p:txBody>
      </p:sp>
      <p:sp>
        <p:nvSpPr>
          <p:cNvPr id="32" name="文本框 31"/>
          <p:cNvSpPr txBox="1"/>
          <p:nvPr/>
        </p:nvSpPr>
        <p:spPr>
          <a:xfrm>
            <a:off x="7004885" y="5716566"/>
            <a:ext cx="1172460" cy="307777"/>
          </a:xfrm>
          <a:prstGeom prst="rect">
            <a:avLst/>
          </a:prstGeom>
          <a:noFill/>
        </p:spPr>
        <p:txBody>
          <a:bodyPr wrap="square" rtlCol="0">
            <a:spAutoFit/>
          </a:bodyPr>
          <a:lstStyle/>
          <a:p>
            <a:pPr algn="ctr"/>
            <a:r>
              <a:rPr lang="en-US" altLang="zh-CN" sz="1400" dirty="0">
                <a:solidFill>
                  <a:schemeClr val="bg1">
                    <a:lumMod val="95000"/>
                  </a:schemeClr>
                </a:solidFill>
              </a:rPr>
              <a:t>your name</a:t>
            </a:r>
            <a:endParaRPr lang="zh-CN" altLang="en-US" sz="1400" dirty="0">
              <a:solidFill>
                <a:schemeClr val="bg1">
                  <a:lumMod val="95000"/>
                </a:schemeClr>
              </a:solidFill>
            </a:endParaRPr>
          </a:p>
        </p:txBody>
      </p:sp>
      <p:sp>
        <p:nvSpPr>
          <p:cNvPr id="33" name="矩形 32"/>
          <p:cNvSpPr/>
          <p:nvPr/>
        </p:nvSpPr>
        <p:spPr>
          <a:xfrm>
            <a:off x="1475675" y="2243801"/>
            <a:ext cx="2392424" cy="9787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Brother and hope as your as to ansentry. Four short words sum up what has lifted most successful </a:t>
            </a:r>
            <a:endParaRPr lang="zh-CN" altLang="en-US" sz="1200" dirty="0">
              <a:solidFill>
                <a:schemeClr val="tx1">
                  <a:lumMod val="75000"/>
                  <a:lumOff val="25000"/>
                </a:schemeClr>
              </a:solidFill>
            </a:endParaRPr>
          </a:p>
        </p:txBody>
      </p:sp>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rcRect l="3318" t="1635" r="32837" b="2598"/>
          <a:stretch>
            <a:fillRect/>
          </a:stretch>
        </p:blipFill>
        <p:spPr>
          <a:xfrm>
            <a:off x="3909731" y="1967971"/>
            <a:ext cx="1397514" cy="1397514"/>
          </a:xfrm>
          <a:custGeom>
            <a:avLst/>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rcRect l="28047" r="4923"/>
          <a:stretch>
            <a:fillRect/>
          </a:stretch>
        </p:blipFill>
        <p:spPr>
          <a:xfrm>
            <a:off x="3909731" y="4308687"/>
            <a:ext cx="1397514" cy="1389935"/>
          </a:xfrm>
          <a:custGeom>
            <a:avLst/>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pic>
        <p:nvPicPr>
          <p:cNvPr id="52" name="图片 51"/>
          <p:cNvPicPr>
            <a:picLocks noChangeAspect="1"/>
          </p:cNvPicPr>
          <p:nvPr/>
        </p:nvPicPr>
        <p:blipFill>
          <a:blip r:embed="rId5" cstate="print">
            <a:extLst>
              <a:ext uri="{28A0092B-C50C-407E-A947-70E740481C1C}">
                <a14:useLocalDpi xmlns:a14="http://schemas.microsoft.com/office/drawing/2010/main" val="0"/>
              </a:ext>
            </a:extLst>
          </a:blip>
          <a:srcRect l="20325" r="13838" b="1351"/>
          <a:stretch>
            <a:fillRect/>
          </a:stretch>
        </p:blipFill>
        <p:spPr>
          <a:xfrm>
            <a:off x="9377019" y="1967971"/>
            <a:ext cx="1397514" cy="1397514"/>
          </a:xfrm>
          <a:custGeom>
            <a:avLst/>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pic>
        <p:nvPicPr>
          <p:cNvPr id="54" name="图片 53"/>
          <p:cNvPicPr>
            <a:picLocks noChangeAspect="1"/>
          </p:cNvPicPr>
          <p:nvPr/>
        </p:nvPicPr>
        <p:blipFill>
          <a:blip r:embed="rId6" cstate="print">
            <a:extLst>
              <a:ext uri="{28A0092B-C50C-407E-A947-70E740481C1C}">
                <a14:useLocalDpi xmlns:a14="http://schemas.microsoft.com/office/drawing/2010/main" val="0"/>
              </a:ext>
            </a:extLst>
          </a:blip>
          <a:srcRect l="3342" r="30158" b="790"/>
          <a:stretch>
            <a:fillRect/>
          </a:stretch>
        </p:blipFill>
        <p:spPr>
          <a:xfrm>
            <a:off x="9377019" y="4308688"/>
            <a:ext cx="1397514" cy="1389934"/>
          </a:xfrm>
          <a:custGeom>
            <a:avLst/>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sp>
        <p:nvSpPr>
          <p:cNvPr id="58" name="文本框 57"/>
          <p:cNvSpPr txBox="1"/>
          <p:nvPr/>
        </p:nvSpPr>
        <p:spPr>
          <a:xfrm>
            <a:off x="1475675" y="1939493"/>
            <a:ext cx="1936870" cy="338554"/>
          </a:xfrm>
          <a:prstGeom prst="rect">
            <a:avLst/>
          </a:prstGeom>
          <a:noFill/>
        </p:spPr>
        <p:txBody>
          <a:bodyPr wrap="square" rtlCol="0">
            <a:spAutoFit/>
          </a:bodyPr>
          <a:lstStyle/>
          <a:p>
            <a:r>
              <a:rPr lang="en-US" altLang="zh-CN" sz="1600" dirty="0">
                <a:solidFill>
                  <a:schemeClr val="accent2"/>
                </a:solidFill>
                <a:latin typeface="+mj-lt"/>
              </a:rPr>
              <a:t>Photoshop</a:t>
            </a:r>
            <a:endParaRPr lang="zh-CN" altLang="en-US" sz="1600" dirty="0">
              <a:solidFill>
                <a:schemeClr val="accent2"/>
              </a:solidFill>
              <a:latin typeface="+mj-lt"/>
            </a:endParaRPr>
          </a:p>
        </p:txBody>
      </p:sp>
      <p:sp>
        <p:nvSpPr>
          <p:cNvPr id="59" name="矩形 58"/>
          <p:cNvSpPr/>
          <p:nvPr/>
        </p:nvSpPr>
        <p:spPr>
          <a:xfrm>
            <a:off x="6958093" y="2243801"/>
            <a:ext cx="2392424" cy="9787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Brother and hope as your as to ansentry. Four short words sum up what has lifted most successful </a:t>
            </a:r>
            <a:endParaRPr lang="zh-CN" altLang="en-US" sz="1200" dirty="0">
              <a:solidFill>
                <a:schemeClr val="tx1">
                  <a:lumMod val="75000"/>
                  <a:lumOff val="25000"/>
                </a:schemeClr>
              </a:solidFill>
            </a:endParaRPr>
          </a:p>
        </p:txBody>
      </p:sp>
      <p:sp>
        <p:nvSpPr>
          <p:cNvPr id="60" name="文本框 59"/>
          <p:cNvSpPr txBox="1"/>
          <p:nvPr/>
        </p:nvSpPr>
        <p:spPr>
          <a:xfrm>
            <a:off x="6958093" y="1939493"/>
            <a:ext cx="1936870" cy="338554"/>
          </a:xfrm>
          <a:prstGeom prst="rect">
            <a:avLst/>
          </a:prstGeom>
          <a:noFill/>
        </p:spPr>
        <p:txBody>
          <a:bodyPr wrap="square" rtlCol="0">
            <a:spAutoFit/>
          </a:bodyPr>
          <a:lstStyle/>
          <a:p>
            <a:r>
              <a:rPr lang="en-US" altLang="zh-CN" sz="1600" dirty="0">
                <a:solidFill>
                  <a:schemeClr val="accent2"/>
                </a:solidFill>
                <a:latin typeface="+mj-lt"/>
              </a:rPr>
              <a:t>Windows</a:t>
            </a:r>
            <a:endParaRPr lang="zh-CN" altLang="en-US" sz="1600" dirty="0">
              <a:solidFill>
                <a:schemeClr val="accent2"/>
              </a:solidFill>
              <a:latin typeface="+mj-lt"/>
            </a:endParaRPr>
          </a:p>
        </p:txBody>
      </p:sp>
      <p:sp>
        <p:nvSpPr>
          <p:cNvPr id="61" name="矩形 60"/>
          <p:cNvSpPr/>
          <p:nvPr/>
        </p:nvSpPr>
        <p:spPr>
          <a:xfrm>
            <a:off x="1475675" y="4539622"/>
            <a:ext cx="2392424" cy="9787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Brother and hope as your as to ansentry. Four short words sum up what has lifted most successful </a:t>
            </a:r>
            <a:endParaRPr lang="zh-CN" altLang="en-US" sz="1200" dirty="0">
              <a:solidFill>
                <a:schemeClr val="tx1">
                  <a:lumMod val="75000"/>
                  <a:lumOff val="25000"/>
                </a:schemeClr>
              </a:solidFill>
            </a:endParaRPr>
          </a:p>
        </p:txBody>
      </p:sp>
      <p:sp>
        <p:nvSpPr>
          <p:cNvPr id="62" name="文本框 61"/>
          <p:cNvSpPr txBox="1"/>
          <p:nvPr/>
        </p:nvSpPr>
        <p:spPr>
          <a:xfrm>
            <a:off x="1475675" y="4235314"/>
            <a:ext cx="1936870" cy="338554"/>
          </a:xfrm>
          <a:prstGeom prst="rect">
            <a:avLst/>
          </a:prstGeom>
          <a:noFill/>
        </p:spPr>
        <p:txBody>
          <a:bodyPr wrap="square" rtlCol="0">
            <a:spAutoFit/>
          </a:bodyPr>
          <a:lstStyle/>
          <a:p>
            <a:r>
              <a:rPr lang="en-US" altLang="zh-CN" sz="1600" dirty="0">
                <a:solidFill>
                  <a:schemeClr val="accent2"/>
                </a:solidFill>
                <a:latin typeface="+mj-lt"/>
              </a:rPr>
              <a:t>Adobe illustrator</a:t>
            </a:r>
            <a:endParaRPr lang="zh-CN" altLang="en-US" sz="1600" dirty="0">
              <a:solidFill>
                <a:schemeClr val="accent2"/>
              </a:solidFill>
              <a:latin typeface="+mj-lt"/>
            </a:endParaRPr>
          </a:p>
        </p:txBody>
      </p:sp>
      <p:sp>
        <p:nvSpPr>
          <p:cNvPr id="63" name="矩形 62"/>
          <p:cNvSpPr/>
          <p:nvPr/>
        </p:nvSpPr>
        <p:spPr>
          <a:xfrm>
            <a:off x="6958093" y="4539622"/>
            <a:ext cx="2392424" cy="9787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Brother and hope as your as to ansentry. Four short words sum up what has lifted most successful </a:t>
            </a:r>
            <a:endParaRPr lang="zh-CN" altLang="en-US" sz="1200" dirty="0">
              <a:solidFill>
                <a:schemeClr val="tx1">
                  <a:lumMod val="75000"/>
                  <a:lumOff val="25000"/>
                </a:schemeClr>
              </a:solidFill>
            </a:endParaRPr>
          </a:p>
        </p:txBody>
      </p:sp>
      <p:sp>
        <p:nvSpPr>
          <p:cNvPr id="64" name="文本框 63"/>
          <p:cNvSpPr txBox="1"/>
          <p:nvPr/>
        </p:nvSpPr>
        <p:spPr>
          <a:xfrm>
            <a:off x="6958093" y="4235314"/>
            <a:ext cx="1936870" cy="338554"/>
          </a:xfrm>
          <a:prstGeom prst="rect">
            <a:avLst/>
          </a:prstGeom>
          <a:noFill/>
        </p:spPr>
        <p:txBody>
          <a:bodyPr wrap="square" rtlCol="0">
            <a:spAutoFit/>
          </a:bodyPr>
          <a:lstStyle/>
          <a:p>
            <a:r>
              <a:rPr lang="en-US" altLang="zh-CN" sz="1600" dirty="0">
                <a:solidFill>
                  <a:schemeClr val="accent2"/>
                </a:solidFill>
                <a:latin typeface="+mj-lt"/>
              </a:rPr>
              <a:t>Keynote</a:t>
            </a:r>
            <a:endParaRPr lang="zh-CN" altLang="en-US" sz="1600" dirty="0">
              <a:solidFill>
                <a:schemeClr val="accent2"/>
              </a:solidFill>
              <a:latin typeface="+mj-lt"/>
            </a:endParaRPr>
          </a:p>
        </p:txBody>
      </p:sp>
    </p:spTree>
    <p:extLst>
      <p:ext uri="{BB962C8B-B14F-4D97-AF65-F5344CB8AC3E}">
        <p14:creationId xmlns:p14="http://schemas.microsoft.com/office/powerpoint/2010/main" val="33612508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childTnLst>
                                </p:cTn>
                              </p:par>
                              <p:par>
                                <p:cTn id="8" presetID="63" presetClass="path" presetSubtype="0" decel="50000" fill="hold" grpId="1" nodeType="withEffect">
                                  <p:stCondLst>
                                    <p:cond delay="0"/>
                                  </p:stCondLst>
                                  <p:childTnLst>
                                    <p:animMotion origin="layout" path="M 0.01523 -3.7037E-6 L -0.10885 -3.7037E-6 " pathEditMode="relative" rAng="0" ptsTypes="AA">
                                      <p:cBhvr>
                                        <p:cTn id="9" dur="750" spd="-100000" fill="hold"/>
                                        <p:tgtEl>
                                          <p:spTgt spid="39"/>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1 -3.7037E-6 L 8.33333E-7 -3.7037E-6 " pathEditMode="relative" rAng="0" ptsTypes="AA">
                                      <p:cBhvr>
                                        <p:cTn id="11" dur="750" fill="hold"/>
                                        <p:tgtEl>
                                          <p:spTgt spid="39"/>
                                        </p:tgtEl>
                                        <p:attrNameLst>
                                          <p:attrName>ppt_x</p:attrName>
                                          <p:attrName>ppt_y</p:attrName>
                                        </p:attrNameLst>
                                      </p:cBhvr>
                                      <p:rCtr x="-807" y="0"/>
                                    </p:animMotion>
                                  </p:childTnLst>
                                </p:cTn>
                              </p:par>
                              <p:par>
                                <p:cTn id="12" presetID="10"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750"/>
                                        <p:tgtEl>
                                          <p:spTgt spid="38"/>
                                        </p:tgtEl>
                                      </p:cBhvr>
                                    </p:animEffect>
                                  </p:childTnLst>
                                </p:cTn>
                              </p:par>
                              <p:par>
                                <p:cTn id="15" presetID="63" presetClass="path" presetSubtype="0" decel="50000" fill="hold" grpId="1" nodeType="withEffect">
                                  <p:stCondLst>
                                    <p:cond delay="0"/>
                                  </p:stCondLst>
                                  <p:childTnLst>
                                    <p:animMotion origin="layout" path="M -0.01562 -3.7037E-6 L 0.11081 -3.7037E-6 " pathEditMode="relative" rAng="0" ptsTypes="AA">
                                      <p:cBhvr>
                                        <p:cTn id="16" dur="750" spd="-100000" fill="hold"/>
                                        <p:tgtEl>
                                          <p:spTgt spid="38"/>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2 -3.7037E-6 L -2.29167E-6 -3.7037E-6 " pathEditMode="relative" rAng="0" ptsTypes="AA">
                                      <p:cBhvr>
                                        <p:cTn id="18" dur="750" fill="hold"/>
                                        <p:tgtEl>
                                          <p:spTgt spid="38"/>
                                        </p:tgtEl>
                                        <p:attrNameLst>
                                          <p:attrName>ppt_x</p:attrName>
                                          <p:attrName>ppt_y</p:attrName>
                                        </p:attrNameLst>
                                      </p:cBhvr>
                                      <p:rCtr x="781" y="0"/>
                                    </p:animMotion>
                                  </p:childTnLst>
                                </p:cTn>
                              </p:par>
                              <p:par>
                                <p:cTn id="19" presetID="10" presetClass="entr" presetSubtype="0" fill="hold" grpId="0" nodeType="withEffect">
                                  <p:stCondLst>
                                    <p:cond delay="75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750"/>
                                        <p:tgtEl>
                                          <p:spTgt spid="40"/>
                                        </p:tgtEl>
                                      </p:cBhvr>
                                    </p:animEffect>
                                  </p:childTnLst>
                                </p:cTn>
                              </p:par>
                              <p:par>
                                <p:cTn id="22" presetID="35" presetClass="path" presetSubtype="0" accel="50000" decel="50000" fill="hold" grpId="2" nodeType="withEffect">
                                  <p:stCondLst>
                                    <p:cond delay="750"/>
                                  </p:stCondLst>
                                  <p:childTnLst>
                                    <p:animMotion origin="layout" path="M -0.01562 -3.7037E-6 L -2.29167E-6 -3.7037E-6 " pathEditMode="relative" rAng="0" ptsTypes="AA">
                                      <p:cBhvr>
                                        <p:cTn id="23" dur="750" fill="hold"/>
                                        <p:tgtEl>
                                          <p:spTgt spid="40"/>
                                        </p:tgtEl>
                                        <p:attrNameLst>
                                          <p:attrName>ppt_x</p:attrName>
                                          <p:attrName>ppt_y</p:attrName>
                                        </p:attrNameLst>
                                      </p:cBhvr>
                                      <p:rCtr x="781" y="0"/>
                                    </p:animMotion>
                                  </p:childTnLst>
                                </p:cTn>
                              </p:par>
                              <p:par>
                                <p:cTn id="24" presetID="10" presetClass="entr" presetSubtype="0" fill="hold" grpId="0" nodeType="withEffect">
                                  <p:stCondLst>
                                    <p:cond delay="75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childTnLst>
                                </p:cTn>
                              </p:par>
                              <p:par>
                                <p:cTn id="27" presetID="35" presetClass="path" presetSubtype="0" accel="50000" decel="50000" fill="hold" grpId="2" nodeType="withEffect">
                                  <p:stCondLst>
                                    <p:cond delay="750"/>
                                  </p:stCondLst>
                                  <p:childTnLst>
                                    <p:animMotion origin="layout" path="M 0.01601 -3.7037E-6 L 8.33333E-7 -3.7037E-6 " pathEditMode="relative" rAng="0" ptsTypes="AA">
                                      <p:cBhvr>
                                        <p:cTn id="28" dur="750" fill="hold"/>
                                        <p:tgtEl>
                                          <p:spTgt spid="37"/>
                                        </p:tgtEl>
                                        <p:attrNameLst>
                                          <p:attrName>ppt_x</p:attrName>
                                          <p:attrName>ppt_y</p:attrName>
                                        </p:attrNameLst>
                                      </p:cBhvr>
                                      <p:rCtr x="-807" y="0"/>
                                    </p:animMotion>
                                  </p:childTnLst>
                                </p:cTn>
                              </p:par>
                              <p:par>
                                <p:cTn id="29" presetID="22" presetClass="entr" presetSubtype="8" fill="hold" grpId="0" nodeType="withEffect">
                                  <p:stCondLst>
                                    <p:cond delay="125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750"/>
                                        <p:tgtEl>
                                          <p:spTgt spid="58"/>
                                        </p:tgtEl>
                                      </p:cBhvr>
                                    </p:animEffect>
                                  </p:childTnLst>
                                </p:cTn>
                              </p:par>
                              <p:par>
                                <p:cTn id="32" presetID="22" presetClass="entr" presetSubtype="8" fill="hold" grpId="0" nodeType="withEffect">
                                  <p:stCondLst>
                                    <p:cond delay="125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750"/>
                                        <p:tgtEl>
                                          <p:spTgt spid="33"/>
                                        </p:tgtEl>
                                      </p:cBhvr>
                                    </p:animEffect>
                                  </p:childTnLst>
                                </p:cTn>
                              </p:par>
                              <p:par>
                                <p:cTn id="35" presetID="22" presetClass="entr" presetSubtype="8" fill="hold" grpId="0" nodeType="withEffect">
                                  <p:stCondLst>
                                    <p:cond delay="125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750"/>
                                        <p:tgtEl>
                                          <p:spTgt spid="60"/>
                                        </p:tgtEl>
                                      </p:cBhvr>
                                    </p:animEffect>
                                  </p:childTnLst>
                                </p:cTn>
                              </p:par>
                              <p:par>
                                <p:cTn id="38" presetID="22" presetClass="entr" presetSubtype="8" fill="hold" grpId="0" nodeType="withEffect">
                                  <p:stCondLst>
                                    <p:cond delay="125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750"/>
                                        <p:tgtEl>
                                          <p:spTgt spid="59"/>
                                        </p:tgtEl>
                                      </p:cBhvr>
                                    </p:animEffect>
                                  </p:childTnLst>
                                </p:cTn>
                              </p:par>
                              <p:par>
                                <p:cTn id="41" presetID="22" presetClass="entr" presetSubtype="8" fill="hold" grpId="0" nodeType="withEffect">
                                  <p:stCondLst>
                                    <p:cond delay="1250"/>
                                  </p:stCondLst>
                                  <p:childTnLst>
                                    <p:set>
                                      <p:cBhvr>
                                        <p:cTn id="42" dur="1" fill="hold">
                                          <p:stCondLst>
                                            <p:cond delay="0"/>
                                          </p:stCondLst>
                                        </p:cTn>
                                        <p:tgtEl>
                                          <p:spTgt spid="64"/>
                                        </p:tgtEl>
                                        <p:attrNameLst>
                                          <p:attrName>style.visibility</p:attrName>
                                        </p:attrNameLst>
                                      </p:cBhvr>
                                      <p:to>
                                        <p:strVal val="visible"/>
                                      </p:to>
                                    </p:set>
                                    <p:animEffect transition="in" filter="wipe(left)">
                                      <p:cBhvr>
                                        <p:cTn id="43" dur="750"/>
                                        <p:tgtEl>
                                          <p:spTgt spid="64"/>
                                        </p:tgtEl>
                                      </p:cBhvr>
                                    </p:animEffect>
                                  </p:childTnLst>
                                </p:cTn>
                              </p:par>
                              <p:par>
                                <p:cTn id="44" presetID="22" presetClass="entr" presetSubtype="8" fill="hold" grpId="0" nodeType="withEffect">
                                  <p:stCondLst>
                                    <p:cond delay="1250"/>
                                  </p:stCondLst>
                                  <p:childTnLst>
                                    <p:set>
                                      <p:cBhvr>
                                        <p:cTn id="45" dur="1" fill="hold">
                                          <p:stCondLst>
                                            <p:cond delay="0"/>
                                          </p:stCondLst>
                                        </p:cTn>
                                        <p:tgtEl>
                                          <p:spTgt spid="63"/>
                                        </p:tgtEl>
                                        <p:attrNameLst>
                                          <p:attrName>style.visibility</p:attrName>
                                        </p:attrNameLst>
                                      </p:cBhvr>
                                      <p:to>
                                        <p:strVal val="visible"/>
                                      </p:to>
                                    </p:set>
                                    <p:animEffect transition="in" filter="wipe(left)">
                                      <p:cBhvr>
                                        <p:cTn id="46" dur="750"/>
                                        <p:tgtEl>
                                          <p:spTgt spid="63"/>
                                        </p:tgtEl>
                                      </p:cBhvr>
                                    </p:animEffect>
                                  </p:childTnLst>
                                </p:cTn>
                              </p:par>
                              <p:par>
                                <p:cTn id="47" presetID="22" presetClass="entr" presetSubtype="8" fill="hold" grpId="0" nodeType="withEffect">
                                  <p:stCondLst>
                                    <p:cond delay="1250"/>
                                  </p:stCondLst>
                                  <p:childTnLst>
                                    <p:set>
                                      <p:cBhvr>
                                        <p:cTn id="48" dur="1" fill="hold">
                                          <p:stCondLst>
                                            <p:cond delay="0"/>
                                          </p:stCondLst>
                                        </p:cTn>
                                        <p:tgtEl>
                                          <p:spTgt spid="62"/>
                                        </p:tgtEl>
                                        <p:attrNameLst>
                                          <p:attrName>style.visibility</p:attrName>
                                        </p:attrNameLst>
                                      </p:cBhvr>
                                      <p:to>
                                        <p:strVal val="visible"/>
                                      </p:to>
                                    </p:set>
                                    <p:animEffect transition="in" filter="wipe(left)">
                                      <p:cBhvr>
                                        <p:cTn id="49" dur="750"/>
                                        <p:tgtEl>
                                          <p:spTgt spid="62"/>
                                        </p:tgtEl>
                                      </p:cBhvr>
                                    </p:animEffect>
                                  </p:childTnLst>
                                </p:cTn>
                              </p:par>
                              <p:par>
                                <p:cTn id="50" presetID="22" presetClass="entr" presetSubtype="8" fill="hold" grpId="0" nodeType="withEffect">
                                  <p:stCondLst>
                                    <p:cond delay="125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750"/>
                                        <p:tgtEl>
                                          <p:spTgt spid="61"/>
                                        </p:tgtEl>
                                      </p:cBhvr>
                                    </p:animEffect>
                                  </p:childTnLst>
                                </p:cTn>
                              </p:par>
                              <p:par>
                                <p:cTn id="53" presetID="53" presetClass="entr" presetSubtype="16" fill="hold" nodeType="withEffect">
                                  <p:stCondLst>
                                    <p:cond delay="17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750" fill="hold"/>
                                        <p:tgtEl>
                                          <p:spTgt spid="49"/>
                                        </p:tgtEl>
                                        <p:attrNameLst>
                                          <p:attrName>ppt_w</p:attrName>
                                        </p:attrNameLst>
                                      </p:cBhvr>
                                      <p:tavLst>
                                        <p:tav tm="0">
                                          <p:val>
                                            <p:fltVal val="0"/>
                                          </p:val>
                                        </p:tav>
                                        <p:tav tm="100000">
                                          <p:val>
                                            <p:strVal val="#ppt_w"/>
                                          </p:val>
                                        </p:tav>
                                      </p:tavLst>
                                    </p:anim>
                                    <p:anim calcmode="lin" valueType="num">
                                      <p:cBhvr>
                                        <p:cTn id="56" dur="750" fill="hold"/>
                                        <p:tgtEl>
                                          <p:spTgt spid="49"/>
                                        </p:tgtEl>
                                        <p:attrNameLst>
                                          <p:attrName>ppt_h</p:attrName>
                                        </p:attrNameLst>
                                      </p:cBhvr>
                                      <p:tavLst>
                                        <p:tav tm="0">
                                          <p:val>
                                            <p:fltVal val="0"/>
                                          </p:val>
                                        </p:tav>
                                        <p:tav tm="100000">
                                          <p:val>
                                            <p:strVal val="#ppt_h"/>
                                          </p:val>
                                        </p:tav>
                                      </p:tavLst>
                                    </p:anim>
                                    <p:animEffect transition="in" filter="fade">
                                      <p:cBhvr>
                                        <p:cTn id="57" dur="750"/>
                                        <p:tgtEl>
                                          <p:spTgt spid="49"/>
                                        </p:tgtEl>
                                      </p:cBhvr>
                                    </p:animEffect>
                                  </p:childTnLst>
                                </p:cTn>
                              </p:par>
                              <p:par>
                                <p:cTn id="58" presetID="53" presetClass="entr" presetSubtype="16" fill="hold" nodeType="withEffect">
                                  <p:stCondLst>
                                    <p:cond delay="1750"/>
                                  </p:stCondLst>
                                  <p:childTnLst>
                                    <p:set>
                                      <p:cBhvr>
                                        <p:cTn id="59" dur="1" fill="hold">
                                          <p:stCondLst>
                                            <p:cond delay="0"/>
                                          </p:stCondLst>
                                        </p:cTn>
                                        <p:tgtEl>
                                          <p:spTgt spid="50"/>
                                        </p:tgtEl>
                                        <p:attrNameLst>
                                          <p:attrName>style.visibility</p:attrName>
                                        </p:attrNameLst>
                                      </p:cBhvr>
                                      <p:to>
                                        <p:strVal val="visible"/>
                                      </p:to>
                                    </p:set>
                                    <p:anim calcmode="lin" valueType="num">
                                      <p:cBhvr>
                                        <p:cTn id="60" dur="750" fill="hold"/>
                                        <p:tgtEl>
                                          <p:spTgt spid="50"/>
                                        </p:tgtEl>
                                        <p:attrNameLst>
                                          <p:attrName>ppt_w</p:attrName>
                                        </p:attrNameLst>
                                      </p:cBhvr>
                                      <p:tavLst>
                                        <p:tav tm="0">
                                          <p:val>
                                            <p:fltVal val="0"/>
                                          </p:val>
                                        </p:tav>
                                        <p:tav tm="100000">
                                          <p:val>
                                            <p:strVal val="#ppt_w"/>
                                          </p:val>
                                        </p:tav>
                                      </p:tavLst>
                                    </p:anim>
                                    <p:anim calcmode="lin" valueType="num">
                                      <p:cBhvr>
                                        <p:cTn id="61" dur="750" fill="hold"/>
                                        <p:tgtEl>
                                          <p:spTgt spid="50"/>
                                        </p:tgtEl>
                                        <p:attrNameLst>
                                          <p:attrName>ppt_h</p:attrName>
                                        </p:attrNameLst>
                                      </p:cBhvr>
                                      <p:tavLst>
                                        <p:tav tm="0">
                                          <p:val>
                                            <p:fltVal val="0"/>
                                          </p:val>
                                        </p:tav>
                                        <p:tav tm="100000">
                                          <p:val>
                                            <p:strVal val="#ppt_h"/>
                                          </p:val>
                                        </p:tav>
                                      </p:tavLst>
                                    </p:anim>
                                    <p:animEffect transition="in" filter="fade">
                                      <p:cBhvr>
                                        <p:cTn id="62" dur="750"/>
                                        <p:tgtEl>
                                          <p:spTgt spid="50"/>
                                        </p:tgtEl>
                                      </p:cBhvr>
                                    </p:animEffect>
                                  </p:childTnLst>
                                </p:cTn>
                              </p:par>
                              <p:par>
                                <p:cTn id="63" presetID="53" presetClass="entr" presetSubtype="16" fill="hold" nodeType="withEffect">
                                  <p:stCondLst>
                                    <p:cond delay="1750"/>
                                  </p:stCondLst>
                                  <p:childTnLst>
                                    <p:set>
                                      <p:cBhvr>
                                        <p:cTn id="64" dur="1" fill="hold">
                                          <p:stCondLst>
                                            <p:cond delay="0"/>
                                          </p:stCondLst>
                                        </p:cTn>
                                        <p:tgtEl>
                                          <p:spTgt spid="54"/>
                                        </p:tgtEl>
                                        <p:attrNameLst>
                                          <p:attrName>style.visibility</p:attrName>
                                        </p:attrNameLst>
                                      </p:cBhvr>
                                      <p:to>
                                        <p:strVal val="visible"/>
                                      </p:to>
                                    </p:set>
                                    <p:anim calcmode="lin" valueType="num">
                                      <p:cBhvr>
                                        <p:cTn id="65" dur="750" fill="hold"/>
                                        <p:tgtEl>
                                          <p:spTgt spid="54"/>
                                        </p:tgtEl>
                                        <p:attrNameLst>
                                          <p:attrName>ppt_w</p:attrName>
                                        </p:attrNameLst>
                                      </p:cBhvr>
                                      <p:tavLst>
                                        <p:tav tm="0">
                                          <p:val>
                                            <p:fltVal val="0"/>
                                          </p:val>
                                        </p:tav>
                                        <p:tav tm="100000">
                                          <p:val>
                                            <p:strVal val="#ppt_w"/>
                                          </p:val>
                                        </p:tav>
                                      </p:tavLst>
                                    </p:anim>
                                    <p:anim calcmode="lin" valueType="num">
                                      <p:cBhvr>
                                        <p:cTn id="66" dur="750" fill="hold"/>
                                        <p:tgtEl>
                                          <p:spTgt spid="54"/>
                                        </p:tgtEl>
                                        <p:attrNameLst>
                                          <p:attrName>ppt_h</p:attrName>
                                        </p:attrNameLst>
                                      </p:cBhvr>
                                      <p:tavLst>
                                        <p:tav tm="0">
                                          <p:val>
                                            <p:fltVal val="0"/>
                                          </p:val>
                                        </p:tav>
                                        <p:tav tm="100000">
                                          <p:val>
                                            <p:strVal val="#ppt_h"/>
                                          </p:val>
                                        </p:tav>
                                      </p:tavLst>
                                    </p:anim>
                                    <p:animEffect transition="in" filter="fade">
                                      <p:cBhvr>
                                        <p:cTn id="67" dur="750"/>
                                        <p:tgtEl>
                                          <p:spTgt spid="54"/>
                                        </p:tgtEl>
                                      </p:cBhvr>
                                    </p:animEffect>
                                  </p:childTnLst>
                                </p:cTn>
                              </p:par>
                              <p:par>
                                <p:cTn id="68" presetID="53" presetClass="entr" presetSubtype="16" fill="hold" nodeType="withEffect">
                                  <p:stCondLst>
                                    <p:cond delay="1750"/>
                                  </p:stCondLst>
                                  <p:childTnLst>
                                    <p:set>
                                      <p:cBhvr>
                                        <p:cTn id="69" dur="1" fill="hold">
                                          <p:stCondLst>
                                            <p:cond delay="0"/>
                                          </p:stCondLst>
                                        </p:cTn>
                                        <p:tgtEl>
                                          <p:spTgt spid="52"/>
                                        </p:tgtEl>
                                        <p:attrNameLst>
                                          <p:attrName>style.visibility</p:attrName>
                                        </p:attrNameLst>
                                      </p:cBhvr>
                                      <p:to>
                                        <p:strVal val="visible"/>
                                      </p:to>
                                    </p:set>
                                    <p:anim calcmode="lin" valueType="num">
                                      <p:cBhvr>
                                        <p:cTn id="70" dur="750" fill="hold"/>
                                        <p:tgtEl>
                                          <p:spTgt spid="52"/>
                                        </p:tgtEl>
                                        <p:attrNameLst>
                                          <p:attrName>ppt_w</p:attrName>
                                        </p:attrNameLst>
                                      </p:cBhvr>
                                      <p:tavLst>
                                        <p:tav tm="0">
                                          <p:val>
                                            <p:fltVal val="0"/>
                                          </p:val>
                                        </p:tav>
                                        <p:tav tm="100000">
                                          <p:val>
                                            <p:strVal val="#ppt_w"/>
                                          </p:val>
                                        </p:tav>
                                      </p:tavLst>
                                    </p:anim>
                                    <p:anim calcmode="lin" valueType="num">
                                      <p:cBhvr>
                                        <p:cTn id="71" dur="750" fill="hold"/>
                                        <p:tgtEl>
                                          <p:spTgt spid="52"/>
                                        </p:tgtEl>
                                        <p:attrNameLst>
                                          <p:attrName>ppt_h</p:attrName>
                                        </p:attrNameLst>
                                      </p:cBhvr>
                                      <p:tavLst>
                                        <p:tav tm="0">
                                          <p:val>
                                            <p:fltVal val="0"/>
                                          </p:val>
                                        </p:tav>
                                        <p:tav tm="100000">
                                          <p:val>
                                            <p:strVal val="#ppt_h"/>
                                          </p:val>
                                        </p:tav>
                                      </p:tavLst>
                                    </p:anim>
                                    <p:animEffect transition="in" filter="fade">
                                      <p:cBhvr>
                                        <p:cTn id="72" dur="750"/>
                                        <p:tgtEl>
                                          <p:spTgt spid="52"/>
                                        </p:tgtEl>
                                      </p:cBhvr>
                                    </p:animEffect>
                                  </p:childTnLst>
                                </p:cTn>
                              </p:par>
                              <p:par>
                                <p:cTn id="73" presetID="17" presetClass="entr" presetSubtype="4" fill="hold" grpId="0" nodeType="withEffect">
                                  <p:stCondLst>
                                    <p:cond delay="1750"/>
                                  </p:stCondLst>
                                  <p:childTnLst>
                                    <p:set>
                                      <p:cBhvr>
                                        <p:cTn id="74" dur="1" fill="hold">
                                          <p:stCondLst>
                                            <p:cond delay="0"/>
                                          </p:stCondLst>
                                        </p:cTn>
                                        <p:tgtEl>
                                          <p:spTgt spid="23"/>
                                        </p:tgtEl>
                                        <p:attrNameLst>
                                          <p:attrName>style.visibility</p:attrName>
                                        </p:attrNameLst>
                                      </p:cBhvr>
                                      <p:to>
                                        <p:strVal val="visible"/>
                                      </p:to>
                                    </p:set>
                                    <p:anim calcmode="lin" valueType="num">
                                      <p:cBhvr>
                                        <p:cTn id="75" dur="750" fill="hold"/>
                                        <p:tgtEl>
                                          <p:spTgt spid="23"/>
                                        </p:tgtEl>
                                        <p:attrNameLst>
                                          <p:attrName>ppt_x</p:attrName>
                                        </p:attrNameLst>
                                      </p:cBhvr>
                                      <p:tavLst>
                                        <p:tav tm="0">
                                          <p:val>
                                            <p:strVal val="#ppt_x"/>
                                          </p:val>
                                        </p:tav>
                                        <p:tav tm="100000">
                                          <p:val>
                                            <p:strVal val="#ppt_x"/>
                                          </p:val>
                                        </p:tav>
                                      </p:tavLst>
                                    </p:anim>
                                    <p:anim calcmode="lin" valueType="num">
                                      <p:cBhvr>
                                        <p:cTn id="76" dur="750" fill="hold"/>
                                        <p:tgtEl>
                                          <p:spTgt spid="23"/>
                                        </p:tgtEl>
                                        <p:attrNameLst>
                                          <p:attrName>ppt_y</p:attrName>
                                        </p:attrNameLst>
                                      </p:cBhvr>
                                      <p:tavLst>
                                        <p:tav tm="0">
                                          <p:val>
                                            <p:strVal val="#ppt_y+#ppt_h/2"/>
                                          </p:val>
                                        </p:tav>
                                        <p:tav tm="100000">
                                          <p:val>
                                            <p:strVal val="#ppt_y"/>
                                          </p:val>
                                        </p:tav>
                                      </p:tavLst>
                                    </p:anim>
                                    <p:anim calcmode="lin" valueType="num">
                                      <p:cBhvr>
                                        <p:cTn id="77" dur="750" fill="hold"/>
                                        <p:tgtEl>
                                          <p:spTgt spid="23"/>
                                        </p:tgtEl>
                                        <p:attrNameLst>
                                          <p:attrName>ppt_w</p:attrName>
                                        </p:attrNameLst>
                                      </p:cBhvr>
                                      <p:tavLst>
                                        <p:tav tm="0">
                                          <p:val>
                                            <p:strVal val="#ppt_w"/>
                                          </p:val>
                                        </p:tav>
                                        <p:tav tm="100000">
                                          <p:val>
                                            <p:strVal val="#ppt_w"/>
                                          </p:val>
                                        </p:tav>
                                      </p:tavLst>
                                    </p:anim>
                                    <p:anim calcmode="lin" valueType="num">
                                      <p:cBhvr>
                                        <p:cTn id="78" dur="750" fill="hold"/>
                                        <p:tgtEl>
                                          <p:spTgt spid="23"/>
                                        </p:tgtEl>
                                        <p:attrNameLst>
                                          <p:attrName>ppt_h</p:attrName>
                                        </p:attrNameLst>
                                      </p:cBhvr>
                                      <p:tavLst>
                                        <p:tav tm="0">
                                          <p:val>
                                            <p:fltVal val="0"/>
                                          </p:val>
                                        </p:tav>
                                        <p:tav tm="100000">
                                          <p:val>
                                            <p:strVal val="#ppt_h"/>
                                          </p:val>
                                        </p:tav>
                                      </p:tavLst>
                                    </p:anim>
                                  </p:childTnLst>
                                </p:cTn>
                              </p:par>
                              <p:par>
                                <p:cTn id="79" presetID="17" presetClass="entr" presetSubtype="4" fill="hold" grpId="0" nodeType="withEffect">
                                  <p:stCondLst>
                                    <p:cond delay="1750"/>
                                  </p:stCondLst>
                                  <p:childTnLst>
                                    <p:set>
                                      <p:cBhvr>
                                        <p:cTn id="80" dur="1" fill="hold">
                                          <p:stCondLst>
                                            <p:cond delay="0"/>
                                          </p:stCondLst>
                                        </p:cTn>
                                        <p:tgtEl>
                                          <p:spTgt spid="19"/>
                                        </p:tgtEl>
                                        <p:attrNameLst>
                                          <p:attrName>style.visibility</p:attrName>
                                        </p:attrNameLst>
                                      </p:cBhvr>
                                      <p:to>
                                        <p:strVal val="visible"/>
                                      </p:to>
                                    </p:set>
                                    <p:anim calcmode="lin" valueType="num">
                                      <p:cBhvr>
                                        <p:cTn id="81" dur="750" fill="hold"/>
                                        <p:tgtEl>
                                          <p:spTgt spid="19"/>
                                        </p:tgtEl>
                                        <p:attrNameLst>
                                          <p:attrName>ppt_x</p:attrName>
                                        </p:attrNameLst>
                                      </p:cBhvr>
                                      <p:tavLst>
                                        <p:tav tm="0">
                                          <p:val>
                                            <p:strVal val="#ppt_x"/>
                                          </p:val>
                                        </p:tav>
                                        <p:tav tm="100000">
                                          <p:val>
                                            <p:strVal val="#ppt_x"/>
                                          </p:val>
                                        </p:tav>
                                      </p:tavLst>
                                    </p:anim>
                                    <p:anim calcmode="lin" valueType="num">
                                      <p:cBhvr>
                                        <p:cTn id="82" dur="750" fill="hold"/>
                                        <p:tgtEl>
                                          <p:spTgt spid="19"/>
                                        </p:tgtEl>
                                        <p:attrNameLst>
                                          <p:attrName>ppt_y</p:attrName>
                                        </p:attrNameLst>
                                      </p:cBhvr>
                                      <p:tavLst>
                                        <p:tav tm="0">
                                          <p:val>
                                            <p:strVal val="#ppt_y+#ppt_h/2"/>
                                          </p:val>
                                        </p:tav>
                                        <p:tav tm="100000">
                                          <p:val>
                                            <p:strVal val="#ppt_y"/>
                                          </p:val>
                                        </p:tav>
                                      </p:tavLst>
                                    </p:anim>
                                    <p:anim calcmode="lin" valueType="num">
                                      <p:cBhvr>
                                        <p:cTn id="83" dur="750" fill="hold"/>
                                        <p:tgtEl>
                                          <p:spTgt spid="19"/>
                                        </p:tgtEl>
                                        <p:attrNameLst>
                                          <p:attrName>ppt_w</p:attrName>
                                        </p:attrNameLst>
                                      </p:cBhvr>
                                      <p:tavLst>
                                        <p:tav tm="0">
                                          <p:val>
                                            <p:strVal val="#ppt_w"/>
                                          </p:val>
                                        </p:tav>
                                        <p:tav tm="100000">
                                          <p:val>
                                            <p:strVal val="#ppt_w"/>
                                          </p:val>
                                        </p:tav>
                                      </p:tavLst>
                                    </p:anim>
                                    <p:anim calcmode="lin" valueType="num">
                                      <p:cBhvr>
                                        <p:cTn id="84" dur="750" fill="hold"/>
                                        <p:tgtEl>
                                          <p:spTgt spid="19"/>
                                        </p:tgtEl>
                                        <p:attrNameLst>
                                          <p:attrName>ppt_h</p:attrName>
                                        </p:attrNameLst>
                                      </p:cBhvr>
                                      <p:tavLst>
                                        <p:tav tm="0">
                                          <p:val>
                                            <p:fltVal val="0"/>
                                          </p:val>
                                        </p:tav>
                                        <p:tav tm="100000">
                                          <p:val>
                                            <p:strVal val="#ppt_h"/>
                                          </p:val>
                                        </p:tav>
                                      </p:tavLst>
                                    </p:anim>
                                  </p:childTnLst>
                                </p:cTn>
                              </p:par>
                              <p:par>
                                <p:cTn id="85" presetID="17" presetClass="entr" presetSubtype="4" fill="hold" grpId="0" nodeType="withEffect">
                                  <p:stCondLst>
                                    <p:cond delay="1750"/>
                                  </p:stCondLst>
                                  <p:childTnLst>
                                    <p:set>
                                      <p:cBhvr>
                                        <p:cTn id="86" dur="1" fill="hold">
                                          <p:stCondLst>
                                            <p:cond delay="0"/>
                                          </p:stCondLst>
                                        </p:cTn>
                                        <p:tgtEl>
                                          <p:spTgt spid="27"/>
                                        </p:tgtEl>
                                        <p:attrNameLst>
                                          <p:attrName>style.visibility</p:attrName>
                                        </p:attrNameLst>
                                      </p:cBhvr>
                                      <p:to>
                                        <p:strVal val="visible"/>
                                      </p:to>
                                    </p:set>
                                    <p:anim calcmode="lin" valueType="num">
                                      <p:cBhvr>
                                        <p:cTn id="87" dur="750" fill="hold"/>
                                        <p:tgtEl>
                                          <p:spTgt spid="27"/>
                                        </p:tgtEl>
                                        <p:attrNameLst>
                                          <p:attrName>ppt_x</p:attrName>
                                        </p:attrNameLst>
                                      </p:cBhvr>
                                      <p:tavLst>
                                        <p:tav tm="0">
                                          <p:val>
                                            <p:strVal val="#ppt_x"/>
                                          </p:val>
                                        </p:tav>
                                        <p:tav tm="100000">
                                          <p:val>
                                            <p:strVal val="#ppt_x"/>
                                          </p:val>
                                        </p:tav>
                                      </p:tavLst>
                                    </p:anim>
                                    <p:anim calcmode="lin" valueType="num">
                                      <p:cBhvr>
                                        <p:cTn id="88" dur="750" fill="hold"/>
                                        <p:tgtEl>
                                          <p:spTgt spid="27"/>
                                        </p:tgtEl>
                                        <p:attrNameLst>
                                          <p:attrName>ppt_y</p:attrName>
                                        </p:attrNameLst>
                                      </p:cBhvr>
                                      <p:tavLst>
                                        <p:tav tm="0">
                                          <p:val>
                                            <p:strVal val="#ppt_y+#ppt_h/2"/>
                                          </p:val>
                                        </p:tav>
                                        <p:tav tm="100000">
                                          <p:val>
                                            <p:strVal val="#ppt_y"/>
                                          </p:val>
                                        </p:tav>
                                      </p:tavLst>
                                    </p:anim>
                                    <p:anim calcmode="lin" valueType="num">
                                      <p:cBhvr>
                                        <p:cTn id="89" dur="750" fill="hold"/>
                                        <p:tgtEl>
                                          <p:spTgt spid="27"/>
                                        </p:tgtEl>
                                        <p:attrNameLst>
                                          <p:attrName>ppt_w</p:attrName>
                                        </p:attrNameLst>
                                      </p:cBhvr>
                                      <p:tavLst>
                                        <p:tav tm="0">
                                          <p:val>
                                            <p:strVal val="#ppt_w"/>
                                          </p:val>
                                        </p:tav>
                                        <p:tav tm="100000">
                                          <p:val>
                                            <p:strVal val="#ppt_w"/>
                                          </p:val>
                                        </p:tav>
                                      </p:tavLst>
                                    </p:anim>
                                    <p:anim calcmode="lin" valueType="num">
                                      <p:cBhvr>
                                        <p:cTn id="90" dur="750" fill="hold"/>
                                        <p:tgtEl>
                                          <p:spTgt spid="27"/>
                                        </p:tgtEl>
                                        <p:attrNameLst>
                                          <p:attrName>ppt_h</p:attrName>
                                        </p:attrNameLst>
                                      </p:cBhvr>
                                      <p:tavLst>
                                        <p:tav tm="0">
                                          <p:val>
                                            <p:fltVal val="0"/>
                                          </p:val>
                                        </p:tav>
                                        <p:tav tm="100000">
                                          <p:val>
                                            <p:strVal val="#ppt_h"/>
                                          </p:val>
                                        </p:tav>
                                      </p:tavLst>
                                    </p:anim>
                                  </p:childTnLst>
                                </p:cTn>
                              </p:par>
                              <p:par>
                                <p:cTn id="91" presetID="17" presetClass="entr" presetSubtype="4" fill="hold" grpId="0" nodeType="withEffect">
                                  <p:stCondLst>
                                    <p:cond delay="1750"/>
                                  </p:stCondLst>
                                  <p:childTnLst>
                                    <p:set>
                                      <p:cBhvr>
                                        <p:cTn id="92" dur="1" fill="hold">
                                          <p:stCondLst>
                                            <p:cond delay="0"/>
                                          </p:stCondLst>
                                        </p:cTn>
                                        <p:tgtEl>
                                          <p:spTgt spid="31"/>
                                        </p:tgtEl>
                                        <p:attrNameLst>
                                          <p:attrName>style.visibility</p:attrName>
                                        </p:attrNameLst>
                                      </p:cBhvr>
                                      <p:to>
                                        <p:strVal val="visible"/>
                                      </p:to>
                                    </p:set>
                                    <p:anim calcmode="lin" valueType="num">
                                      <p:cBhvr>
                                        <p:cTn id="93" dur="750" fill="hold"/>
                                        <p:tgtEl>
                                          <p:spTgt spid="31"/>
                                        </p:tgtEl>
                                        <p:attrNameLst>
                                          <p:attrName>ppt_x</p:attrName>
                                        </p:attrNameLst>
                                      </p:cBhvr>
                                      <p:tavLst>
                                        <p:tav tm="0">
                                          <p:val>
                                            <p:strVal val="#ppt_x"/>
                                          </p:val>
                                        </p:tav>
                                        <p:tav tm="100000">
                                          <p:val>
                                            <p:strVal val="#ppt_x"/>
                                          </p:val>
                                        </p:tav>
                                      </p:tavLst>
                                    </p:anim>
                                    <p:anim calcmode="lin" valueType="num">
                                      <p:cBhvr>
                                        <p:cTn id="94" dur="750" fill="hold"/>
                                        <p:tgtEl>
                                          <p:spTgt spid="31"/>
                                        </p:tgtEl>
                                        <p:attrNameLst>
                                          <p:attrName>ppt_y</p:attrName>
                                        </p:attrNameLst>
                                      </p:cBhvr>
                                      <p:tavLst>
                                        <p:tav tm="0">
                                          <p:val>
                                            <p:strVal val="#ppt_y+#ppt_h/2"/>
                                          </p:val>
                                        </p:tav>
                                        <p:tav tm="100000">
                                          <p:val>
                                            <p:strVal val="#ppt_y"/>
                                          </p:val>
                                        </p:tav>
                                      </p:tavLst>
                                    </p:anim>
                                    <p:anim calcmode="lin" valueType="num">
                                      <p:cBhvr>
                                        <p:cTn id="95" dur="750" fill="hold"/>
                                        <p:tgtEl>
                                          <p:spTgt spid="31"/>
                                        </p:tgtEl>
                                        <p:attrNameLst>
                                          <p:attrName>ppt_w</p:attrName>
                                        </p:attrNameLst>
                                      </p:cBhvr>
                                      <p:tavLst>
                                        <p:tav tm="0">
                                          <p:val>
                                            <p:strVal val="#ppt_w"/>
                                          </p:val>
                                        </p:tav>
                                        <p:tav tm="100000">
                                          <p:val>
                                            <p:strVal val="#ppt_w"/>
                                          </p:val>
                                        </p:tav>
                                      </p:tavLst>
                                    </p:anim>
                                    <p:anim calcmode="lin" valueType="num">
                                      <p:cBhvr>
                                        <p:cTn id="96" dur="750" fill="hold"/>
                                        <p:tgtEl>
                                          <p:spTgt spid="31"/>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225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750"/>
                                        <p:tgtEl>
                                          <p:spTgt spid="20"/>
                                        </p:tgtEl>
                                      </p:cBhvr>
                                    </p:animEffect>
                                  </p:childTnLst>
                                </p:cTn>
                              </p:par>
                              <p:par>
                                <p:cTn id="100" presetID="10" presetClass="entr" presetSubtype="0" fill="hold" grpId="0" nodeType="withEffect">
                                  <p:stCondLst>
                                    <p:cond delay="225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750"/>
                                        <p:tgtEl>
                                          <p:spTgt spid="24"/>
                                        </p:tgtEl>
                                      </p:cBhvr>
                                    </p:animEffect>
                                  </p:childTnLst>
                                </p:cTn>
                              </p:par>
                              <p:par>
                                <p:cTn id="103" presetID="10" presetClass="entr" presetSubtype="0" fill="hold" grpId="0" nodeType="withEffect">
                                  <p:stCondLst>
                                    <p:cond delay="225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2" animBg="1"/>
      <p:bldP spid="38" grpId="0" animBg="1"/>
      <p:bldP spid="38" grpId="1" animBg="1"/>
      <p:bldP spid="38" grpId="2" animBg="1"/>
      <p:bldP spid="39" grpId="0" animBg="1"/>
      <p:bldP spid="39" grpId="1" animBg="1"/>
      <p:bldP spid="39" grpId="2" animBg="1"/>
      <p:bldP spid="40" grpId="0" animBg="1"/>
      <p:bldP spid="40" grpId="2" animBg="1"/>
      <p:bldP spid="19" grpId="0" animBg="1"/>
      <p:bldP spid="20" grpId="0"/>
      <p:bldP spid="23" grpId="0" animBg="1"/>
      <p:bldP spid="24" grpId="0"/>
      <p:bldP spid="27" grpId="0" animBg="1"/>
      <p:bldP spid="28" grpId="0"/>
      <p:bldP spid="31" grpId="0" animBg="1"/>
      <p:bldP spid="33" grpId="0"/>
      <p:bldP spid="58" grpId="0"/>
      <p:bldP spid="59" grpId="0"/>
      <p:bldP spid="60" grpId="0"/>
      <p:bldP spid="61" grpId="0"/>
      <p:bldP spid="62" grpId="0"/>
      <p:bldP spid="63"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33"/>
          <p:cNvSpPr/>
          <p:nvPr/>
        </p:nvSpPr>
        <p:spPr>
          <a:xfrm>
            <a:off x="4138586" y="1491753"/>
            <a:ext cx="3935146" cy="3935146"/>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椭圆 32"/>
          <p:cNvSpPr/>
          <p:nvPr/>
        </p:nvSpPr>
        <p:spPr>
          <a:xfrm>
            <a:off x="4188227" y="1531234"/>
            <a:ext cx="3815544" cy="3815544"/>
          </a:xfrm>
          <a:prstGeom prst="ellipse">
            <a:avLst/>
          </a:prstGeom>
          <a:solidFill>
            <a:schemeClr val="bg1">
              <a:lumMod val="9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flipV="1">
            <a:off x="8855903" y="5627341"/>
            <a:ext cx="105358" cy="105358"/>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4248149" y="1591156"/>
            <a:ext cx="3695700" cy="369570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5"/>
          <p:cNvSpPr/>
          <p:nvPr/>
        </p:nvSpPr>
        <p:spPr>
          <a:xfrm>
            <a:off x="6790157" y="1415735"/>
            <a:ext cx="1012723" cy="1012723"/>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文本框 26"/>
          <p:cNvSpPr txBox="1"/>
          <p:nvPr/>
        </p:nvSpPr>
        <p:spPr>
          <a:xfrm>
            <a:off x="4959925" y="2630095"/>
            <a:ext cx="2272148" cy="584775"/>
          </a:xfrm>
          <a:prstGeom prst="rect">
            <a:avLst/>
          </a:prstGeom>
          <a:noFill/>
        </p:spPr>
        <p:txBody>
          <a:bodyPr wrap="square" rtlCol="0">
            <a:spAutoFit/>
          </a:bodyPr>
          <a:lstStyle/>
          <a:p>
            <a:pPr algn="ctr"/>
            <a:r>
              <a:rPr lang="en-US" altLang="zh-CN" sz="3200" dirty="0">
                <a:solidFill>
                  <a:schemeClr val="accent2"/>
                </a:solidFill>
                <a:latin typeface="+mj-lt"/>
              </a:rPr>
              <a:t>Part Three</a:t>
            </a:r>
            <a:endParaRPr lang="zh-CN" altLang="en-US" sz="3200" dirty="0">
              <a:solidFill>
                <a:schemeClr val="accent2"/>
              </a:solidFill>
              <a:latin typeface="+mj-lt"/>
            </a:endParaRPr>
          </a:p>
        </p:txBody>
      </p:sp>
      <p:sp>
        <p:nvSpPr>
          <p:cNvPr id="28" name="矩形 27"/>
          <p:cNvSpPr/>
          <p:nvPr/>
        </p:nvSpPr>
        <p:spPr>
          <a:xfrm>
            <a:off x="4487332" y="3155780"/>
            <a:ext cx="3217334" cy="978729"/>
          </a:xfrm>
          <a:prstGeom prst="rect">
            <a:avLst/>
          </a:prstGeom>
        </p:spPr>
        <p:txBody>
          <a:bodyPr wrap="square">
            <a:spAutoFit/>
          </a:bodyPr>
          <a:lstStyle/>
          <a:p>
            <a:pPr algn="ctr">
              <a:lnSpc>
                <a:spcPct val="120000"/>
              </a:lnSpc>
            </a:pPr>
            <a:r>
              <a:rPr lang="en-US" altLang="zh-CN" sz="1600" dirty="0">
                <a:solidFill>
                  <a:schemeClr val="tx1">
                    <a:lumMod val="75000"/>
                    <a:lumOff val="25000"/>
                  </a:schemeClr>
                </a:solidFill>
              </a:rPr>
              <a:t>The best preparation for tomorrow is doing your best best today.</a:t>
            </a:r>
            <a:endParaRPr lang="zh-CN" altLang="en-US" sz="1600" dirty="0">
              <a:solidFill>
                <a:schemeClr val="tx1">
                  <a:lumMod val="75000"/>
                  <a:lumOff val="25000"/>
                </a:schemeClr>
              </a:solidFill>
            </a:endParaRPr>
          </a:p>
        </p:txBody>
      </p:sp>
      <p:sp>
        <p:nvSpPr>
          <p:cNvPr id="30" name="矩形 29"/>
          <p:cNvSpPr/>
          <p:nvPr/>
        </p:nvSpPr>
        <p:spPr>
          <a:xfrm>
            <a:off x="6908799" y="1615778"/>
            <a:ext cx="780983" cy="707886"/>
          </a:xfrm>
          <a:prstGeom prst="rect">
            <a:avLst/>
          </a:prstGeom>
        </p:spPr>
        <p:txBody>
          <a:bodyPr wrap="none">
            <a:spAutoFit/>
          </a:bodyPr>
          <a:lstStyle/>
          <a:p>
            <a:pPr algn="ctr"/>
            <a:r>
              <a:rPr lang="en-US" altLang="zh-CN" sz="4000" b="1" dirty="0">
                <a:solidFill>
                  <a:schemeClr val="accent2"/>
                </a:solidFill>
              </a:rPr>
              <a:t>03</a:t>
            </a:r>
            <a:endParaRPr lang="zh-CN" altLang="en-US" sz="4000" b="1" dirty="0">
              <a:solidFill>
                <a:schemeClr val="accent2"/>
              </a:solidFill>
            </a:endParaRPr>
          </a:p>
        </p:txBody>
      </p:sp>
      <p:sp>
        <p:nvSpPr>
          <p:cNvPr id="35" name="圆角矩形 34"/>
          <p:cNvSpPr/>
          <p:nvPr/>
        </p:nvSpPr>
        <p:spPr>
          <a:xfrm>
            <a:off x="5931706" y="4253809"/>
            <a:ext cx="348906" cy="6096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6106159" y="4429760"/>
            <a:ext cx="0" cy="782320"/>
          </a:xfrm>
          <a:prstGeom prst="line">
            <a:avLst/>
          </a:prstGeom>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534158" y="3251046"/>
            <a:ext cx="375920" cy="375920"/>
            <a:chOff x="1534158" y="3352646"/>
            <a:chExt cx="375920" cy="375920"/>
          </a:xfrm>
        </p:grpSpPr>
        <p:sp>
          <p:nvSpPr>
            <p:cNvPr id="101" name="椭圆 100"/>
            <p:cNvSpPr/>
            <p:nvPr/>
          </p:nvSpPr>
          <p:spPr>
            <a:xfrm>
              <a:off x="1534158"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2" name="等腰三角形 101"/>
            <p:cNvSpPr/>
            <p:nvPr/>
          </p:nvSpPr>
          <p:spPr>
            <a:xfrm rot="16200000">
              <a:off x="1633052" y="3472583"/>
              <a:ext cx="157811" cy="13604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 name="组合 1"/>
          <p:cNvGrpSpPr/>
          <p:nvPr/>
        </p:nvGrpSpPr>
        <p:grpSpPr>
          <a:xfrm>
            <a:off x="10302240" y="3251046"/>
            <a:ext cx="375920" cy="375920"/>
            <a:chOff x="10302240" y="3352646"/>
            <a:chExt cx="375920" cy="375920"/>
          </a:xfrm>
        </p:grpSpPr>
        <p:sp>
          <p:nvSpPr>
            <p:cNvPr id="98" name="椭圆 97"/>
            <p:cNvSpPr/>
            <p:nvPr/>
          </p:nvSpPr>
          <p:spPr>
            <a:xfrm>
              <a:off x="10302240"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3" name="等腰三角形 102"/>
            <p:cNvSpPr/>
            <p:nvPr/>
          </p:nvSpPr>
          <p:spPr>
            <a:xfrm rot="5400000" flipH="1">
              <a:off x="10441775" y="3472584"/>
              <a:ext cx="157811" cy="13604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Tree>
    <p:extLst>
      <p:ext uri="{BB962C8B-B14F-4D97-AF65-F5344CB8AC3E}">
        <p14:creationId xmlns:p14="http://schemas.microsoft.com/office/powerpoint/2010/main" val="25971407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64" presetClass="path" presetSubtype="0" decel="30000" fill="hold" grpId="1" nodeType="withEffect">
                                  <p:stCondLst>
                                    <p:cond delay="0"/>
                                  </p:stCondLst>
                                  <p:childTnLst>
                                    <p:animMotion origin="layout" path="M 0 0.03889 L 0 -0.14815 " pathEditMode="relative" rAng="0" ptsTypes="AA">
                                      <p:cBhvr>
                                        <p:cTn id="9" dur="750" spd="-100000" fill="hold"/>
                                        <p:tgtEl>
                                          <p:spTgt spid="25"/>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0 0.03842 L 0 1.11111E-6 " pathEditMode="relative" rAng="0" ptsTypes="AA">
                                      <p:cBhvr>
                                        <p:cTn id="11" dur="750" fill="hold"/>
                                        <p:tgtEl>
                                          <p:spTgt spid="25"/>
                                        </p:tgtEl>
                                        <p:attrNameLst>
                                          <p:attrName>ppt_x</p:attrName>
                                          <p:attrName>ppt_y</p:attrName>
                                        </p:attrNameLst>
                                      </p:cBhvr>
                                      <p:rCtr x="0" y="-1921"/>
                                    </p:animMotion>
                                  </p:childTnLst>
                                </p:cTn>
                              </p:par>
                              <p:par>
                                <p:cTn id="12" presetID="53" presetClass="entr" presetSubtype="16" fill="hold" grpId="0" nodeType="withEffect">
                                  <p:stCondLst>
                                    <p:cond delay="1250"/>
                                  </p:stCondLst>
                                  <p:childTnLst>
                                    <p:set>
                                      <p:cBhvr>
                                        <p:cTn id="13" dur="1" fill="hold">
                                          <p:stCondLst>
                                            <p:cond delay="0"/>
                                          </p:stCondLst>
                                        </p:cTn>
                                        <p:tgtEl>
                                          <p:spTgt spid="26"/>
                                        </p:tgtEl>
                                        <p:attrNameLst>
                                          <p:attrName>style.visibility</p:attrName>
                                        </p:attrNameLst>
                                      </p:cBhvr>
                                      <p:to>
                                        <p:strVal val="visible"/>
                                      </p:to>
                                    </p:set>
                                    <p:anim calcmode="lin" valueType="num">
                                      <p:cBhvr>
                                        <p:cTn id="14" dur="750" fill="hold"/>
                                        <p:tgtEl>
                                          <p:spTgt spid="26"/>
                                        </p:tgtEl>
                                        <p:attrNameLst>
                                          <p:attrName>ppt_w</p:attrName>
                                        </p:attrNameLst>
                                      </p:cBhvr>
                                      <p:tavLst>
                                        <p:tav tm="0">
                                          <p:val>
                                            <p:fltVal val="0"/>
                                          </p:val>
                                        </p:tav>
                                        <p:tav tm="100000">
                                          <p:val>
                                            <p:strVal val="#ppt_w"/>
                                          </p:val>
                                        </p:tav>
                                      </p:tavLst>
                                    </p:anim>
                                    <p:anim calcmode="lin" valueType="num">
                                      <p:cBhvr>
                                        <p:cTn id="15" dur="750" fill="hold"/>
                                        <p:tgtEl>
                                          <p:spTgt spid="26"/>
                                        </p:tgtEl>
                                        <p:attrNameLst>
                                          <p:attrName>ppt_h</p:attrName>
                                        </p:attrNameLst>
                                      </p:cBhvr>
                                      <p:tavLst>
                                        <p:tav tm="0">
                                          <p:val>
                                            <p:fltVal val="0"/>
                                          </p:val>
                                        </p:tav>
                                        <p:tav tm="100000">
                                          <p:val>
                                            <p:strVal val="#ppt_h"/>
                                          </p:val>
                                        </p:tav>
                                      </p:tavLst>
                                    </p:anim>
                                    <p:animEffect transition="in" filter="fade">
                                      <p:cBhvr>
                                        <p:cTn id="16" dur="750"/>
                                        <p:tgtEl>
                                          <p:spTgt spid="26"/>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750"/>
                                        <p:tgtEl>
                                          <p:spTgt spid="27"/>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750"/>
                                        <p:tgtEl>
                                          <p:spTgt spid="28"/>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750"/>
                                        <p:tgtEl>
                                          <p:spTgt spid="34"/>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750"/>
                                        <p:tgtEl>
                                          <p:spTgt spid="33"/>
                                        </p:tgtEl>
                                      </p:cBhvr>
                                    </p:animEffect>
                                  </p:childTnLst>
                                </p:cTn>
                              </p:par>
                              <p:par>
                                <p:cTn id="29" presetID="53" presetClass="entr" presetSubtype="16" fill="hold" nodeType="withEffect">
                                  <p:stCondLst>
                                    <p:cond delay="1750"/>
                                  </p:stCondLst>
                                  <p:childTnLst>
                                    <p:set>
                                      <p:cBhvr>
                                        <p:cTn id="30" dur="1" fill="hold">
                                          <p:stCondLst>
                                            <p:cond delay="0"/>
                                          </p:stCondLst>
                                        </p:cTn>
                                        <p:tgtEl>
                                          <p:spTgt spid="3"/>
                                        </p:tgtEl>
                                        <p:attrNameLst>
                                          <p:attrName>style.visibility</p:attrName>
                                        </p:attrNameLst>
                                      </p:cBhvr>
                                      <p:to>
                                        <p:strVal val="visible"/>
                                      </p:to>
                                    </p:set>
                                    <p:anim calcmode="lin" valueType="num">
                                      <p:cBhvr>
                                        <p:cTn id="31" dur="750" fill="hold"/>
                                        <p:tgtEl>
                                          <p:spTgt spid="3"/>
                                        </p:tgtEl>
                                        <p:attrNameLst>
                                          <p:attrName>ppt_w</p:attrName>
                                        </p:attrNameLst>
                                      </p:cBhvr>
                                      <p:tavLst>
                                        <p:tav tm="0">
                                          <p:val>
                                            <p:fltVal val="0"/>
                                          </p:val>
                                        </p:tav>
                                        <p:tav tm="100000">
                                          <p:val>
                                            <p:strVal val="#ppt_w"/>
                                          </p:val>
                                        </p:tav>
                                      </p:tavLst>
                                    </p:anim>
                                    <p:anim calcmode="lin" valueType="num">
                                      <p:cBhvr>
                                        <p:cTn id="32" dur="750" fill="hold"/>
                                        <p:tgtEl>
                                          <p:spTgt spid="3"/>
                                        </p:tgtEl>
                                        <p:attrNameLst>
                                          <p:attrName>ppt_h</p:attrName>
                                        </p:attrNameLst>
                                      </p:cBhvr>
                                      <p:tavLst>
                                        <p:tav tm="0">
                                          <p:val>
                                            <p:fltVal val="0"/>
                                          </p:val>
                                        </p:tav>
                                        <p:tav tm="100000">
                                          <p:val>
                                            <p:strVal val="#ppt_h"/>
                                          </p:val>
                                        </p:tav>
                                      </p:tavLst>
                                    </p:anim>
                                    <p:animEffect transition="in" filter="fade">
                                      <p:cBhvr>
                                        <p:cTn id="33" dur="750"/>
                                        <p:tgtEl>
                                          <p:spTgt spid="3"/>
                                        </p:tgtEl>
                                      </p:cBhvr>
                                    </p:animEffect>
                                  </p:childTnLst>
                                </p:cTn>
                              </p:par>
                              <p:par>
                                <p:cTn id="34" presetID="53" presetClass="entr" presetSubtype="16" fill="hold" nodeType="withEffect">
                                  <p:stCondLst>
                                    <p:cond delay="1750"/>
                                  </p:stCondLst>
                                  <p:childTnLst>
                                    <p:set>
                                      <p:cBhvr>
                                        <p:cTn id="35" dur="1" fill="hold">
                                          <p:stCondLst>
                                            <p:cond delay="0"/>
                                          </p:stCondLst>
                                        </p:cTn>
                                        <p:tgtEl>
                                          <p:spTgt spid="2"/>
                                        </p:tgtEl>
                                        <p:attrNameLst>
                                          <p:attrName>style.visibility</p:attrName>
                                        </p:attrNameLst>
                                      </p:cBhvr>
                                      <p:to>
                                        <p:strVal val="visible"/>
                                      </p:to>
                                    </p:set>
                                    <p:anim calcmode="lin" valueType="num">
                                      <p:cBhvr>
                                        <p:cTn id="36" dur="750" fill="hold"/>
                                        <p:tgtEl>
                                          <p:spTgt spid="2"/>
                                        </p:tgtEl>
                                        <p:attrNameLst>
                                          <p:attrName>ppt_w</p:attrName>
                                        </p:attrNameLst>
                                      </p:cBhvr>
                                      <p:tavLst>
                                        <p:tav tm="0">
                                          <p:val>
                                            <p:fltVal val="0"/>
                                          </p:val>
                                        </p:tav>
                                        <p:tav tm="100000">
                                          <p:val>
                                            <p:strVal val="#ppt_w"/>
                                          </p:val>
                                        </p:tav>
                                      </p:tavLst>
                                    </p:anim>
                                    <p:anim calcmode="lin" valueType="num">
                                      <p:cBhvr>
                                        <p:cTn id="37" dur="750" fill="hold"/>
                                        <p:tgtEl>
                                          <p:spTgt spid="2"/>
                                        </p:tgtEl>
                                        <p:attrNameLst>
                                          <p:attrName>ppt_h</p:attrName>
                                        </p:attrNameLst>
                                      </p:cBhvr>
                                      <p:tavLst>
                                        <p:tav tm="0">
                                          <p:val>
                                            <p:fltVal val="0"/>
                                          </p:val>
                                        </p:tav>
                                        <p:tav tm="100000">
                                          <p:val>
                                            <p:strVal val="#ppt_h"/>
                                          </p:val>
                                        </p:tav>
                                      </p:tavLst>
                                    </p:anim>
                                    <p:animEffect transition="in" filter="fade">
                                      <p:cBhvr>
                                        <p:cTn id="38" dur="750"/>
                                        <p:tgtEl>
                                          <p:spTgt spid="2"/>
                                        </p:tgtEl>
                                      </p:cBhvr>
                                    </p:animEffect>
                                  </p:childTnLst>
                                </p:cTn>
                              </p:par>
                              <p:par>
                                <p:cTn id="39" presetID="22" presetClass="entr" presetSubtype="4" fill="hold" nodeType="withEffect">
                                  <p:stCondLst>
                                    <p:cond delay="1750"/>
                                  </p:stCondLst>
                                  <p:childTnLst>
                                    <p:set>
                                      <p:cBhvr>
                                        <p:cTn id="40" dur="1" fill="hold">
                                          <p:stCondLst>
                                            <p:cond delay="0"/>
                                          </p:stCondLst>
                                        </p:cTn>
                                        <p:tgtEl>
                                          <p:spTgt spid="37"/>
                                        </p:tgtEl>
                                        <p:attrNameLst>
                                          <p:attrName>style.visibility</p:attrName>
                                        </p:attrNameLst>
                                      </p:cBhvr>
                                      <p:to>
                                        <p:strVal val="visible"/>
                                      </p:to>
                                    </p:set>
                                    <p:animEffect transition="in" filter="wipe(down)">
                                      <p:cBhvr>
                                        <p:cTn id="41" dur="750"/>
                                        <p:tgtEl>
                                          <p:spTgt spid="37"/>
                                        </p:tgtEl>
                                      </p:cBhvr>
                                    </p:animEffect>
                                  </p:childTnLst>
                                </p:cTn>
                              </p:par>
                              <p:par>
                                <p:cTn id="42" presetID="53" presetClass="entr" presetSubtype="16" fill="hold" grpId="0" nodeType="withEffect">
                                  <p:stCondLst>
                                    <p:cond delay="1750"/>
                                  </p:stCondLst>
                                  <p:childTnLst>
                                    <p:set>
                                      <p:cBhvr>
                                        <p:cTn id="43" dur="1" fill="hold">
                                          <p:stCondLst>
                                            <p:cond delay="0"/>
                                          </p:stCondLst>
                                        </p:cTn>
                                        <p:tgtEl>
                                          <p:spTgt spid="35"/>
                                        </p:tgtEl>
                                        <p:attrNameLst>
                                          <p:attrName>style.visibility</p:attrName>
                                        </p:attrNameLst>
                                      </p:cBhvr>
                                      <p:to>
                                        <p:strVal val="visible"/>
                                      </p:to>
                                    </p:set>
                                    <p:anim calcmode="lin" valueType="num">
                                      <p:cBhvr>
                                        <p:cTn id="44" dur="750" fill="hold"/>
                                        <p:tgtEl>
                                          <p:spTgt spid="35"/>
                                        </p:tgtEl>
                                        <p:attrNameLst>
                                          <p:attrName>ppt_w</p:attrName>
                                        </p:attrNameLst>
                                      </p:cBhvr>
                                      <p:tavLst>
                                        <p:tav tm="0">
                                          <p:val>
                                            <p:fltVal val="0"/>
                                          </p:val>
                                        </p:tav>
                                        <p:tav tm="100000">
                                          <p:val>
                                            <p:strVal val="#ppt_w"/>
                                          </p:val>
                                        </p:tav>
                                      </p:tavLst>
                                    </p:anim>
                                    <p:anim calcmode="lin" valueType="num">
                                      <p:cBhvr>
                                        <p:cTn id="45" dur="750" fill="hold"/>
                                        <p:tgtEl>
                                          <p:spTgt spid="35"/>
                                        </p:tgtEl>
                                        <p:attrNameLst>
                                          <p:attrName>ppt_h</p:attrName>
                                        </p:attrNameLst>
                                      </p:cBhvr>
                                      <p:tavLst>
                                        <p:tav tm="0">
                                          <p:val>
                                            <p:fltVal val="0"/>
                                          </p:val>
                                        </p:tav>
                                        <p:tav tm="100000">
                                          <p:val>
                                            <p:strVal val="#ppt_h"/>
                                          </p:val>
                                        </p:tav>
                                      </p:tavLst>
                                    </p:anim>
                                    <p:animEffect transition="in" filter="fade">
                                      <p:cBhvr>
                                        <p:cTn id="46" dur="750"/>
                                        <p:tgtEl>
                                          <p:spTgt spid="35"/>
                                        </p:tgtEl>
                                      </p:cBhvr>
                                    </p:animEffect>
                                  </p:childTnLst>
                                </p:cTn>
                              </p:par>
                              <p:par>
                                <p:cTn id="47" presetID="53" presetClass="entr" presetSubtype="16" fill="hold" grpId="0" nodeType="withEffect">
                                  <p:stCondLst>
                                    <p:cond delay="1750"/>
                                  </p:stCondLst>
                                  <p:childTnLst>
                                    <p:set>
                                      <p:cBhvr>
                                        <p:cTn id="48" dur="1" fill="hold">
                                          <p:stCondLst>
                                            <p:cond delay="0"/>
                                          </p:stCondLst>
                                        </p:cTn>
                                        <p:tgtEl>
                                          <p:spTgt spid="30"/>
                                        </p:tgtEl>
                                        <p:attrNameLst>
                                          <p:attrName>style.visibility</p:attrName>
                                        </p:attrNameLst>
                                      </p:cBhvr>
                                      <p:to>
                                        <p:strVal val="visible"/>
                                      </p:to>
                                    </p:set>
                                    <p:anim calcmode="lin" valueType="num">
                                      <p:cBhvr>
                                        <p:cTn id="49" dur="750" fill="hold"/>
                                        <p:tgtEl>
                                          <p:spTgt spid="30"/>
                                        </p:tgtEl>
                                        <p:attrNameLst>
                                          <p:attrName>ppt_w</p:attrName>
                                        </p:attrNameLst>
                                      </p:cBhvr>
                                      <p:tavLst>
                                        <p:tav tm="0">
                                          <p:val>
                                            <p:fltVal val="0"/>
                                          </p:val>
                                        </p:tav>
                                        <p:tav tm="100000">
                                          <p:val>
                                            <p:strVal val="#ppt_w"/>
                                          </p:val>
                                        </p:tav>
                                      </p:tavLst>
                                    </p:anim>
                                    <p:anim calcmode="lin" valueType="num">
                                      <p:cBhvr>
                                        <p:cTn id="50" dur="750" fill="hold"/>
                                        <p:tgtEl>
                                          <p:spTgt spid="30"/>
                                        </p:tgtEl>
                                        <p:attrNameLst>
                                          <p:attrName>ppt_h</p:attrName>
                                        </p:attrNameLst>
                                      </p:cBhvr>
                                      <p:tavLst>
                                        <p:tav tm="0">
                                          <p:val>
                                            <p:fltVal val="0"/>
                                          </p:val>
                                        </p:tav>
                                        <p:tav tm="100000">
                                          <p:val>
                                            <p:strVal val="#ppt_h"/>
                                          </p:val>
                                        </p:tav>
                                      </p:tavLst>
                                    </p:anim>
                                    <p:animEffect transition="in" filter="fade">
                                      <p:cBhvr>
                                        <p:cTn id="51"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25" grpId="0" animBg="1"/>
      <p:bldP spid="25" grpId="1" animBg="1"/>
      <p:bldP spid="25" grpId="2" animBg="1"/>
      <p:bldP spid="26" grpId="0" animBg="1"/>
      <p:bldP spid="27" grpId="0"/>
      <p:bldP spid="28" grpId="0"/>
      <p:bldP spid="30" grpId="0"/>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flipV="1">
            <a:off x="4090952" y="1914809"/>
            <a:ext cx="3494604" cy="35762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598437" y="2418156"/>
            <a:ext cx="2995126" cy="2995126"/>
          </a:xfrm>
          <a:prstGeom prst="ellipse">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838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文本框 12"/>
          <p:cNvSpPr txBox="1"/>
          <p:nvPr/>
        </p:nvSpPr>
        <p:spPr>
          <a:xfrm>
            <a:off x="5069081" y="3199474"/>
            <a:ext cx="1698172" cy="584775"/>
          </a:xfrm>
          <a:prstGeom prst="rect">
            <a:avLst/>
          </a:prstGeom>
          <a:noFill/>
        </p:spPr>
        <p:txBody>
          <a:bodyPr wrap="square" rtlCol="0">
            <a:spAutoFit/>
          </a:bodyPr>
          <a:lstStyle/>
          <a:p>
            <a:pPr algn="r"/>
            <a:r>
              <a:rPr lang="en-US" altLang="zh-CN" sz="3200" b="1" dirty="0">
                <a:solidFill>
                  <a:schemeClr val="accent2"/>
                </a:solidFill>
              </a:rPr>
              <a:t>83.5</a:t>
            </a:r>
            <a:r>
              <a:rPr lang="en-US" altLang="zh-CN" sz="2000" b="1" dirty="0">
                <a:solidFill>
                  <a:schemeClr val="accent2"/>
                </a:solidFill>
              </a:rPr>
              <a:t>%</a:t>
            </a:r>
            <a:endParaRPr lang="zh-CN" altLang="en-US" sz="3200" b="1" dirty="0">
              <a:solidFill>
                <a:schemeClr val="accent2"/>
              </a:solidFill>
            </a:endParaRPr>
          </a:p>
        </p:txBody>
      </p:sp>
      <p:sp>
        <p:nvSpPr>
          <p:cNvPr id="14" name="文本框 13"/>
          <p:cNvSpPr txBox="1"/>
          <p:nvPr/>
        </p:nvSpPr>
        <p:spPr>
          <a:xfrm>
            <a:off x="5069081" y="4066712"/>
            <a:ext cx="1698172" cy="584775"/>
          </a:xfrm>
          <a:prstGeom prst="rect">
            <a:avLst/>
          </a:prstGeom>
          <a:noFill/>
        </p:spPr>
        <p:txBody>
          <a:bodyPr wrap="square" rtlCol="0">
            <a:spAutoFit/>
          </a:bodyPr>
          <a:lstStyle/>
          <a:p>
            <a:pPr algn="r"/>
            <a:r>
              <a:rPr lang="en-US" altLang="zh-CN" sz="3200" b="1" dirty="0">
                <a:solidFill>
                  <a:schemeClr val="accent2"/>
                </a:solidFill>
              </a:rPr>
              <a:t>66.1</a:t>
            </a:r>
            <a:r>
              <a:rPr lang="en-US" altLang="zh-CN" sz="2000" b="1" dirty="0">
                <a:solidFill>
                  <a:schemeClr val="accent2"/>
                </a:solidFill>
              </a:rPr>
              <a:t>%</a:t>
            </a:r>
            <a:endParaRPr lang="zh-CN" altLang="en-US" sz="2400" b="1" dirty="0">
              <a:solidFill>
                <a:schemeClr val="accent2"/>
              </a:solidFill>
            </a:endParaRPr>
          </a:p>
        </p:txBody>
      </p:sp>
      <p:grpSp>
        <p:nvGrpSpPr>
          <p:cNvPr id="15" name="组合 14"/>
          <p:cNvGrpSpPr/>
          <p:nvPr/>
        </p:nvGrpSpPr>
        <p:grpSpPr>
          <a:xfrm>
            <a:off x="4653224" y="2463707"/>
            <a:ext cx="2904025" cy="2904024"/>
            <a:chOff x="4643987" y="2827601"/>
            <a:chExt cx="2904025" cy="2904024"/>
          </a:xfrm>
        </p:grpSpPr>
        <p:sp>
          <p:nvSpPr>
            <p:cNvPr id="16" name="弧形 15"/>
            <p:cNvSpPr/>
            <p:nvPr/>
          </p:nvSpPr>
          <p:spPr>
            <a:xfrm>
              <a:off x="4643987" y="2827601"/>
              <a:ext cx="2904024" cy="2904024"/>
            </a:xfrm>
            <a:prstGeom prst="arc">
              <a:avLst>
                <a:gd name="adj1" fmla="val 10813591"/>
                <a:gd name="adj2" fmla="val 0"/>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5306"/>
            </a:p>
          </p:txBody>
        </p:sp>
        <p:sp>
          <p:nvSpPr>
            <p:cNvPr id="17" name="弧形 16"/>
            <p:cNvSpPr/>
            <p:nvPr/>
          </p:nvSpPr>
          <p:spPr>
            <a:xfrm rot="10800000">
              <a:off x="4643988" y="2827601"/>
              <a:ext cx="2904024" cy="2904024"/>
            </a:xfrm>
            <a:prstGeom prst="arc">
              <a:avLst>
                <a:gd name="adj1" fmla="val 10813591"/>
                <a:gd name="adj2" fmla="val 0"/>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5306"/>
            </a:p>
          </p:txBody>
        </p:sp>
      </p:grpSp>
      <p:sp>
        <p:nvSpPr>
          <p:cNvPr id="19" name="圆角矩形 18"/>
          <p:cNvSpPr/>
          <p:nvPr/>
        </p:nvSpPr>
        <p:spPr>
          <a:xfrm>
            <a:off x="5935338" y="2843875"/>
            <a:ext cx="775089" cy="373769"/>
          </a:xfrm>
          <a:prstGeom prst="roundRect">
            <a:avLst>
              <a:gd name="adj" fmla="val 50000"/>
            </a:avLst>
          </a:prstGeom>
          <a:solidFill>
            <a:schemeClr val="bg1"/>
          </a:solidFill>
          <a:ln>
            <a:noFill/>
          </a:ln>
          <a:effectLst>
            <a:outerShdw blurRad="139700" sx="102000" sy="102000" algn="ctr"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06"/>
          </a:p>
        </p:txBody>
      </p:sp>
      <p:sp>
        <p:nvSpPr>
          <p:cNvPr id="20" name="文本框 19"/>
          <p:cNvSpPr txBox="1"/>
          <p:nvPr/>
        </p:nvSpPr>
        <p:spPr>
          <a:xfrm>
            <a:off x="5859462" y="2847502"/>
            <a:ext cx="926842" cy="400110"/>
          </a:xfrm>
          <a:prstGeom prst="rect">
            <a:avLst/>
          </a:prstGeom>
          <a:noFill/>
        </p:spPr>
        <p:txBody>
          <a:bodyPr wrap="square" rtlCol="0">
            <a:spAutoFit/>
          </a:bodyPr>
          <a:lstStyle/>
          <a:p>
            <a:pPr algn="ctr"/>
            <a:r>
              <a:rPr lang="en-US" altLang="zh-CN" sz="2000" dirty="0">
                <a:solidFill>
                  <a:schemeClr val="tx1">
                    <a:lumMod val="75000"/>
                    <a:lumOff val="25000"/>
                  </a:schemeClr>
                </a:solidFill>
              </a:rPr>
              <a:t>2015</a:t>
            </a:r>
            <a:endParaRPr lang="zh-CN" altLang="en-US" sz="2000" dirty="0">
              <a:solidFill>
                <a:schemeClr val="tx1">
                  <a:lumMod val="75000"/>
                  <a:lumOff val="25000"/>
                </a:schemeClr>
              </a:solidFill>
            </a:endParaRPr>
          </a:p>
        </p:txBody>
      </p:sp>
      <p:sp>
        <p:nvSpPr>
          <p:cNvPr id="22" name="圆角矩形 21"/>
          <p:cNvSpPr/>
          <p:nvPr/>
        </p:nvSpPr>
        <p:spPr>
          <a:xfrm>
            <a:off x="5935338" y="4585632"/>
            <a:ext cx="775089" cy="373769"/>
          </a:xfrm>
          <a:prstGeom prst="roundRect">
            <a:avLst>
              <a:gd name="adj" fmla="val 50000"/>
            </a:avLst>
          </a:prstGeom>
          <a:solidFill>
            <a:schemeClr val="bg1"/>
          </a:solidFill>
          <a:ln>
            <a:noFill/>
          </a:ln>
          <a:effectLst>
            <a:outerShdw blurRad="139700" sx="102000" sy="102000" algn="ctr"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06"/>
          </a:p>
        </p:txBody>
      </p:sp>
      <p:sp>
        <p:nvSpPr>
          <p:cNvPr id="23" name="文本框 22"/>
          <p:cNvSpPr txBox="1"/>
          <p:nvPr/>
        </p:nvSpPr>
        <p:spPr>
          <a:xfrm>
            <a:off x="5859462" y="4589259"/>
            <a:ext cx="926842" cy="400110"/>
          </a:xfrm>
          <a:prstGeom prst="rect">
            <a:avLst/>
          </a:prstGeom>
          <a:noFill/>
        </p:spPr>
        <p:txBody>
          <a:bodyPr wrap="square" rtlCol="0">
            <a:spAutoFit/>
          </a:bodyPr>
          <a:lstStyle/>
          <a:p>
            <a:pPr algn="ctr"/>
            <a:r>
              <a:rPr lang="en-US" altLang="zh-CN" sz="2000" dirty="0">
                <a:solidFill>
                  <a:schemeClr val="tx1">
                    <a:lumMod val="75000"/>
                    <a:lumOff val="25000"/>
                  </a:schemeClr>
                </a:solidFill>
              </a:rPr>
              <a:t>2014</a:t>
            </a:r>
            <a:endParaRPr lang="zh-CN" altLang="en-US" sz="2000" dirty="0">
              <a:solidFill>
                <a:schemeClr val="tx1">
                  <a:lumMod val="75000"/>
                  <a:lumOff val="25000"/>
                </a:schemeClr>
              </a:solidFill>
            </a:endParaRPr>
          </a:p>
        </p:txBody>
      </p:sp>
      <p:cxnSp>
        <p:nvCxnSpPr>
          <p:cNvPr id="25" name="直接连接符 24"/>
          <p:cNvCxnSpPr/>
          <p:nvPr/>
        </p:nvCxnSpPr>
        <p:spPr>
          <a:xfrm>
            <a:off x="4643989" y="3913441"/>
            <a:ext cx="2018069" cy="0"/>
          </a:xfrm>
          <a:prstGeom prst="line">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6662058" y="3869925"/>
            <a:ext cx="84328" cy="84328"/>
          </a:xfrm>
          <a:prstGeom prst="ellipse">
            <a:avLst/>
          </a:prstGeom>
          <a:solidFill>
            <a:schemeClr val="bg1">
              <a:lumMod val="50000"/>
            </a:schemeClr>
          </a:solidFill>
          <a:ln>
            <a:noFill/>
          </a:ln>
          <a:effectLst>
            <a:outerShdw blurRad="63500" sx="102000" sy="102000" algn="ctr" rotWithShape="0">
              <a:schemeClr val="bg2">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06"/>
          </a:p>
        </p:txBody>
      </p:sp>
      <p:sp>
        <p:nvSpPr>
          <p:cNvPr id="27" name="弧形 26"/>
          <p:cNvSpPr/>
          <p:nvPr/>
        </p:nvSpPr>
        <p:spPr>
          <a:xfrm rot="10800000">
            <a:off x="4475582" y="2291672"/>
            <a:ext cx="3240834" cy="3240834"/>
          </a:xfrm>
          <a:prstGeom prst="arc">
            <a:avLst>
              <a:gd name="adj1" fmla="val 18248574"/>
              <a:gd name="adj2"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5306"/>
          </a:p>
        </p:txBody>
      </p:sp>
      <p:cxnSp>
        <p:nvCxnSpPr>
          <p:cNvPr id="28" name="直接连接符 27"/>
          <p:cNvCxnSpPr/>
          <p:nvPr/>
        </p:nvCxnSpPr>
        <p:spPr>
          <a:xfrm flipV="1">
            <a:off x="6990129" y="2189102"/>
            <a:ext cx="242534" cy="3638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232664" y="2189102"/>
            <a:ext cx="84764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8077655" y="2392519"/>
            <a:ext cx="3323771" cy="535531"/>
          </a:xfrm>
          <a:prstGeom prst="rect">
            <a:avLst/>
          </a:prstGeom>
        </p:spPr>
        <p:txBody>
          <a:bodyPr wrap="square">
            <a:spAutoFit/>
          </a:bodyPr>
          <a:lstStyle/>
          <a:p>
            <a:pPr algn="just">
              <a:lnSpc>
                <a:spcPct val="120000"/>
              </a:lnSpc>
            </a:pPr>
            <a:r>
              <a:rPr lang="en-US" altLang="zh-CN" sz="1200" dirty="0">
                <a:solidFill>
                  <a:schemeClr val="accent2"/>
                </a:solidFill>
                <a:latin typeface="+mj-lt"/>
              </a:rPr>
              <a:t>Experience as your reference</a:t>
            </a:r>
            <a:r>
              <a:rPr lang="en-US" altLang="zh-CN" sz="1200" dirty="0">
                <a:solidFill>
                  <a:schemeClr val="accent2"/>
                </a:solidFill>
              </a:rPr>
              <a:t>,</a:t>
            </a:r>
            <a:r>
              <a:rPr lang="en-US" altLang="zh-CN" sz="1200" dirty="0">
                <a:solidFill>
                  <a:schemeClr val="tx1">
                    <a:lumMod val="75000"/>
                    <a:lumOff val="25000"/>
                  </a:schemeClr>
                </a:solidFill>
              </a:rPr>
              <a:t> prudence as your brother and hope as your sentry.</a:t>
            </a:r>
            <a:endParaRPr lang="zh-CN" altLang="en-US" sz="1200" dirty="0">
              <a:solidFill>
                <a:schemeClr val="tx1">
                  <a:lumMod val="75000"/>
                  <a:lumOff val="25000"/>
                </a:schemeClr>
              </a:solidFill>
              <a:latin typeface="ITC Avant Garde Std XLt" panose="020B0302020202020204" pitchFamily="34" charset="0"/>
            </a:endParaRPr>
          </a:p>
        </p:txBody>
      </p:sp>
      <p:sp>
        <p:nvSpPr>
          <p:cNvPr id="32" name="矩形 31"/>
          <p:cNvSpPr/>
          <p:nvPr/>
        </p:nvSpPr>
        <p:spPr>
          <a:xfrm>
            <a:off x="8077655" y="2928051"/>
            <a:ext cx="3323771" cy="1643527"/>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Four short words and you sum up what has lifted most. successful individuals above the crowd: an little bit more. experience as your reference, prudence as your to brother and hope as your sentry. Four short a  word sum up what your to ahas lifted most successful individuals above the crowd</a:t>
            </a:r>
            <a:endParaRPr lang="zh-CN" altLang="en-US" sz="1200" dirty="0">
              <a:solidFill>
                <a:schemeClr val="tx1">
                  <a:lumMod val="75000"/>
                  <a:lumOff val="25000"/>
                </a:schemeClr>
              </a:solidFill>
              <a:latin typeface="ITC Avant Garde Std XLt" panose="020B0302020202020204" pitchFamily="34" charset="0"/>
            </a:endParaRPr>
          </a:p>
        </p:txBody>
      </p:sp>
      <p:sp>
        <p:nvSpPr>
          <p:cNvPr id="33" name="弧形 32"/>
          <p:cNvSpPr/>
          <p:nvPr/>
        </p:nvSpPr>
        <p:spPr>
          <a:xfrm>
            <a:off x="4475582" y="2291672"/>
            <a:ext cx="3240834" cy="3240834"/>
          </a:xfrm>
          <a:prstGeom prst="arc">
            <a:avLst>
              <a:gd name="adj1" fmla="val 18187057"/>
              <a:gd name="adj2"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5306"/>
          </a:p>
        </p:txBody>
      </p:sp>
      <p:cxnSp>
        <p:nvCxnSpPr>
          <p:cNvPr id="34" name="直接连接符 33"/>
          <p:cNvCxnSpPr/>
          <p:nvPr/>
        </p:nvCxnSpPr>
        <p:spPr>
          <a:xfrm flipV="1">
            <a:off x="4933950" y="5253432"/>
            <a:ext cx="256349" cy="3846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086691" y="5638054"/>
            <a:ext cx="84764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62920" y="3257084"/>
            <a:ext cx="3323771" cy="535531"/>
          </a:xfrm>
          <a:prstGeom prst="rect">
            <a:avLst/>
          </a:prstGeom>
        </p:spPr>
        <p:txBody>
          <a:bodyPr wrap="square">
            <a:spAutoFit/>
          </a:bodyPr>
          <a:lstStyle/>
          <a:p>
            <a:pPr algn="just">
              <a:lnSpc>
                <a:spcPct val="120000"/>
              </a:lnSpc>
            </a:pPr>
            <a:r>
              <a:rPr lang="en-US" altLang="zh-CN" sz="1200" dirty="0">
                <a:solidFill>
                  <a:schemeClr val="accent2"/>
                </a:solidFill>
                <a:latin typeface="+mj-lt"/>
              </a:rPr>
              <a:t>Experience as your reference</a:t>
            </a:r>
            <a:r>
              <a:rPr lang="en-US" altLang="zh-CN" sz="1200" dirty="0">
                <a:solidFill>
                  <a:schemeClr val="tx1">
                    <a:lumMod val="75000"/>
                    <a:lumOff val="25000"/>
                  </a:schemeClr>
                </a:solidFill>
              </a:rPr>
              <a:t>, prudence as your brother and hope as your sentry.</a:t>
            </a:r>
            <a:endParaRPr lang="zh-CN" altLang="en-US" sz="1200" dirty="0">
              <a:solidFill>
                <a:schemeClr val="tx1">
                  <a:lumMod val="75000"/>
                  <a:lumOff val="25000"/>
                </a:schemeClr>
              </a:solidFill>
              <a:latin typeface="ITC Avant Garde Std XLt" panose="020B0302020202020204" pitchFamily="34" charset="0"/>
            </a:endParaRPr>
          </a:p>
        </p:txBody>
      </p:sp>
      <p:cxnSp>
        <p:nvCxnSpPr>
          <p:cNvPr id="39" name="直接连接符 38"/>
          <p:cNvCxnSpPr/>
          <p:nvPr/>
        </p:nvCxnSpPr>
        <p:spPr>
          <a:xfrm flipH="1" flipV="1">
            <a:off x="7416130" y="5466349"/>
            <a:ext cx="275191" cy="2816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3653887" y="1346388"/>
            <a:ext cx="700093" cy="71644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3637328" y="1329125"/>
            <a:ext cx="84328" cy="84328"/>
          </a:xfrm>
          <a:prstGeom prst="ellipse">
            <a:avLst/>
          </a:prstGeom>
          <a:solidFill>
            <a:schemeClr val="tx1">
              <a:lumMod val="75000"/>
              <a:lumOff val="25000"/>
            </a:schemeClr>
          </a:soli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a:off x="8164945" y="2058396"/>
            <a:ext cx="3149600" cy="329691"/>
          </a:xfrm>
          <a:prstGeom prst="roundRect">
            <a:avLst>
              <a:gd name="adj" fmla="val 110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849798" y="5446472"/>
            <a:ext cx="3149600" cy="329691"/>
          </a:xfrm>
          <a:prstGeom prst="roundRect">
            <a:avLst>
              <a:gd name="adj" fmla="val 110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62920" y="3799191"/>
            <a:ext cx="3323771" cy="1643527"/>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Four short words and you sum up what has lifted most. successful individuals above the crowd: an little bit more. experience as your reference, prudence as your to brother and hope as your sentry. Four short a  word sum up what your to ahas lifted most successful individuals above the crowd</a:t>
            </a:r>
            <a:endParaRPr lang="zh-CN" altLang="en-US" sz="1200" dirty="0">
              <a:solidFill>
                <a:schemeClr val="tx1">
                  <a:lumMod val="75000"/>
                  <a:lumOff val="25000"/>
                </a:schemeClr>
              </a:solidFill>
              <a:latin typeface="ITC Avant Garde Std XLt" panose="020B0302020202020204" pitchFamily="34" charset="0"/>
            </a:endParaRPr>
          </a:p>
        </p:txBody>
      </p:sp>
      <p:sp>
        <p:nvSpPr>
          <p:cNvPr id="50" name="文本框 49"/>
          <p:cNvSpPr txBox="1"/>
          <p:nvPr/>
        </p:nvSpPr>
        <p:spPr>
          <a:xfrm>
            <a:off x="8636272" y="2053964"/>
            <a:ext cx="2206946" cy="338554"/>
          </a:xfrm>
          <a:prstGeom prst="rect">
            <a:avLst/>
          </a:prstGeom>
          <a:noFill/>
        </p:spPr>
        <p:txBody>
          <a:bodyPr wrap="square" rtlCol="0">
            <a:spAutoFit/>
          </a:bodyPr>
          <a:lstStyle/>
          <a:p>
            <a:pPr algn="ctr"/>
            <a:r>
              <a:rPr lang="en-US" altLang="zh-CN" sz="1600" dirty="0">
                <a:solidFill>
                  <a:schemeClr val="bg1"/>
                </a:solidFill>
                <a:latin typeface="+mj-lt"/>
              </a:rPr>
              <a:t>Photoshop Cs6</a:t>
            </a:r>
          </a:p>
        </p:txBody>
      </p:sp>
      <p:sp>
        <p:nvSpPr>
          <p:cNvPr id="51" name="文本框 50"/>
          <p:cNvSpPr txBox="1"/>
          <p:nvPr/>
        </p:nvSpPr>
        <p:spPr>
          <a:xfrm>
            <a:off x="1212156" y="5442040"/>
            <a:ext cx="2424884" cy="338554"/>
          </a:xfrm>
          <a:prstGeom prst="rect">
            <a:avLst/>
          </a:prstGeom>
          <a:noFill/>
        </p:spPr>
        <p:txBody>
          <a:bodyPr wrap="square" rtlCol="0">
            <a:spAutoFit/>
          </a:bodyPr>
          <a:lstStyle/>
          <a:p>
            <a:pPr algn="ctr"/>
            <a:r>
              <a:rPr lang="en-US" altLang="zh-CN" sz="1600" dirty="0">
                <a:solidFill>
                  <a:schemeClr val="bg1"/>
                </a:solidFill>
                <a:latin typeface="+mj-lt"/>
              </a:rPr>
              <a:t>Adobe Illustrator</a:t>
            </a:r>
          </a:p>
        </p:txBody>
      </p:sp>
      <p:sp>
        <p:nvSpPr>
          <p:cNvPr id="48" name="椭圆 47"/>
          <p:cNvSpPr/>
          <p:nvPr/>
        </p:nvSpPr>
        <p:spPr>
          <a:xfrm>
            <a:off x="-1847850" y="-1860550"/>
            <a:ext cx="3695700" cy="369570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2" name="椭圆 51"/>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01</a:t>
            </a:r>
            <a:endParaRPr lang="zh-CN" altLang="en-US" sz="3200" b="1" dirty="0">
              <a:solidFill>
                <a:schemeClr val="accent2"/>
              </a:solidFill>
            </a:endParaRPr>
          </a:p>
        </p:txBody>
      </p:sp>
      <p:sp>
        <p:nvSpPr>
          <p:cNvPr id="56" name="文本框 55"/>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57" name="矩形 56"/>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spTree>
    <p:extLst>
      <p:ext uri="{BB962C8B-B14F-4D97-AF65-F5344CB8AC3E}">
        <p14:creationId xmlns:p14="http://schemas.microsoft.com/office/powerpoint/2010/main" val="180730985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6 L 0.5 0.50185 " pathEditMode="relative" rAng="0" ptsTypes="AA">
                                      <p:cBhvr>
                                        <p:cTn id="8" dur="1250" spd="-100000" fill="hold"/>
                                        <p:tgtEl>
                                          <p:spTgt spid="48"/>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8"/>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2"/>
                                        </p:tgtEl>
                                        <p:attrNameLst>
                                          <p:attrName>style.visibility</p:attrName>
                                        </p:attrNameLst>
                                      </p:cBhvr>
                                      <p:to>
                                        <p:strVal val="visible"/>
                                      </p:to>
                                    </p:set>
                                    <p:anim calcmode="lin" valueType="num">
                                      <p:cBhvr>
                                        <p:cTn id="13" dur="1000" fill="hold"/>
                                        <p:tgtEl>
                                          <p:spTgt spid="52"/>
                                        </p:tgtEl>
                                        <p:attrNameLst>
                                          <p:attrName>ppt_w</p:attrName>
                                        </p:attrNameLst>
                                      </p:cBhvr>
                                      <p:tavLst>
                                        <p:tav tm="0">
                                          <p:val>
                                            <p:fltVal val="0"/>
                                          </p:val>
                                        </p:tav>
                                        <p:tav tm="100000">
                                          <p:val>
                                            <p:strVal val="#ppt_w"/>
                                          </p:val>
                                        </p:tav>
                                      </p:tavLst>
                                    </p:anim>
                                    <p:anim calcmode="lin" valueType="num">
                                      <p:cBhvr>
                                        <p:cTn id="14" dur="1000" fill="hold"/>
                                        <p:tgtEl>
                                          <p:spTgt spid="52"/>
                                        </p:tgtEl>
                                        <p:attrNameLst>
                                          <p:attrName>ppt_h</p:attrName>
                                        </p:attrNameLst>
                                      </p:cBhvr>
                                      <p:tavLst>
                                        <p:tav tm="0">
                                          <p:val>
                                            <p:fltVal val="0"/>
                                          </p:val>
                                        </p:tav>
                                        <p:tav tm="100000">
                                          <p:val>
                                            <p:strVal val="#ppt_h"/>
                                          </p:val>
                                        </p:tav>
                                      </p:tavLst>
                                    </p:anim>
                                    <p:animEffect transition="in" filter="fade">
                                      <p:cBhvr>
                                        <p:cTn id="15" dur="1000"/>
                                        <p:tgtEl>
                                          <p:spTgt spid="52"/>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54"/>
                                        </p:tgtEl>
                                        <p:attrNameLst>
                                          <p:attrName>style.visibility</p:attrName>
                                        </p:attrNameLst>
                                      </p:cBhvr>
                                      <p:to>
                                        <p:strVal val="visible"/>
                                      </p:to>
                                    </p:set>
                                    <p:anim calcmode="lin" valueType="num">
                                      <p:cBhvr>
                                        <p:cTn id="18" dur="1000" fill="hold"/>
                                        <p:tgtEl>
                                          <p:spTgt spid="54"/>
                                        </p:tgtEl>
                                        <p:attrNameLst>
                                          <p:attrName>ppt_w</p:attrName>
                                        </p:attrNameLst>
                                      </p:cBhvr>
                                      <p:tavLst>
                                        <p:tav tm="0">
                                          <p:val>
                                            <p:fltVal val="0"/>
                                          </p:val>
                                        </p:tav>
                                        <p:tav tm="100000">
                                          <p:val>
                                            <p:strVal val="#ppt_w"/>
                                          </p:val>
                                        </p:tav>
                                      </p:tavLst>
                                    </p:anim>
                                    <p:anim calcmode="lin" valueType="num">
                                      <p:cBhvr>
                                        <p:cTn id="19" dur="1000" fill="hold"/>
                                        <p:tgtEl>
                                          <p:spTgt spid="54"/>
                                        </p:tgtEl>
                                        <p:attrNameLst>
                                          <p:attrName>ppt_h</p:attrName>
                                        </p:attrNameLst>
                                      </p:cBhvr>
                                      <p:tavLst>
                                        <p:tav tm="0">
                                          <p:val>
                                            <p:fltVal val="0"/>
                                          </p:val>
                                        </p:tav>
                                        <p:tav tm="100000">
                                          <p:val>
                                            <p:strVal val="#ppt_h"/>
                                          </p:val>
                                        </p:tav>
                                      </p:tavLst>
                                    </p:anim>
                                    <p:animEffect transition="in" filter="fade">
                                      <p:cBhvr>
                                        <p:cTn id="20" dur="1000"/>
                                        <p:tgtEl>
                                          <p:spTgt spid="54"/>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53"/>
                                        </p:tgtEl>
                                        <p:attrNameLst>
                                          <p:attrName>style.visibility</p:attrName>
                                        </p:attrNameLst>
                                      </p:cBhvr>
                                      <p:to>
                                        <p:strVal val="visible"/>
                                      </p:to>
                                    </p:set>
                                    <p:anim calcmode="lin" valueType="num">
                                      <p:cBhvr>
                                        <p:cTn id="23" dur="1000" fill="hold"/>
                                        <p:tgtEl>
                                          <p:spTgt spid="53"/>
                                        </p:tgtEl>
                                        <p:attrNameLst>
                                          <p:attrName>ppt_w</p:attrName>
                                        </p:attrNameLst>
                                      </p:cBhvr>
                                      <p:tavLst>
                                        <p:tav tm="0">
                                          <p:val>
                                            <p:fltVal val="0"/>
                                          </p:val>
                                        </p:tav>
                                        <p:tav tm="100000">
                                          <p:val>
                                            <p:strVal val="#ppt_w"/>
                                          </p:val>
                                        </p:tav>
                                      </p:tavLst>
                                    </p:anim>
                                    <p:anim calcmode="lin" valueType="num">
                                      <p:cBhvr>
                                        <p:cTn id="24" dur="1000" fill="hold"/>
                                        <p:tgtEl>
                                          <p:spTgt spid="53"/>
                                        </p:tgtEl>
                                        <p:attrNameLst>
                                          <p:attrName>ppt_h</p:attrName>
                                        </p:attrNameLst>
                                      </p:cBhvr>
                                      <p:tavLst>
                                        <p:tav tm="0">
                                          <p:val>
                                            <p:fltVal val="0"/>
                                          </p:val>
                                        </p:tav>
                                        <p:tav tm="100000">
                                          <p:val>
                                            <p:strVal val="#ppt_h"/>
                                          </p:val>
                                        </p:tav>
                                      </p:tavLst>
                                    </p:anim>
                                    <p:animEffect transition="in" filter="fade">
                                      <p:cBhvr>
                                        <p:cTn id="25" dur="1000"/>
                                        <p:tgtEl>
                                          <p:spTgt spid="53"/>
                                        </p:tgtEl>
                                      </p:cBhvr>
                                    </p:animEffect>
                                  </p:childTnLst>
                                </p:cTn>
                              </p:par>
                              <p:par>
                                <p:cTn id="26" presetID="53" presetClass="entr" presetSubtype="16" fill="hold" grpId="0" nodeType="withEffect">
                                  <p:stCondLst>
                                    <p:cond delay="1250"/>
                                  </p:stCondLst>
                                  <p:childTnLst>
                                    <p:set>
                                      <p:cBhvr>
                                        <p:cTn id="27" dur="1" fill="hold">
                                          <p:stCondLst>
                                            <p:cond delay="0"/>
                                          </p:stCondLst>
                                        </p:cTn>
                                        <p:tgtEl>
                                          <p:spTgt spid="55"/>
                                        </p:tgtEl>
                                        <p:attrNameLst>
                                          <p:attrName>style.visibility</p:attrName>
                                        </p:attrNameLst>
                                      </p:cBhvr>
                                      <p:to>
                                        <p:strVal val="visible"/>
                                      </p:to>
                                    </p:set>
                                    <p:anim calcmode="lin" valueType="num">
                                      <p:cBhvr>
                                        <p:cTn id="28" dur="750" fill="hold"/>
                                        <p:tgtEl>
                                          <p:spTgt spid="55"/>
                                        </p:tgtEl>
                                        <p:attrNameLst>
                                          <p:attrName>ppt_w</p:attrName>
                                        </p:attrNameLst>
                                      </p:cBhvr>
                                      <p:tavLst>
                                        <p:tav tm="0">
                                          <p:val>
                                            <p:fltVal val="0"/>
                                          </p:val>
                                        </p:tav>
                                        <p:tav tm="100000">
                                          <p:val>
                                            <p:strVal val="#ppt_w"/>
                                          </p:val>
                                        </p:tav>
                                      </p:tavLst>
                                    </p:anim>
                                    <p:anim calcmode="lin" valueType="num">
                                      <p:cBhvr>
                                        <p:cTn id="29" dur="750" fill="hold"/>
                                        <p:tgtEl>
                                          <p:spTgt spid="55"/>
                                        </p:tgtEl>
                                        <p:attrNameLst>
                                          <p:attrName>ppt_h</p:attrName>
                                        </p:attrNameLst>
                                      </p:cBhvr>
                                      <p:tavLst>
                                        <p:tav tm="0">
                                          <p:val>
                                            <p:fltVal val="0"/>
                                          </p:val>
                                        </p:tav>
                                        <p:tav tm="100000">
                                          <p:val>
                                            <p:strVal val="#ppt_h"/>
                                          </p:val>
                                        </p:tav>
                                      </p:tavLst>
                                    </p:anim>
                                    <p:animEffect transition="in" filter="fade">
                                      <p:cBhvr>
                                        <p:cTn id="30" dur="750"/>
                                        <p:tgtEl>
                                          <p:spTgt spid="55"/>
                                        </p:tgtEl>
                                      </p:cBhvr>
                                    </p:animEffect>
                                  </p:childTnLst>
                                </p:cTn>
                              </p:par>
                              <p:par>
                                <p:cTn id="31" presetID="22" presetClass="entr" presetSubtype="8" fill="hold" grpId="0" nodeType="withEffect">
                                  <p:stCondLst>
                                    <p:cond delay="125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750"/>
                                        <p:tgtEl>
                                          <p:spTgt spid="57"/>
                                        </p:tgtEl>
                                      </p:cBhvr>
                                    </p:animEffect>
                                  </p:childTnLst>
                                </p:cTn>
                              </p:par>
                              <p:par>
                                <p:cTn id="34" presetID="22" presetClass="entr" presetSubtype="8" fill="hold" grpId="0" nodeType="withEffect">
                                  <p:stCondLst>
                                    <p:cond delay="125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750"/>
                                        <p:tgtEl>
                                          <p:spTgt spid="56"/>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64" presetClass="path" presetSubtype="0" decel="30000" fill="hold" grpId="1" nodeType="withEffect">
                                  <p:stCondLst>
                                    <p:cond delay="1500"/>
                                  </p:stCondLst>
                                  <p:childTnLst>
                                    <p:animMotion origin="layout" path="M 0 0.03889 L 0 -0.14815 " pathEditMode="relative" rAng="0" ptsTypes="AA">
                                      <p:cBhvr>
                                        <p:cTn id="41" dur="750" spd="-100000" fill="hold"/>
                                        <p:tgtEl>
                                          <p:spTgt spid="12"/>
                                        </p:tgtEl>
                                        <p:attrNameLst>
                                          <p:attrName>ppt_x</p:attrName>
                                          <p:attrName>ppt_y</p:attrName>
                                        </p:attrNameLst>
                                      </p:cBhvr>
                                      <p:rCtr x="0" y="-9352"/>
                                    </p:animMotion>
                                  </p:childTnLst>
                                </p:cTn>
                              </p:par>
                              <p:par>
                                <p:cTn id="42" presetID="64" presetClass="path" presetSubtype="0" accel="30000" decel="30000" fill="hold" grpId="2" nodeType="withEffect">
                                  <p:stCondLst>
                                    <p:cond delay="2250"/>
                                  </p:stCondLst>
                                  <p:childTnLst>
                                    <p:animMotion origin="layout" path="M 0 0.03842 L 0 1.11111E-6 " pathEditMode="relative" rAng="0" ptsTypes="AA">
                                      <p:cBhvr>
                                        <p:cTn id="43" dur="750" fill="hold"/>
                                        <p:tgtEl>
                                          <p:spTgt spid="12"/>
                                        </p:tgtEl>
                                        <p:attrNameLst>
                                          <p:attrName>ppt_x</p:attrName>
                                          <p:attrName>ppt_y</p:attrName>
                                        </p:attrNameLst>
                                      </p:cBhvr>
                                      <p:rCtr x="0" y="-1921"/>
                                    </p:animMotion>
                                  </p:childTnLst>
                                </p:cTn>
                              </p:par>
                              <p:par>
                                <p:cTn id="44" presetID="10" presetClass="entr" presetSubtype="0" fill="hold" nodeType="withEffect">
                                  <p:stCondLst>
                                    <p:cond delay="275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750"/>
                                        <p:tgtEl>
                                          <p:spTgt spid="15"/>
                                        </p:tgtEl>
                                      </p:cBhvr>
                                    </p:animEffect>
                                  </p:childTnLst>
                                </p:cTn>
                              </p:par>
                              <p:par>
                                <p:cTn id="47" presetID="22" presetClass="entr" presetSubtype="8" fill="hold" nodeType="withEffect">
                                  <p:stCondLst>
                                    <p:cond delay="300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750"/>
                                        <p:tgtEl>
                                          <p:spTgt spid="25"/>
                                        </p:tgtEl>
                                      </p:cBhvr>
                                    </p:animEffect>
                                  </p:childTnLst>
                                </p:cTn>
                              </p:par>
                              <p:par>
                                <p:cTn id="50" presetID="53" presetClass="entr" presetSubtype="16" fill="hold" grpId="0" nodeType="withEffect">
                                  <p:stCondLst>
                                    <p:cond delay="3000"/>
                                  </p:stCondLst>
                                  <p:childTnLst>
                                    <p:set>
                                      <p:cBhvr>
                                        <p:cTn id="51" dur="1" fill="hold">
                                          <p:stCondLst>
                                            <p:cond delay="0"/>
                                          </p:stCondLst>
                                        </p:cTn>
                                        <p:tgtEl>
                                          <p:spTgt spid="26"/>
                                        </p:tgtEl>
                                        <p:attrNameLst>
                                          <p:attrName>style.visibility</p:attrName>
                                        </p:attrNameLst>
                                      </p:cBhvr>
                                      <p:to>
                                        <p:strVal val="visible"/>
                                      </p:to>
                                    </p:set>
                                    <p:anim calcmode="lin" valueType="num">
                                      <p:cBhvr>
                                        <p:cTn id="52" dur="750" fill="hold"/>
                                        <p:tgtEl>
                                          <p:spTgt spid="26"/>
                                        </p:tgtEl>
                                        <p:attrNameLst>
                                          <p:attrName>ppt_w</p:attrName>
                                        </p:attrNameLst>
                                      </p:cBhvr>
                                      <p:tavLst>
                                        <p:tav tm="0">
                                          <p:val>
                                            <p:fltVal val="0"/>
                                          </p:val>
                                        </p:tav>
                                        <p:tav tm="100000">
                                          <p:val>
                                            <p:strVal val="#ppt_w"/>
                                          </p:val>
                                        </p:tav>
                                      </p:tavLst>
                                    </p:anim>
                                    <p:anim calcmode="lin" valueType="num">
                                      <p:cBhvr>
                                        <p:cTn id="53" dur="750" fill="hold"/>
                                        <p:tgtEl>
                                          <p:spTgt spid="26"/>
                                        </p:tgtEl>
                                        <p:attrNameLst>
                                          <p:attrName>ppt_h</p:attrName>
                                        </p:attrNameLst>
                                      </p:cBhvr>
                                      <p:tavLst>
                                        <p:tav tm="0">
                                          <p:val>
                                            <p:fltVal val="0"/>
                                          </p:val>
                                        </p:tav>
                                        <p:tav tm="100000">
                                          <p:val>
                                            <p:strVal val="#ppt_h"/>
                                          </p:val>
                                        </p:tav>
                                      </p:tavLst>
                                    </p:anim>
                                    <p:animEffect transition="in" filter="fade">
                                      <p:cBhvr>
                                        <p:cTn id="54" dur="750"/>
                                        <p:tgtEl>
                                          <p:spTgt spid="26"/>
                                        </p:tgtEl>
                                      </p:cBhvr>
                                    </p:animEffect>
                                  </p:childTnLst>
                                </p:cTn>
                              </p:par>
                              <p:par>
                                <p:cTn id="55" presetID="10" presetClass="entr" presetSubtype="0" fill="hold" nodeType="withEffect">
                                  <p:stCondLst>
                                    <p:cond delay="300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750"/>
                                        <p:tgtEl>
                                          <p:spTgt spid="11"/>
                                        </p:tgtEl>
                                      </p:cBhvr>
                                    </p:animEffect>
                                  </p:childTnLst>
                                </p:cTn>
                              </p:par>
                              <p:par>
                                <p:cTn id="58" presetID="10" presetClass="entr" presetSubtype="0" fill="hold" nodeType="withEffect">
                                  <p:stCondLst>
                                    <p:cond delay="300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750"/>
                                        <p:tgtEl>
                                          <p:spTgt spid="41"/>
                                        </p:tgtEl>
                                      </p:cBhvr>
                                    </p:animEffect>
                                  </p:childTnLst>
                                </p:cTn>
                              </p:par>
                              <p:par>
                                <p:cTn id="61" presetID="10" presetClass="entr" presetSubtype="0" fill="hold" nodeType="withEffect">
                                  <p:stCondLst>
                                    <p:cond delay="300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750"/>
                                        <p:tgtEl>
                                          <p:spTgt spid="39"/>
                                        </p:tgtEl>
                                      </p:cBhvr>
                                    </p:animEffect>
                                  </p:childTnLst>
                                </p:cTn>
                              </p:par>
                              <p:par>
                                <p:cTn id="64" presetID="10" presetClass="entr" presetSubtype="0" fill="hold" grpId="0" nodeType="withEffect">
                                  <p:stCondLst>
                                    <p:cond delay="300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750"/>
                                        <p:tgtEl>
                                          <p:spTgt spid="42"/>
                                        </p:tgtEl>
                                      </p:cBhvr>
                                    </p:animEffect>
                                  </p:childTnLst>
                                </p:cTn>
                              </p:par>
                              <p:par>
                                <p:cTn id="67" presetID="53" presetClass="entr" presetSubtype="16" fill="hold" grpId="0" nodeType="withEffect">
                                  <p:stCondLst>
                                    <p:cond delay="30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750" fill="hold"/>
                                        <p:tgtEl>
                                          <p:spTgt spid="13"/>
                                        </p:tgtEl>
                                        <p:attrNameLst>
                                          <p:attrName>ppt_w</p:attrName>
                                        </p:attrNameLst>
                                      </p:cBhvr>
                                      <p:tavLst>
                                        <p:tav tm="0">
                                          <p:val>
                                            <p:fltVal val="0"/>
                                          </p:val>
                                        </p:tav>
                                        <p:tav tm="100000">
                                          <p:val>
                                            <p:strVal val="#ppt_w"/>
                                          </p:val>
                                        </p:tav>
                                      </p:tavLst>
                                    </p:anim>
                                    <p:anim calcmode="lin" valueType="num">
                                      <p:cBhvr>
                                        <p:cTn id="70" dur="750" fill="hold"/>
                                        <p:tgtEl>
                                          <p:spTgt spid="13"/>
                                        </p:tgtEl>
                                        <p:attrNameLst>
                                          <p:attrName>ppt_h</p:attrName>
                                        </p:attrNameLst>
                                      </p:cBhvr>
                                      <p:tavLst>
                                        <p:tav tm="0">
                                          <p:val>
                                            <p:fltVal val="0"/>
                                          </p:val>
                                        </p:tav>
                                        <p:tav tm="100000">
                                          <p:val>
                                            <p:strVal val="#ppt_h"/>
                                          </p:val>
                                        </p:tav>
                                      </p:tavLst>
                                    </p:anim>
                                    <p:animEffect transition="in" filter="fade">
                                      <p:cBhvr>
                                        <p:cTn id="71" dur="750"/>
                                        <p:tgtEl>
                                          <p:spTgt spid="13"/>
                                        </p:tgtEl>
                                      </p:cBhvr>
                                    </p:animEffect>
                                  </p:childTnLst>
                                </p:cTn>
                              </p:par>
                              <p:par>
                                <p:cTn id="72" presetID="53" presetClass="entr" presetSubtype="16" fill="hold" grpId="0" nodeType="withEffect">
                                  <p:stCondLst>
                                    <p:cond delay="3000"/>
                                  </p:stCondLst>
                                  <p:childTnLst>
                                    <p:set>
                                      <p:cBhvr>
                                        <p:cTn id="73" dur="1" fill="hold">
                                          <p:stCondLst>
                                            <p:cond delay="0"/>
                                          </p:stCondLst>
                                        </p:cTn>
                                        <p:tgtEl>
                                          <p:spTgt spid="14"/>
                                        </p:tgtEl>
                                        <p:attrNameLst>
                                          <p:attrName>style.visibility</p:attrName>
                                        </p:attrNameLst>
                                      </p:cBhvr>
                                      <p:to>
                                        <p:strVal val="visible"/>
                                      </p:to>
                                    </p:set>
                                    <p:anim calcmode="lin" valueType="num">
                                      <p:cBhvr>
                                        <p:cTn id="74" dur="750" fill="hold"/>
                                        <p:tgtEl>
                                          <p:spTgt spid="14"/>
                                        </p:tgtEl>
                                        <p:attrNameLst>
                                          <p:attrName>ppt_w</p:attrName>
                                        </p:attrNameLst>
                                      </p:cBhvr>
                                      <p:tavLst>
                                        <p:tav tm="0">
                                          <p:val>
                                            <p:fltVal val="0"/>
                                          </p:val>
                                        </p:tav>
                                        <p:tav tm="100000">
                                          <p:val>
                                            <p:strVal val="#ppt_w"/>
                                          </p:val>
                                        </p:tav>
                                      </p:tavLst>
                                    </p:anim>
                                    <p:anim calcmode="lin" valueType="num">
                                      <p:cBhvr>
                                        <p:cTn id="75" dur="750" fill="hold"/>
                                        <p:tgtEl>
                                          <p:spTgt spid="14"/>
                                        </p:tgtEl>
                                        <p:attrNameLst>
                                          <p:attrName>ppt_h</p:attrName>
                                        </p:attrNameLst>
                                      </p:cBhvr>
                                      <p:tavLst>
                                        <p:tav tm="0">
                                          <p:val>
                                            <p:fltVal val="0"/>
                                          </p:val>
                                        </p:tav>
                                        <p:tav tm="100000">
                                          <p:val>
                                            <p:strVal val="#ppt_h"/>
                                          </p:val>
                                        </p:tav>
                                      </p:tavLst>
                                    </p:anim>
                                    <p:animEffect transition="in" filter="fade">
                                      <p:cBhvr>
                                        <p:cTn id="76" dur="750"/>
                                        <p:tgtEl>
                                          <p:spTgt spid="14"/>
                                        </p:tgtEl>
                                      </p:cBhvr>
                                    </p:animEffect>
                                  </p:childTnLst>
                                </p:cTn>
                              </p:par>
                              <p:par>
                                <p:cTn id="77" presetID="10" presetClass="entr" presetSubtype="0" fill="hold" grpId="0" nodeType="withEffect">
                                  <p:stCondLst>
                                    <p:cond delay="300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750"/>
                                        <p:tgtEl>
                                          <p:spTgt spid="19"/>
                                        </p:tgtEl>
                                      </p:cBhvr>
                                    </p:animEffect>
                                  </p:childTnLst>
                                </p:cTn>
                              </p:par>
                              <p:par>
                                <p:cTn id="80" presetID="10" presetClass="entr" presetSubtype="0" fill="hold" grpId="0" nodeType="withEffect">
                                  <p:stCondLst>
                                    <p:cond delay="300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750"/>
                                        <p:tgtEl>
                                          <p:spTgt spid="20"/>
                                        </p:tgtEl>
                                      </p:cBhvr>
                                    </p:animEffect>
                                  </p:childTnLst>
                                </p:cTn>
                              </p:par>
                              <p:par>
                                <p:cTn id="83" presetID="10" presetClass="entr" presetSubtype="0" fill="hold" grpId="0" nodeType="withEffect">
                                  <p:stCondLst>
                                    <p:cond delay="300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750"/>
                                        <p:tgtEl>
                                          <p:spTgt spid="22"/>
                                        </p:tgtEl>
                                      </p:cBhvr>
                                    </p:animEffect>
                                  </p:childTnLst>
                                </p:cTn>
                              </p:par>
                              <p:par>
                                <p:cTn id="86" presetID="10" presetClass="entr" presetSubtype="0" fill="hold" grpId="0" nodeType="withEffect">
                                  <p:stCondLst>
                                    <p:cond delay="300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750"/>
                                        <p:tgtEl>
                                          <p:spTgt spid="23"/>
                                        </p:tgtEl>
                                      </p:cBhvr>
                                    </p:animEffect>
                                  </p:childTnLst>
                                </p:cTn>
                              </p:par>
                              <p:par>
                                <p:cTn id="89" presetID="22" presetClass="entr" presetSubtype="4" fill="hold" grpId="0" nodeType="withEffect">
                                  <p:stCondLst>
                                    <p:cond delay="3250"/>
                                  </p:stCondLst>
                                  <p:childTnLst>
                                    <p:set>
                                      <p:cBhvr>
                                        <p:cTn id="90" dur="1" fill="hold">
                                          <p:stCondLst>
                                            <p:cond delay="0"/>
                                          </p:stCondLst>
                                        </p:cTn>
                                        <p:tgtEl>
                                          <p:spTgt spid="33"/>
                                        </p:tgtEl>
                                        <p:attrNameLst>
                                          <p:attrName>style.visibility</p:attrName>
                                        </p:attrNameLst>
                                      </p:cBhvr>
                                      <p:to>
                                        <p:strVal val="visible"/>
                                      </p:to>
                                    </p:set>
                                    <p:animEffect transition="in" filter="wipe(down)">
                                      <p:cBhvr>
                                        <p:cTn id="91" dur="750"/>
                                        <p:tgtEl>
                                          <p:spTgt spid="33"/>
                                        </p:tgtEl>
                                      </p:cBhvr>
                                    </p:animEffect>
                                  </p:childTnLst>
                                </p:cTn>
                              </p:par>
                              <p:par>
                                <p:cTn id="92" presetID="22" presetClass="entr" presetSubtype="1" fill="hold" grpId="0" nodeType="withEffect">
                                  <p:stCondLst>
                                    <p:cond delay="3250"/>
                                  </p:stCondLst>
                                  <p:childTnLst>
                                    <p:set>
                                      <p:cBhvr>
                                        <p:cTn id="93" dur="1" fill="hold">
                                          <p:stCondLst>
                                            <p:cond delay="0"/>
                                          </p:stCondLst>
                                        </p:cTn>
                                        <p:tgtEl>
                                          <p:spTgt spid="27"/>
                                        </p:tgtEl>
                                        <p:attrNameLst>
                                          <p:attrName>style.visibility</p:attrName>
                                        </p:attrNameLst>
                                      </p:cBhvr>
                                      <p:to>
                                        <p:strVal val="visible"/>
                                      </p:to>
                                    </p:set>
                                    <p:animEffect transition="in" filter="wipe(up)">
                                      <p:cBhvr>
                                        <p:cTn id="94" dur="750"/>
                                        <p:tgtEl>
                                          <p:spTgt spid="27"/>
                                        </p:tgtEl>
                                      </p:cBhvr>
                                    </p:animEffect>
                                  </p:childTnLst>
                                </p:cTn>
                              </p:par>
                              <p:par>
                                <p:cTn id="95" presetID="16" presetClass="entr" presetSubtype="42" fill="hold" nodeType="withEffect">
                                  <p:stCondLst>
                                    <p:cond delay="3250"/>
                                  </p:stCondLst>
                                  <p:childTnLst>
                                    <p:set>
                                      <p:cBhvr>
                                        <p:cTn id="96" dur="1" fill="hold">
                                          <p:stCondLst>
                                            <p:cond delay="0"/>
                                          </p:stCondLst>
                                        </p:cTn>
                                        <p:tgtEl>
                                          <p:spTgt spid="28"/>
                                        </p:tgtEl>
                                        <p:attrNameLst>
                                          <p:attrName>style.visibility</p:attrName>
                                        </p:attrNameLst>
                                      </p:cBhvr>
                                      <p:to>
                                        <p:strVal val="visible"/>
                                      </p:to>
                                    </p:set>
                                    <p:animEffect transition="in" filter="barn(outHorizontal)">
                                      <p:cBhvr>
                                        <p:cTn id="97" dur="750"/>
                                        <p:tgtEl>
                                          <p:spTgt spid="28"/>
                                        </p:tgtEl>
                                      </p:cBhvr>
                                    </p:animEffect>
                                  </p:childTnLst>
                                </p:cTn>
                              </p:par>
                              <p:par>
                                <p:cTn id="98" presetID="16" presetClass="entr" presetSubtype="42" fill="hold" nodeType="withEffect">
                                  <p:stCondLst>
                                    <p:cond delay="3250"/>
                                  </p:stCondLst>
                                  <p:childTnLst>
                                    <p:set>
                                      <p:cBhvr>
                                        <p:cTn id="99" dur="1" fill="hold">
                                          <p:stCondLst>
                                            <p:cond delay="0"/>
                                          </p:stCondLst>
                                        </p:cTn>
                                        <p:tgtEl>
                                          <p:spTgt spid="34"/>
                                        </p:tgtEl>
                                        <p:attrNameLst>
                                          <p:attrName>style.visibility</p:attrName>
                                        </p:attrNameLst>
                                      </p:cBhvr>
                                      <p:to>
                                        <p:strVal val="visible"/>
                                      </p:to>
                                    </p:set>
                                    <p:animEffect transition="in" filter="barn(outHorizontal)">
                                      <p:cBhvr>
                                        <p:cTn id="100" dur="750"/>
                                        <p:tgtEl>
                                          <p:spTgt spid="34"/>
                                        </p:tgtEl>
                                      </p:cBhvr>
                                    </p:animEffect>
                                  </p:childTnLst>
                                </p:cTn>
                              </p:par>
                              <p:par>
                                <p:cTn id="101" presetID="22" presetClass="entr" presetSubtype="8" fill="hold" nodeType="withEffect">
                                  <p:stCondLst>
                                    <p:cond delay="3250"/>
                                  </p:stCondLst>
                                  <p:childTnLst>
                                    <p:set>
                                      <p:cBhvr>
                                        <p:cTn id="102" dur="1" fill="hold">
                                          <p:stCondLst>
                                            <p:cond delay="0"/>
                                          </p:stCondLst>
                                        </p:cTn>
                                        <p:tgtEl>
                                          <p:spTgt spid="29"/>
                                        </p:tgtEl>
                                        <p:attrNameLst>
                                          <p:attrName>style.visibility</p:attrName>
                                        </p:attrNameLst>
                                      </p:cBhvr>
                                      <p:to>
                                        <p:strVal val="visible"/>
                                      </p:to>
                                    </p:set>
                                    <p:animEffect transition="in" filter="wipe(left)">
                                      <p:cBhvr>
                                        <p:cTn id="103" dur="750"/>
                                        <p:tgtEl>
                                          <p:spTgt spid="29"/>
                                        </p:tgtEl>
                                      </p:cBhvr>
                                    </p:animEffect>
                                  </p:childTnLst>
                                </p:cTn>
                              </p:par>
                              <p:par>
                                <p:cTn id="104" presetID="22" presetClass="entr" presetSubtype="2" fill="hold" nodeType="withEffect">
                                  <p:stCondLst>
                                    <p:cond delay="3250"/>
                                  </p:stCondLst>
                                  <p:childTnLst>
                                    <p:set>
                                      <p:cBhvr>
                                        <p:cTn id="105" dur="1" fill="hold">
                                          <p:stCondLst>
                                            <p:cond delay="0"/>
                                          </p:stCondLst>
                                        </p:cTn>
                                        <p:tgtEl>
                                          <p:spTgt spid="35"/>
                                        </p:tgtEl>
                                        <p:attrNameLst>
                                          <p:attrName>style.visibility</p:attrName>
                                        </p:attrNameLst>
                                      </p:cBhvr>
                                      <p:to>
                                        <p:strVal val="visible"/>
                                      </p:to>
                                    </p:set>
                                    <p:animEffect transition="in" filter="wipe(right)">
                                      <p:cBhvr>
                                        <p:cTn id="106" dur="750"/>
                                        <p:tgtEl>
                                          <p:spTgt spid="35"/>
                                        </p:tgtEl>
                                      </p:cBhvr>
                                    </p:animEffect>
                                  </p:childTnLst>
                                </p:cTn>
                              </p:par>
                              <p:par>
                                <p:cTn id="107" presetID="17" presetClass="entr" presetSubtype="2" fill="hold" grpId="0" nodeType="withEffect">
                                  <p:stCondLst>
                                    <p:cond delay="375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750" fill="hold"/>
                                        <p:tgtEl>
                                          <p:spTgt spid="47"/>
                                        </p:tgtEl>
                                        <p:attrNameLst>
                                          <p:attrName>ppt_x</p:attrName>
                                        </p:attrNameLst>
                                      </p:cBhvr>
                                      <p:tavLst>
                                        <p:tav tm="0">
                                          <p:val>
                                            <p:strVal val="#ppt_x+#ppt_w/2"/>
                                          </p:val>
                                        </p:tav>
                                        <p:tav tm="100000">
                                          <p:val>
                                            <p:strVal val="#ppt_x"/>
                                          </p:val>
                                        </p:tav>
                                      </p:tavLst>
                                    </p:anim>
                                    <p:anim calcmode="lin" valueType="num">
                                      <p:cBhvr>
                                        <p:cTn id="110" dur="750" fill="hold"/>
                                        <p:tgtEl>
                                          <p:spTgt spid="47"/>
                                        </p:tgtEl>
                                        <p:attrNameLst>
                                          <p:attrName>ppt_y</p:attrName>
                                        </p:attrNameLst>
                                      </p:cBhvr>
                                      <p:tavLst>
                                        <p:tav tm="0">
                                          <p:val>
                                            <p:strVal val="#ppt_y"/>
                                          </p:val>
                                        </p:tav>
                                        <p:tav tm="100000">
                                          <p:val>
                                            <p:strVal val="#ppt_y"/>
                                          </p:val>
                                        </p:tav>
                                      </p:tavLst>
                                    </p:anim>
                                    <p:anim calcmode="lin" valueType="num">
                                      <p:cBhvr>
                                        <p:cTn id="111" dur="750" fill="hold"/>
                                        <p:tgtEl>
                                          <p:spTgt spid="47"/>
                                        </p:tgtEl>
                                        <p:attrNameLst>
                                          <p:attrName>ppt_w</p:attrName>
                                        </p:attrNameLst>
                                      </p:cBhvr>
                                      <p:tavLst>
                                        <p:tav tm="0">
                                          <p:val>
                                            <p:fltVal val="0"/>
                                          </p:val>
                                        </p:tav>
                                        <p:tav tm="100000">
                                          <p:val>
                                            <p:strVal val="#ppt_w"/>
                                          </p:val>
                                        </p:tav>
                                      </p:tavLst>
                                    </p:anim>
                                    <p:anim calcmode="lin" valueType="num">
                                      <p:cBhvr>
                                        <p:cTn id="112" dur="750" fill="hold"/>
                                        <p:tgtEl>
                                          <p:spTgt spid="47"/>
                                        </p:tgtEl>
                                        <p:attrNameLst>
                                          <p:attrName>ppt_h</p:attrName>
                                        </p:attrNameLst>
                                      </p:cBhvr>
                                      <p:tavLst>
                                        <p:tav tm="0">
                                          <p:val>
                                            <p:strVal val="#ppt_h"/>
                                          </p:val>
                                        </p:tav>
                                        <p:tav tm="100000">
                                          <p:val>
                                            <p:strVal val="#ppt_h"/>
                                          </p:val>
                                        </p:tav>
                                      </p:tavLst>
                                    </p:anim>
                                  </p:childTnLst>
                                </p:cTn>
                              </p:par>
                              <p:par>
                                <p:cTn id="113" presetID="17" presetClass="entr" presetSubtype="8" fill="hold" grpId="0" nodeType="withEffect">
                                  <p:stCondLst>
                                    <p:cond delay="3750"/>
                                  </p:stCondLst>
                                  <p:childTnLst>
                                    <p:set>
                                      <p:cBhvr>
                                        <p:cTn id="114" dur="1" fill="hold">
                                          <p:stCondLst>
                                            <p:cond delay="0"/>
                                          </p:stCondLst>
                                        </p:cTn>
                                        <p:tgtEl>
                                          <p:spTgt spid="46"/>
                                        </p:tgtEl>
                                        <p:attrNameLst>
                                          <p:attrName>style.visibility</p:attrName>
                                        </p:attrNameLst>
                                      </p:cBhvr>
                                      <p:to>
                                        <p:strVal val="visible"/>
                                      </p:to>
                                    </p:set>
                                    <p:anim calcmode="lin" valueType="num">
                                      <p:cBhvr>
                                        <p:cTn id="115" dur="750" fill="hold"/>
                                        <p:tgtEl>
                                          <p:spTgt spid="46"/>
                                        </p:tgtEl>
                                        <p:attrNameLst>
                                          <p:attrName>ppt_x</p:attrName>
                                        </p:attrNameLst>
                                      </p:cBhvr>
                                      <p:tavLst>
                                        <p:tav tm="0">
                                          <p:val>
                                            <p:strVal val="#ppt_x-#ppt_w/2"/>
                                          </p:val>
                                        </p:tav>
                                        <p:tav tm="100000">
                                          <p:val>
                                            <p:strVal val="#ppt_x"/>
                                          </p:val>
                                        </p:tav>
                                      </p:tavLst>
                                    </p:anim>
                                    <p:anim calcmode="lin" valueType="num">
                                      <p:cBhvr>
                                        <p:cTn id="116" dur="750" fill="hold"/>
                                        <p:tgtEl>
                                          <p:spTgt spid="46"/>
                                        </p:tgtEl>
                                        <p:attrNameLst>
                                          <p:attrName>ppt_y</p:attrName>
                                        </p:attrNameLst>
                                      </p:cBhvr>
                                      <p:tavLst>
                                        <p:tav tm="0">
                                          <p:val>
                                            <p:strVal val="#ppt_y"/>
                                          </p:val>
                                        </p:tav>
                                        <p:tav tm="100000">
                                          <p:val>
                                            <p:strVal val="#ppt_y"/>
                                          </p:val>
                                        </p:tav>
                                      </p:tavLst>
                                    </p:anim>
                                    <p:anim calcmode="lin" valueType="num">
                                      <p:cBhvr>
                                        <p:cTn id="117" dur="750" fill="hold"/>
                                        <p:tgtEl>
                                          <p:spTgt spid="46"/>
                                        </p:tgtEl>
                                        <p:attrNameLst>
                                          <p:attrName>ppt_w</p:attrName>
                                        </p:attrNameLst>
                                      </p:cBhvr>
                                      <p:tavLst>
                                        <p:tav tm="0">
                                          <p:val>
                                            <p:fltVal val="0"/>
                                          </p:val>
                                        </p:tav>
                                        <p:tav tm="100000">
                                          <p:val>
                                            <p:strVal val="#ppt_w"/>
                                          </p:val>
                                        </p:tav>
                                      </p:tavLst>
                                    </p:anim>
                                    <p:anim calcmode="lin" valueType="num">
                                      <p:cBhvr>
                                        <p:cTn id="118" dur="750" fill="hold"/>
                                        <p:tgtEl>
                                          <p:spTgt spid="46"/>
                                        </p:tgtEl>
                                        <p:attrNameLst>
                                          <p:attrName>ppt_h</p:attrName>
                                        </p:attrNameLst>
                                      </p:cBhvr>
                                      <p:tavLst>
                                        <p:tav tm="0">
                                          <p:val>
                                            <p:strVal val="#ppt_h"/>
                                          </p:val>
                                        </p:tav>
                                        <p:tav tm="100000">
                                          <p:val>
                                            <p:strVal val="#ppt_h"/>
                                          </p:val>
                                        </p:tav>
                                      </p:tavLst>
                                    </p:anim>
                                  </p:childTnLst>
                                </p:cTn>
                              </p:par>
                              <p:par>
                                <p:cTn id="119" presetID="10" presetClass="entr" presetSubtype="0" fill="hold" grpId="0" nodeType="withEffect">
                                  <p:stCondLst>
                                    <p:cond delay="375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750"/>
                                        <p:tgtEl>
                                          <p:spTgt spid="51"/>
                                        </p:tgtEl>
                                      </p:cBhvr>
                                    </p:animEffect>
                                  </p:childTnLst>
                                </p:cTn>
                              </p:par>
                              <p:par>
                                <p:cTn id="122" presetID="10" presetClass="entr" presetSubtype="0" fill="hold" grpId="0" nodeType="withEffect">
                                  <p:stCondLst>
                                    <p:cond delay="3750"/>
                                  </p:stCondLst>
                                  <p:childTnLst>
                                    <p:set>
                                      <p:cBhvr>
                                        <p:cTn id="123" dur="1" fill="hold">
                                          <p:stCondLst>
                                            <p:cond delay="0"/>
                                          </p:stCondLst>
                                        </p:cTn>
                                        <p:tgtEl>
                                          <p:spTgt spid="50"/>
                                        </p:tgtEl>
                                        <p:attrNameLst>
                                          <p:attrName>style.visibility</p:attrName>
                                        </p:attrNameLst>
                                      </p:cBhvr>
                                      <p:to>
                                        <p:strVal val="visible"/>
                                      </p:to>
                                    </p:set>
                                    <p:animEffect transition="in" filter="fade">
                                      <p:cBhvr>
                                        <p:cTn id="124" dur="750"/>
                                        <p:tgtEl>
                                          <p:spTgt spid="50"/>
                                        </p:tgtEl>
                                      </p:cBhvr>
                                    </p:animEffect>
                                  </p:childTnLst>
                                </p:cTn>
                              </p:par>
                              <p:par>
                                <p:cTn id="125" presetID="22" presetClass="entr" presetSubtype="2" fill="hold" grpId="0" nodeType="withEffect">
                                  <p:stCondLst>
                                    <p:cond delay="3750"/>
                                  </p:stCondLst>
                                  <p:childTnLst>
                                    <p:set>
                                      <p:cBhvr>
                                        <p:cTn id="126" dur="1" fill="hold">
                                          <p:stCondLst>
                                            <p:cond delay="0"/>
                                          </p:stCondLst>
                                        </p:cTn>
                                        <p:tgtEl>
                                          <p:spTgt spid="37"/>
                                        </p:tgtEl>
                                        <p:attrNameLst>
                                          <p:attrName>style.visibility</p:attrName>
                                        </p:attrNameLst>
                                      </p:cBhvr>
                                      <p:to>
                                        <p:strVal val="visible"/>
                                      </p:to>
                                    </p:set>
                                    <p:animEffect transition="in" filter="wipe(right)">
                                      <p:cBhvr>
                                        <p:cTn id="127" dur="850"/>
                                        <p:tgtEl>
                                          <p:spTgt spid="37"/>
                                        </p:tgtEl>
                                      </p:cBhvr>
                                    </p:animEffect>
                                  </p:childTnLst>
                                </p:cTn>
                              </p:par>
                              <p:par>
                                <p:cTn id="128" presetID="22" presetClass="entr" presetSubtype="2" fill="hold" grpId="0" nodeType="withEffect">
                                  <p:stCondLst>
                                    <p:cond delay="3750"/>
                                  </p:stCondLst>
                                  <p:childTnLst>
                                    <p:set>
                                      <p:cBhvr>
                                        <p:cTn id="129" dur="1" fill="hold">
                                          <p:stCondLst>
                                            <p:cond delay="0"/>
                                          </p:stCondLst>
                                        </p:cTn>
                                        <p:tgtEl>
                                          <p:spTgt spid="49"/>
                                        </p:tgtEl>
                                        <p:attrNameLst>
                                          <p:attrName>style.visibility</p:attrName>
                                        </p:attrNameLst>
                                      </p:cBhvr>
                                      <p:to>
                                        <p:strVal val="visible"/>
                                      </p:to>
                                    </p:set>
                                    <p:animEffect transition="in" filter="wipe(right)">
                                      <p:cBhvr>
                                        <p:cTn id="130" dur="850"/>
                                        <p:tgtEl>
                                          <p:spTgt spid="49"/>
                                        </p:tgtEl>
                                      </p:cBhvr>
                                    </p:animEffect>
                                  </p:childTnLst>
                                </p:cTn>
                              </p:par>
                              <p:par>
                                <p:cTn id="131" presetID="22" presetClass="entr" presetSubtype="8" fill="hold" grpId="0" nodeType="withEffect">
                                  <p:stCondLst>
                                    <p:cond delay="3750"/>
                                  </p:stCondLst>
                                  <p:childTnLst>
                                    <p:set>
                                      <p:cBhvr>
                                        <p:cTn id="132" dur="1" fill="hold">
                                          <p:stCondLst>
                                            <p:cond delay="0"/>
                                          </p:stCondLst>
                                        </p:cTn>
                                        <p:tgtEl>
                                          <p:spTgt spid="31"/>
                                        </p:tgtEl>
                                        <p:attrNameLst>
                                          <p:attrName>style.visibility</p:attrName>
                                        </p:attrNameLst>
                                      </p:cBhvr>
                                      <p:to>
                                        <p:strVal val="visible"/>
                                      </p:to>
                                    </p:set>
                                    <p:animEffect transition="in" filter="wipe(left)">
                                      <p:cBhvr>
                                        <p:cTn id="133" dur="850"/>
                                        <p:tgtEl>
                                          <p:spTgt spid="31"/>
                                        </p:tgtEl>
                                      </p:cBhvr>
                                    </p:animEffect>
                                  </p:childTnLst>
                                </p:cTn>
                              </p:par>
                              <p:par>
                                <p:cTn id="134" presetID="22" presetClass="entr" presetSubtype="8" fill="hold" grpId="0" nodeType="withEffect">
                                  <p:stCondLst>
                                    <p:cond delay="3750"/>
                                  </p:stCondLst>
                                  <p:childTnLst>
                                    <p:set>
                                      <p:cBhvr>
                                        <p:cTn id="135" dur="1" fill="hold">
                                          <p:stCondLst>
                                            <p:cond delay="0"/>
                                          </p:stCondLst>
                                        </p:cTn>
                                        <p:tgtEl>
                                          <p:spTgt spid="32"/>
                                        </p:tgtEl>
                                        <p:attrNameLst>
                                          <p:attrName>style.visibility</p:attrName>
                                        </p:attrNameLst>
                                      </p:cBhvr>
                                      <p:to>
                                        <p:strVal val="visible"/>
                                      </p:to>
                                    </p:set>
                                    <p:animEffect transition="in" filter="wipe(left)">
                                      <p:cBhvr>
                                        <p:cTn id="136" dur="8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p:bldP spid="14" grpId="0"/>
      <p:bldP spid="19" grpId="0" animBg="1"/>
      <p:bldP spid="20" grpId="0"/>
      <p:bldP spid="22" grpId="0" animBg="1"/>
      <p:bldP spid="23" grpId="0"/>
      <p:bldP spid="26" grpId="0" animBg="1"/>
      <p:bldP spid="27" grpId="0" animBg="1"/>
      <p:bldP spid="31" grpId="0"/>
      <p:bldP spid="32" grpId="0"/>
      <p:bldP spid="33" grpId="0" animBg="1"/>
      <p:bldP spid="37" grpId="0"/>
      <p:bldP spid="42" grpId="0" animBg="1"/>
      <p:bldP spid="46" grpId="0" animBg="1"/>
      <p:bldP spid="47" grpId="0" animBg="1"/>
      <p:bldP spid="49" grpId="0"/>
      <p:bldP spid="50" grpId="0"/>
      <p:bldP spid="51" grpId="0"/>
      <p:bldP spid="48" grpId="0" animBg="1"/>
      <p:bldP spid="48" grpId="1" animBg="1"/>
      <p:bldP spid="48" grpId="2" animBg="1"/>
      <p:bldP spid="52" grpId="0" animBg="1"/>
      <p:bldP spid="53" grpId="0" animBg="1"/>
      <p:bldP spid="54" grpId="0" animBg="1"/>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 name="KSO_Shape"/>
          <p:cNvGrpSpPr>
            <a:grpSpLocks/>
          </p:cNvGrpSpPr>
          <p:nvPr/>
        </p:nvGrpSpPr>
        <p:grpSpPr bwMode="auto">
          <a:xfrm>
            <a:off x="6697736" y="1771046"/>
            <a:ext cx="3222954" cy="2664309"/>
            <a:chOff x="1331640" y="1268760"/>
            <a:chExt cx="5832647" cy="4819363"/>
          </a:xfrm>
          <a:solidFill>
            <a:schemeClr val="bg1">
              <a:lumMod val="85000"/>
            </a:schemeClr>
          </a:solidFill>
          <a:effectLst/>
        </p:grpSpPr>
        <p:sp>
          <p:nvSpPr>
            <p:cNvPr id="206" name="内蒙古"/>
            <p:cNvSpPr>
              <a:spLocks/>
            </p:cNvSpPr>
            <p:nvPr/>
          </p:nvSpPr>
          <p:spPr bwMode="auto">
            <a:xfrm>
              <a:off x="3780707" y="1322468"/>
              <a:ext cx="2556482" cy="2180529"/>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w="9525">
              <a:noFill/>
              <a:round/>
              <a:headEnd/>
              <a:tailEnd/>
            </a:ln>
          </p:spPr>
          <p:txBody>
            <a:bodyPr/>
            <a:lstStyle/>
            <a:p>
              <a:endParaRPr lang="zh-CN" altLang="en-US">
                <a:solidFill>
                  <a:srgbClr val="148CBE"/>
                </a:solidFill>
              </a:endParaRPr>
            </a:p>
          </p:txBody>
        </p:sp>
        <p:sp>
          <p:nvSpPr>
            <p:cNvPr id="207" name="甘肃"/>
            <p:cNvSpPr>
              <a:spLocks/>
            </p:cNvSpPr>
            <p:nvPr/>
          </p:nvSpPr>
          <p:spPr bwMode="auto">
            <a:xfrm>
              <a:off x="3290177" y="2797637"/>
              <a:ext cx="1632711" cy="138207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w="9525">
              <a:noFill/>
              <a:round/>
              <a:headEnd/>
              <a:tailEnd/>
            </a:ln>
          </p:spPr>
          <p:txBody>
            <a:bodyPr/>
            <a:lstStyle/>
            <a:p>
              <a:endParaRPr lang="zh-CN" altLang="en-US">
                <a:solidFill>
                  <a:srgbClr val="148CBE"/>
                </a:solidFill>
              </a:endParaRPr>
            </a:p>
          </p:txBody>
        </p:sp>
        <p:sp>
          <p:nvSpPr>
            <p:cNvPr id="208" name="宁夏"/>
            <p:cNvSpPr>
              <a:spLocks/>
            </p:cNvSpPr>
            <p:nvPr/>
          </p:nvSpPr>
          <p:spPr bwMode="auto">
            <a:xfrm>
              <a:off x="4450262" y="3277425"/>
              <a:ext cx="329407" cy="54423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w="9525">
              <a:noFill/>
              <a:round/>
              <a:headEnd/>
              <a:tailEnd/>
            </a:ln>
          </p:spPr>
          <p:txBody>
            <a:bodyPr/>
            <a:lstStyle/>
            <a:p>
              <a:endParaRPr lang="zh-CN" altLang="en-US">
                <a:solidFill>
                  <a:srgbClr val="148CBE"/>
                </a:solidFill>
              </a:endParaRPr>
            </a:p>
          </p:txBody>
        </p:sp>
        <p:sp>
          <p:nvSpPr>
            <p:cNvPr id="209" name="新疆"/>
            <p:cNvSpPr>
              <a:spLocks/>
            </p:cNvSpPr>
            <p:nvPr/>
          </p:nvSpPr>
          <p:spPr bwMode="auto">
            <a:xfrm>
              <a:off x="1331640" y="1845222"/>
              <a:ext cx="2334491" cy="176519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w="9525">
              <a:noFill/>
              <a:round/>
              <a:headEnd/>
              <a:tailEnd/>
            </a:ln>
          </p:spPr>
          <p:txBody>
            <a:bodyPr/>
            <a:lstStyle/>
            <a:p>
              <a:endParaRPr lang="zh-CN" altLang="en-US">
                <a:solidFill>
                  <a:srgbClr val="148CBE"/>
                </a:solidFill>
              </a:endParaRPr>
            </a:p>
          </p:txBody>
        </p:sp>
        <p:sp>
          <p:nvSpPr>
            <p:cNvPr id="210" name="青海"/>
            <p:cNvSpPr>
              <a:spLocks/>
            </p:cNvSpPr>
            <p:nvPr/>
          </p:nvSpPr>
          <p:spPr bwMode="auto">
            <a:xfrm>
              <a:off x="2846195" y="3230878"/>
              <a:ext cx="1453686" cy="104192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w="9525">
              <a:noFill/>
              <a:round/>
              <a:headEnd/>
              <a:tailEnd/>
            </a:ln>
          </p:spPr>
          <p:txBody>
            <a:bodyPr/>
            <a:lstStyle/>
            <a:p>
              <a:endParaRPr lang="zh-CN" altLang="en-US">
                <a:solidFill>
                  <a:srgbClr val="148CBE"/>
                </a:solidFill>
              </a:endParaRPr>
            </a:p>
          </p:txBody>
        </p:sp>
        <p:sp>
          <p:nvSpPr>
            <p:cNvPr id="211" name="四川"/>
            <p:cNvSpPr>
              <a:spLocks/>
            </p:cNvSpPr>
            <p:nvPr/>
          </p:nvSpPr>
          <p:spPr bwMode="auto">
            <a:xfrm>
              <a:off x="3680453" y="3961302"/>
              <a:ext cx="1256758" cy="1102796"/>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w="9525">
              <a:noFill/>
              <a:round/>
              <a:headEnd/>
              <a:tailEnd/>
            </a:ln>
          </p:spPr>
          <p:txBody>
            <a:bodyPr/>
            <a:lstStyle/>
            <a:p>
              <a:endParaRPr lang="zh-CN" altLang="en-US">
                <a:solidFill>
                  <a:srgbClr val="148CBE"/>
                </a:solidFill>
              </a:endParaRPr>
            </a:p>
          </p:txBody>
        </p:sp>
        <p:sp>
          <p:nvSpPr>
            <p:cNvPr id="212" name="西藏"/>
            <p:cNvSpPr>
              <a:spLocks/>
            </p:cNvSpPr>
            <p:nvPr/>
          </p:nvSpPr>
          <p:spPr bwMode="auto">
            <a:xfrm>
              <a:off x="1593017" y="3513738"/>
              <a:ext cx="2248559" cy="1367754"/>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w="9525">
              <a:noFill/>
              <a:round/>
              <a:headEnd/>
              <a:tailEnd/>
            </a:ln>
          </p:spPr>
          <p:txBody>
            <a:bodyPr/>
            <a:lstStyle/>
            <a:p>
              <a:endParaRPr lang="zh-CN" altLang="en-US">
                <a:solidFill>
                  <a:srgbClr val="148CBE"/>
                </a:solidFill>
              </a:endParaRPr>
            </a:p>
          </p:txBody>
        </p:sp>
        <p:sp>
          <p:nvSpPr>
            <p:cNvPr id="213" name="云南"/>
            <p:cNvSpPr>
              <a:spLocks/>
            </p:cNvSpPr>
            <p:nvPr/>
          </p:nvSpPr>
          <p:spPr bwMode="auto">
            <a:xfrm>
              <a:off x="3641067" y="4652340"/>
              <a:ext cx="1016864" cy="105983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w="9525">
              <a:noFill/>
              <a:round/>
              <a:headEnd/>
              <a:tailEnd/>
            </a:ln>
          </p:spPr>
          <p:txBody>
            <a:bodyPr/>
            <a:lstStyle/>
            <a:p>
              <a:endParaRPr lang="zh-CN" altLang="en-US">
                <a:solidFill>
                  <a:srgbClr val="148CBE"/>
                </a:solidFill>
              </a:endParaRPr>
            </a:p>
          </p:txBody>
        </p:sp>
        <p:sp>
          <p:nvSpPr>
            <p:cNvPr id="214" name="贵州"/>
            <p:cNvSpPr>
              <a:spLocks/>
            </p:cNvSpPr>
            <p:nvPr/>
          </p:nvSpPr>
          <p:spPr bwMode="auto">
            <a:xfrm>
              <a:off x="4371491" y="4638017"/>
              <a:ext cx="687457" cy="59436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w="9525">
              <a:noFill/>
              <a:round/>
              <a:headEnd/>
              <a:tailEnd/>
            </a:ln>
          </p:spPr>
          <p:txBody>
            <a:bodyPr/>
            <a:lstStyle/>
            <a:p>
              <a:endParaRPr lang="zh-CN" altLang="en-US">
                <a:solidFill>
                  <a:srgbClr val="148CBE"/>
                </a:solidFill>
              </a:endParaRPr>
            </a:p>
          </p:txBody>
        </p:sp>
        <p:sp>
          <p:nvSpPr>
            <p:cNvPr id="215" name="广西"/>
            <p:cNvSpPr>
              <a:spLocks/>
            </p:cNvSpPr>
            <p:nvPr/>
          </p:nvSpPr>
          <p:spPr bwMode="auto">
            <a:xfrm>
              <a:off x="4482487" y="5003229"/>
              <a:ext cx="898707" cy="68387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w="9525">
              <a:noFill/>
              <a:round/>
              <a:headEnd/>
              <a:tailEnd/>
            </a:ln>
          </p:spPr>
          <p:txBody>
            <a:bodyPr/>
            <a:lstStyle/>
            <a:p>
              <a:endParaRPr lang="zh-CN" altLang="en-US">
                <a:solidFill>
                  <a:srgbClr val="148CBE"/>
                </a:solidFill>
              </a:endParaRPr>
            </a:p>
          </p:txBody>
        </p:sp>
        <p:sp>
          <p:nvSpPr>
            <p:cNvPr id="216" name="重庆"/>
            <p:cNvSpPr>
              <a:spLocks/>
            </p:cNvSpPr>
            <p:nvPr/>
          </p:nvSpPr>
          <p:spPr bwMode="auto">
            <a:xfrm>
              <a:off x="4607805" y="4251323"/>
              <a:ext cx="508432" cy="515593"/>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9525">
              <a:noFill/>
              <a:round/>
              <a:headEnd/>
              <a:tailEnd/>
            </a:ln>
          </p:spPr>
          <p:txBody>
            <a:bodyPr/>
            <a:lstStyle/>
            <a:p>
              <a:endParaRPr lang="zh-CN" altLang="en-US">
                <a:solidFill>
                  <a:srgbClr val="148CBE"/>
                </a:solidFill>
              </a:endParaRPr>
            </a:p>
          </p:txBody>
        </p:sp>
        <p:sp>
          <p:nvSpPr>
            <p:cNvPr id="217" name="陕西"/>
            <p:cNvSpPr>
              <a:spLocks/>
            </p:cNvSpPr>
            <p:nvPr/>
          </p:nvSpPr>
          <p:spPr bwMode="auto">
            <a:xfrm>
              <a:off x="4607805" y="3248781"/>
              <a:ext cx="580042" cy="1034767"/>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w="9525">
              <a:noFill/>
              <a:round/>
              <a:headEnd/>
              <a:tailEnd/>
            </a:ln>
          </p:spPr>
          <p:txBody>
            <a:bodyPr/>
            <a:lstStyle/>
            <a:p>
              <a:endParaRPr lang="zh-CN" altLang="en-US">
                <a:solidFill>
                  <a:srgbClr val="148CBE"/>
                </a:solidFill>
              </a:endParaRPr>
            </a:p>
          </p:txBody>
        </p:sp>
        <p:sp>
          <p:nvSpPr>
            <p:cNvPr id="218" name="山西"/>
            <p:cNvSpPr>
              <a:spLocks/>
            </p:cNvSpPr>
            <p:nvPr/>
          </p:nvSpPr>
          <p:spPr bwMode="auto">
            <a:xfrm>
              <a:off x="5109076" y="3055433"/>
              <a:ext cx="386695" cy="84858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w="9525">
              <a:noFill/>
              <a:round/>
              <a:headEnd/>
              <a:tailEnd/>
            </a:ln>
          </p:spPr>
          <p:txBody>
            <a:bodyPr/>
            <a:lstStyle/>
            <a:p>
              <a:endParaRPr lang="zh-CN" altLang="en-US">
                <a:solidFill>
                  <a:srgbClr val="148CBE"/>
                </a:solidFill>
              </a:endParaRPr>
            </a:p>
          </p:txBody>
        </p:sp>
        <p:sp>
          <p:nvSpPr>
            <p:cNvPr id="219" name="湖南"/>
            <p:cNvSpPr>
              <a:spLocks/>
            </p:cNvSpPr>
            <p:nvPr/>
          </p:nvSpPr>
          <p:spPr bwMode="auto">
            <a:xfrm>
              <a:off x="5008821" y="4501958"/>
              <a:ext cx="615847" cy="71610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w="9525">
              <a:noFill/>
              <a:round/>
              <a:headEnd/>
              <a:tailEnd/>
            </a:ln>
          </p:spPr>
          <p:txBody>
            <a:bodyPr/>
            <a:lstStyle/>
            <a:p>
              <a:endParaRPr lang="zh-CN" altLang="en-US">
                <a:solidFill>
                  <a:srgbClr val="148CBE"/>
                </a:solidFill>
              </a:endParaRPr>
            </a:p>
          </p:txBody>
        </p:sp>
        <p:sp>
          <p:nvSpPr>
            <p:cNvPr id="220" name="湖北"/>
            <p:cNvSpPr>
              <a:spLocks/>
            </p:cNvSpPr>
            <p:nvPr/>
          </p:nvSpPr>
          <p:spPr bwMode="auto">
            <a:xfrm>
              <a:off x="4937211" y="4090200"/>
              <a:ext cx="873644" cy="54781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w="9525">
              <a:noFill/>
              <a:round/>
              <a:headEnd/>
              <a:tailEnd/>
            </a:ln>
          </p:spPr>
          <p:txBody>
            <a:bodyPr/>
            <a:lstStyle/>
            <a:p>
              <a:endParaRPr lang="zh-CN" altLang="en-US">
                <a:solidFill>
                  <a:srgbClr val="148CBE"/>
                </a:solidFill>
              </a:endParaRPr>
            </a:p>
          </p:txBody>
        </p:sp>
        <p:sp>
          <p:nvSpPr>
            <p:cNvPr id="221" name="广东"/>
            <p:cNvSpPr>
              <a:spLocks/>
            </p:cNvSpPr>
            <p:nvPr/>
          </p:nvSpPr>
          <p:spPr bwMode="auto">
            <a:xfrm>
              <a:off x="5130559" y="5096322"/>
              <a:ext cx="909449" cy="719682"/>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w="9525">
              <a:noFill/>
              <a:round/>
              <a:headEnd/>
              <a:tailEnd/>
            </a:ln>
          </p:spPr>
          <p:txBody>
            <a:bodyPr/>
            <a:lstStyle/>
            <a:p>
              <a:endParaRPr lang="zh-CN" altLang="en-US">
                <a:solidFill>
                  <a:srgbClr val="148CBE"/>
                </a:solidFill>
              </a:endParaRPr>
            </a:p>
          </p:txBody>
        </p:sp>
        <p:sp>
          <p:nvSpPr>
            <p:cNvPr id="222" name="江西"/>
            <p:cNvSpPr>
              <a:spLocks/>
            </p:cNvSpPr>
            <p:nvPr/>
          </p:nvSpPr>
          <p:spPr bwMode="auto">
            <a:xfrm>
              <a:off x="5560220" y="4473314"/>
              <a:ext cx="544237" cy="741165"/>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w="9525">
              <a:noFill/>
              <a:round/>
              <a:headEnd/>
              <a:tailEnd/>
            </a:ln>
          </p:spPr>
          <p:txBody>
            <a:bodyPr/>
            <a:lstStyle/>
            <a:p>
              <a:endParaRPr lang="zh-CN" altLang="en-US">
                <a:solidFill>
                  <a:srgbClr val="148CBE"/>
                </a:solidFill>
              </a:endParaRPr>
            </a:p>
          </p:txBody>
        </p:sp>
        <p:sp>
          <p:nvSpPr>
            <p:cNvPr id="223" name="福建"/>
            <p:cNvSpPr>
              <a:spLocks/>
            </p:cNvSpPr>
            <p:nvPr/>
          </p:nvSpPr>
          <p:spPr bwMode="auto">
            <a:xfrm>
              <a:off x="5843080" y="4670242"/>
              <a:ext cx="504852" cy="615847"/>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w="9525">
              <a:noFill/>
              <a:round/>
              <a:headEnd/>
              <a:tailEnd/>
            </a:ln>
          </p:spPr>
          <p:txBody>
            <a:bodyPr/>
            <a:lstStyle/>
            <a:p>
              <a:endParaRPr lang="zh-CN" altLang="en-US">
                <a:solidFill>
                  <a:srgbClr val="148CBE"/>
                </a:solidFill>
              </a:endParaRPr>
            </a:p>
          </p:txBody>
        </p:sp>
        <p:sp>
          <p:nvSpPr>
            <p:cNvPr id="224" name="浙江"/>
            <p:cNvSpPr>
              <a:spLocks/>
            </p:cNvSpPr>
            <p:nvPr/>
          </p:nvSpPr>
          <p:spPr bwMode="auto">
            <a:xfrm>
              <a:off x="6068652" y="4279967"/>
              <a:ext cx="433241" cy="501271"/>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w="9525">
              <a:noFill/>
              <a:round/>
              <a:headEnd/>
              <a:tailEnd/>
            </a:ln>
          </p:spPr>
          <p:txBody>
            <a:bodyPr/>
            <a:lstStyle/>
            <a:p>
              <a:endParaRPr lang="zh-CN" altLang="en-US">
                <a:solidFill>
                  <a:srgbClr val="148CBE"/>
                </a:solidFill>
              </a:endParaRPr>
            </a:p>
          </p:txBody>
        </p:sp>
        <p:sp>
          <p:nvSpPr>
            <p:cNvPr id="225" name="安徽"/>
            <p:cNvSpPr>
              <a:spLocks/>
            </p:cNvSpPr>
            <p:nvPr/>
          </p:nvSpPr>
          <p:spPr bwMode="auto">
            <a:xfrm>
              <a:off x="5646152" y="3846725"/>
              <a:ext cx="547818" cy="669555"/>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9525">
              <a:noFill/>
              <a:round/>
              <a:headEnd/>
              <a:tailEnd/>
            </a:ln>
          </p:spPr>
          <p:txBody>
            <a:bodyPr/>
            <a:lstStyle/>
            <a:p>
              <a:endParaRPr lang="zh-CN" altLang="en-US">
                <a:solidFill>
                  <a:srgbClr val="148CBE"/>
                </a:solidFill>
              </a:endParaRPr>
            </a:p>
          </p:txBody>
        </p:sp>
        <p:sp>
          <p:nvSpPr>
            <p:cNvPr id="226" name="天津"/>
            <p:cNvSpPr>
              <a:spLocks/>
            </p:cNvSpPr>
            <p:nvPr/>
          </p:nvSpPr>
          <p:spPr bwMode="auto">
            <a:xfrm>
              <a:off x="5753567" y="3073336"/>
              <a:ext cx="143220" cy="207669"/>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9525">
              <a:noFill/>
              <a:round/>
              <a:headEnd/>
              <a:tailEnd/>
            </a:ln>
          </p:spPr>
          <p:txBody>
            <a:bodyPr/>
            <a:lstStyle/>
            <a:p>
              <a:endParaRPr lang="zh-CN" altLang="en-US">
                <a:solidFill>
                  <a:srgbClr val="148CBE"/>
                </a:solidFill>
              </a:endParaRPr>
            </a:p>
          </p:txBody>
        </p:sp>
        <p:sp>
          <p:nvSpPr>
            <p:cNvPr id="227" name="北京"/>
            <p:cNvSpPr>
              <a:spLocks/>
            </p:cNvSpPr>
            <p:nvPr/>
          </p:nvSpPr>
          <p:spPr bwMode="auto">
            <a:xfrm>
              <a:off x="5610347" y="2980243"/>
              <a:ext cx="189767" cy="20408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w="9525">
              <a:noFill/>
              <a:round/>
              <a:headEnd/>
              <a:tailEnd/>
            </a:ln>
          </p:spPr>
          <p:txBody>
            <a:bodyPr/>
            <a:lstStyle/>
            <a:p>
              <a:endParaRPr lang="zh-CN" altLang="en-US">
                <a:solidFill>
                  <a:srgbClr val="148CBE"/>
                </a:solidFill>
              </a:endParaRPr>
            </a:p>
          </p:txBody>
        </p:sp>
        <p:sp>
          <p:nvSpPr>
            <p:cNvPr id="228" name="辽宁"/>
            <p:cNvSpPr>
              <a:spLocks/>
            </p:cNvSpPr>
            <p:nvPr/>
          </p:nvSpPr>
          <p:spPr bwMode="auto">
            <a:xfrm>
              <a:off x="5932592" y="2575645"/>
              <a:ext cx="673135" cy="640911"/>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w="9525">
              <a:noFill/>
              <a:round/>
              <a:headEnd/>
              <a:tailEnd/>
            </a:ln>
          </p:spPr>
          <p:txBody>
            <a:bodyPr/>
            <a:lstStyle/>
            <a:p>
              <a:endParaRPr lang="zh-CN" altLang="en-US">
                <a:solidFill>
                  <a:srgbClr val="148CBE"/>
                </a:solidFill>
              </a:endParaRPr>
            </a:p>
          </p:txBody>
        </p:sp>
        <p:sp>
          <p:nvSpPr>
            <p:cNvPr id="229" name="吉林"/>
            <p:cNvSpPr>
              <a:spLocks/>
            </p:cNvSpPr>
            <p:nvPr/>
          </p:nvSpPr>
          <p:spPr bwMode="auto">
            <a:xfrm>
              <a:off x="6082974" y="2188950"/>
              <a:ext cx="959576" cy="65165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9525">
              <a:noFill/>
              <a:round/>
              <a:headEnd/>
              <a:tailEnd/>
            </a:ln>
          </p:spPr>
          <p:txBody>
            <a:bodyPr/>
            <a:lstStyle/>
            <a:p>
              <a:endParaRPr lang="zh-CN" altLang="en-US">
                <a:solidFill>
                  <a:srgbClr val="148CBE"/>
                </a:solidFill>
              </a:endParaRPr>
            </a:p>
          </p:txBody>
        </p:sp>
        <p:sp>
          <p:nvSpPr>
            <p:cNvPr id="230" name="黑龙江"/>
            <p:cNvSpPr>
              <a:spLocks/>
            </p:cNvSpPr>
            <p:nvPr/>
          </p:nvSpPr>
          <p:spPr bwMode="auto">
            <a:xfrm>
              <a:off x="5878885" y="1268760"/>
              <a:ext cx="1285402" cy="1167245"/>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w="9525">
              <a:noFill/>
              <a:round/>
              <a:headEnd/>
              <a:tailEnd/>
            </a:ln>
          </p:spPr>
          <p:txBody>
            <a:bodyPr/>
            <a:lstStyle/>
            <a:p>
              <a:endParaRPr lang="zh-CN" altLang="en-US">
                <a:solidFill>
                  <a:srgbClr val="148CBE"/>
                </a:solidFill>
              </a:endParaRPr>
            </a:p>
          </p:txBody>
        </p:sp>
        <p:sp>
          <p:nvSpPr>
            <p:cNvPr id="231" name="山东"/>
            <p:cNvSpPr>
              <a:spLocks/>
            </p:cNvSpPr>
            <p:nvPr/>
          </p:nvSpPr>
          <p:spPr bwMode="auto">
            <a:xfrm>
              <a:off x="5624669" y="3363357"/>
              <a:ext cx="776970" cy="486949"/>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9525">
              <a:noFill/>
              <a:round/>
              <a:headEnd/>
              <a:tailEnd/>
            </a:ln>
          </p:spPr>
          <p:txBody>
            <a:bodyPr/>
            <a:lstStyle/>
            <a:p>
              <a:endParaRPr lang="zh-CN" altLang="en-US">
                <a:solidFill>
                  <a:srgbClr val="148CBE"/>
                </a:solidFill>
              </a:endParaRPr>
            </a:p>
          </p:txBody>
        </p:sp>
        <p:sp>
          <p:nvSpPr>
            <p:cNvPr id="232" name="上海"/>
            <p:cNvSpPr>
              <a:spLocks/>
            </p:cNvSpPr>
            <p:nvPr/>
          </p:nvSpPr>
          <p:spPr bwMode="auto">
            <a:xfrm>
              <a:off x="6351512" y="4172552"/>
              <a:ext cx="121737" cy="107415"/>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w="9525">
              <a:noFill/>
              <a:round/>
              <a:headEnd/>
              <a:tailEnd/>
            </a:ln>
          </p:spPr>
          <p:txBody>
            <a:bodyPr/>
            <a:lstStyle/>
            <a:p>
              <a:endParaRPr lang="zh-CN" altLang="en-US">
                <a:solidFill>
                  <a:srgbClr val="148CBE"/>
                </a:solidFill>
              </a:endParaRPr>
            </a:p>
          </p:txBody>
        </p:sp>
        <p:sp>
          <p:nvSpPr>
            <p:cNvPr id="233" name="江苏"/>
            <p:cNvSpPr>
              <a:spLocks/>
            </p:cNvSpPr>
            <p:nvPr/>
          </p:nvSpPr>
          <p:spPr bwMode="auto">
            <a:xfrm>
              <a:off x="5782211" y="3760793"/>
              <a:ext cx="676716" cy="522754"/>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w="9525">
              <a:noFill/>
              <a:round/>
              <a:headEnd/>
              <a:tailEnd/>
            </a:ln>
          </p:spPr>
          <p:txBody>
            <a:bodyPr/>
            <a:lstStyle/>
            <a:p>
              <a:endParaRPr lang="zh-CN" altLang="en-US">
                <a:solidFill>
                  <a:srgbClr val="148CBE"/>
                </a:solidFill>
              </a:endParaRPr>
            </a:p>
          </p:txBody>
        </p:sp>
        <p:sp>
          <p:nvSpPr>
            <p:cNvPr id="234" name="河北"/>
            <p:cNvSpPr>
              <a:spLocks/>
            </p:cNvSpPr>
            <p:nvPr/>
          </p:nvSpPr>
          <p:spPr bwMode="auto">
            <a:xfrm>
              <a:off x="5427741" y="2761832"/>
              <a:ext cx="630169" cy="89870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w="9525">
              <a:noFill/>
              <a:round/>
              <a:headEnd/>
              <a:tailEnd/>
            </a:ln>
          </p:spPr>
          <p:txBody>
            <a:bodyPr/>
            <a:lstStyle/>
            <a:p>
              <a:endParaRPr lang="zh-CN" altLang="en-US">
                <a:solidFill>
                  <a:srgbClr val="148CBE"/>
                </a:solidFill>
              </a:endParaRPr>
            </a:p>
          </p:txBody>
        </p:sp>
        <p:sp>
          <p:nvSpPr>
            <p:cNvPr id="235" name="河南"/>
            <p:cNvSpPr>
              <a:spLocks/>
            </p:cNvSpPr>
            <p:nvPr/>
          </p:nvSpPr>
          <p:spPr bwMode="auto">
            <a:xfrm>
              <a:off x="5141300" y="3624734"/>
              <a:ext cx="662394" cy="655233"/>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w="9525">
              <a:noFill/>
              <a:round/>
              <a:headEnd/>
              <a:tailEnd/>
            </a:ln>
          </p:spPr>
          <p:txBody>
            <a:bodyPr/>
            <a:lstStyle/>
            <a:p>
              <a:endParaRPr lang="zh-CN" altLang="en-US">
                <a:solidFill>
                  <a:srgbClr val="148CBE"/>
                </a:solidFill>
              </a:endParaRPr>
            </a:p>
          </p:txBody>
        </p:sp>
        <p:sp>
          <p:nvSpPr>
            <p:cNvPr id="236" name="台湾"/>
            <p:cNvSpPr>
              <a:spLocks/>
            </p:cNvSpPr>
            <p:nvPr/>
          </p:nvSpPr>
          <p:spPr bwMode="auto">
            <a:xfrm>
              <a:off x="6387317" y="5024712"/>
              <a:ext cx="189767" cy="458305"/>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w="9525">
              <a:noFill/>
              <a:round/>
              <a:headEnd/>
              <a:tailEnd/>
            </a:ln>
          </p:spPr>
          <p:txBody>
            <a:bodyPr/>
            <a:lstStyle/>
            <a:p>
              <a:endParaRPr lang="zh-CN" altLang="en-US">
                <a:solidFill>
                  <a:srgbClr val="148CBE"/>
                </a:solidFill>
              </a:endParaRPr>
            </a:p>
          </p:txBody>
        </p:sp>
        <p:sp>
          <p:nvSpPr>
            <p:cNvPr id="237" name="海南"/>
            <p:cNvSpPr>
              <a:spLocks/>
            </p:cNvSpPr>
            <p:nvPr/>
          </p:nvSpPr>
          <p:spPr bwMode="auto">
            <a:xfrm>
              <a:off x="4990919" y="5837487"/>
              <a:ext cx="286441" cy="250636"/>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w="9525">
              <a:noFill/>
              <a:round/>
              <a:headEnd/>
              <a:tailEnd/>
            </a:ln>
          </p:spPr>
          <p:txBody>
            <a:bodyPr/>
            <a:lstStyle/>
            <a:p>
              <a:endParaRPr lang="zh-CN" altLang="en-US">
                <a:solidFill>
                  <a:srgbClr val="148CBE"/>
                </a:solidFill>
              </a:endParaRPr>
            </a:p>
          </p:txBody>
        </p:sp>
      </p:grpSp>
      <p:sp>
        <p:nvSpPr>
          <p:cNvPr id="2" name="椭圆 1"/>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02</a:t>
            </a:r>
            <a:endParaRPr lang="zh-CN" altLang="en-US" sz="3200" b="1" dirty="0">
              <a:solidFill>
                <a:schemeClr val="accent2"/>
              </a:solidFill>
            </a:endParaRPr>
          </a:p>
        </p:txBody>
      </p:sp>
      <p:sp>
        <p:nvSpPr>
          <p:cNvPr id="7" name="文本框 6"/>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8" name="矩形 7"/>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sp>
        <p:nvSpPr>
          <p:cNvPr id="10" name="椭圆 9"/>
          <p:cNvSpPr/>
          <p:nvPr/>
        </p:nvSpPr>
        <p:spPr>
          <a:xfrm>
            <a:off x="1543877" y="4054964"/>
            <a:ext cx="1457325" cy="1457325"/>
          </a:xfrm>
          <a:prstGeom prst="ellipse">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椭圆 10"/>
          <p:cNvSpPr/>
          <p:nvPr/>
        </p:nvSpPr>
        <p:spPr>
          <a:xfrm>
            <a:off x="3687002" y="4054964"/>
            <a:ext cx="1457325" cy="1457325"/>
          </a:xfrm>
          <a:prstGeom prst="ellipse">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8" name="文本框 187"/>
          <p:cNvSpPr txBox="1"/>
          <p:nvPr/>
        </p:nvSpPr>
        <p:spPr>
          <a:xfrm>
            <a:off x="9277683" y="2879390"/>
            <a:ext cx="1832387" cy="338554"/>
          </a:xfrm>
          <a:prstGeom prst="rect">
            <a:avLst/>
          </a:prstGeom>
          <a:noFill/>
        </p:spPr>
        <p:txBody>
          <a:bodyPr wrap="square" rtlCol="0">
            <a:spAutoFit/>
          </a:bodyPr>
          <a:lstStyle/>
          <a:p>
            <a:pPr algn="ctr"/>
            <a:r>
              <a:rPr lang="en-US" altLang="zh-CN" sz="1600" dirty="0">
                <a:solidFill>
                  <a:schemeClr val="accent2"/>
                </a:solidFill>
                <a:latin typeface="+mj-lt"/>
              </a:rPr>
              <a:t>Shan Dong</a:t>
            </a:r>
            <a:endParaRPr lang="zh-CN" altLang="en-US" sz="1600" dirty="0">
              <a:solidFill>
                <a:schemeClr val="accent2"/>
              </a:solidFill>
              <a:latin typeface="+mj-lt"/>
            </a:endParaRPr>
          </a:p>
        </p:txBody>
      </p:sp>
      <p:sp>
        <p:nvSpPr>
          <p:cNvPr id="191" name="文本框 190"/>
          <p:cNvSpPr txBox="1"/>
          <p:nvPr/>
        </p:nvSpPr>
        <p:spPr>
          <a:xfrm>
            <a:off x="9335058" y="3877705"/>
            <a:ext cx="1615246" cy="338554"/>
          </a:xfrm>
          <a:prstGeom prst="rect">
            <a:avLst/>
          </a:prstGeom>
          <a:noFill/>
        </p:spPr>
        <p:txBody>
          <a:bodyPr wrap="square" rtlCol="0">
            <a:spAutoFit/>
          </a:bodyPr>
          <a:lstStyle/>
          <a:p>
            <a:r>
              <a:rPr lang="en-US" altLang="zh-CN" sz="1600" dirty="0">
                <a:solidFill>
                  <a:schemeClr val="accent2"/>
                </a:solidFill>
                <a:latin typeface="+mj-lt"/>
              </a:rPr>
              <a:t>Guang Zhou</a:t>
            </a:r>
            <a:endParaRPr lang="zh-CN" altLang="en-US" sz="1600" dirty="0">
              <a:solidFill>
                <a:schemeClr val="accent2"/>
              </a:solidFill>
              <a:latin typeface="+mj-lt"/>
            </a:endParaRPr>
          </a:p>
        </p:txBody>
      </p:sp>
      <p:sp>
        <p:nvSpPr>
          <p:cNvPr id="192" name="文本框 191"/>
          <p:cNvSpPr txBox="1"/>
          <p:nvPr/>
        </p:nvSpPr>
        <p:spPr>
          <a:xfrm>
            <a:off x="6626103" y="4609607"/>
            <a:ext cx="2749550" cy="338554"/>
          </a:xfrm>
          <a:prstGeom prst="rect">
            <a:avLst/>
          </a:prstGeom>
          <a:noFill/>
        </p:spPr>
        <p:txBody>
          <a:bodyPr wrap="square" rtlCol="0">
            <a:spAutoFit/>
          </a:bodyPr>
          <a:lstStyle/>
          <a:p>
            <a:r>
              <a:rPr lang="en-US" altLang="zh-CN" sz="1600" dirty="0">
                <a:solidFill>
                  <a:schemeClr val="accent2"/>
                </a:solidFill>
                <a:latin typeface="+mj-lt"/>
              </a:rPr>
              <a:t>Guang Zhou</a:t>
            </a:r>
            <a:endParaRPr lang="zh-CN" altLang="en-US" sz="1600" dirty="0">
              <a:solidFill>
                <a:schemeClr val="accent2"/>
              </a:solidFill>
              <a:latin typeface="+mj-lt"/>
            </a:endParaRPr>
          </a:p>
        </p:txBody>
      </p:sp>
      <p:sp>
        <p:nvSpPr>
          <p:cNvPr id="194" name="文本框 193"/>
          <p:cNvSpPr txBox="1"/>
          <p:nvPr/>
        </p:nvSpPr>
        <p:spPr>
          <a:xfrm>
            <a:off x="1322147" y="2028462"/>
            <a:ext cx="2749550" cy="338554"/>
          </a:xfrm>
          <a:prstGeom prst="rect">
            <a:avLst/>
          </a:prstGeom>
          <a:noFill/>
        </p:spPr>
        <p:txBody>
          <a:bodyPr wrap="square" rtlCol="0">
            <a:spAutoFit/>
          </a:bodyPr>
          <a:lstStyle/>
          <a:p>
            <a:r>
              <a:rPr lang="en-US" altLang="zh-CN" sz="1600" dirty="0">
                <a:solidFill>
                  <a:schemeClr val="accent2"/>
                </a:solidFill>
                <a:latin typeface="+mj-lt"/>
              </a:rPr>
              <a:t>Shan Dong</a:t>
            </a:r>
            <a:endParaRPr lang="zh-CN" altLang="en-US" sz="1600" dirty="0">
              <a:solidFill>
                <a:schemeClr val="accent2"/>
              </a:solidFill>
              <a:latin typeface="+mj-lt"/>
            </a:endParaRPr>
          </a:p>
        </p:txBody>
      </p:sp>
      <p:sp>
        <p:nvSpPr>
          <p:cNvPr id="195" name="矩形 194"/>
          <p:cNvSpPr/>
          <p:nvPr/>
        </p:nvSpPr>
        <p:spPr>
          <a:xfrm>
            <a:off x="1322147" y="2367017"/>
            <a:ext cx="4323964" cy="12003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Four short words sum up what has  lifted most successful individuals above the crowd : a little bit more. experience as your reference, prudence aas your brother and hope as your sentry. Four short words tr sum up what has lifted most successful individuals above the crowd</a:t>
            </a:r>
            <a:endParaRPr lang="zh-CN" altLang="en-US" sz="1200" dirty="0">
              <a:solidFill>
                <a:schemeClr val="tx1">
                  <a:lumMod val="75000"/>
                  <a:lumOff val="25000"/>
                </a:schemeClr>
              </a:solidFill>
              <a:latin typeface="ITC Avant Garde Std XLt" panose="020B0302020202020204" pitchFamily="34" charset="0"/>
            </a:endParaRPr>
          </a:p>
        </p:txBody>
      </p:sp>
      <p:graphicFrame>
        <p:nvGraphicFramePr>
          <p:cNvPr id="196" name="图表 195"/>
          <p:cNvGraphicFramePr/>
          <p:nvPr>
            <p:extLst>
              <p:ext uri="{D42A27DB-BD31-4B8C-83A1-F6EECF244321}">
                <p14:modId xmlns:p14="http://schemas.microsoft.com/office/powerpoint/2010/main" val="3068023464"/>
              </p:ext>
            </p:extLst>
          </p:nvPr>
        </p:nvGraphicFramePr>
        <p:xfrm>
          <a:off x="1322147" y="3944971"/>
          <a:ext cx="1900782" cy="1699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7" name="图表 196"/>
          <p:cNvGraphicFramePr/>
          <p:nvPr>
            <p:extLst>
              <p:ext uri="{D42A27DB-BD31-4B8C-83A1-F6EECF244321}">
                <p14:modId xmlns:p14="http://schemas.microsoft.com/office/powerpoint/2010/main" val="2561154606"/>
              </p:ext>
            </p:extLst>
          </p:nvPr>
        </p:nvGraphicFramePr>
        <p:xfrm>
          <a:off x="3465272" y="3944971"/>
          <a:ext cx="1900782" cy="1699683"/>
        </p:xfrm>
        <a:graphic>
          <a:graphicData uri="http://schemas.openxmlformats.org/drawingml/2006/chart">
            <c:chart xmlns:c="http://schemas.openxmlformats.org/drawingml/2006/chart" xmlns:r="http://schemas.openxmlformats.org/officeDocument/2006/relationships" r:id="rId4"/>
          </a:graphicData>
        </a:graphic>
      </p:graphicFrame>
      <p:sp>
        <p:nvSpPr>
          <p:cNvPr id="198" name="文本框 197"/>
          <p:cNvSpPr txBox="1"/>
          <p:nvPr/>
        </p:nvSpPr>
        <p:spPr>
          <a:xfrm>
            <a:off x="1498332" y="5622282"/>
            <a:ext cx="1548412" cy="276999"/>
          </a:xfrm>
          <a:prstGeom prst="rect">
            <a:avLst/>
          </a:prstGeom>
          <a:noFill/>
        </p:spPr>
        <p:txBody>
          <a:bodyPr wrap="square" rtlCol="0">
            <a:spAutoFit/>
          </a:bodyPr>
          <a:lstStyle/>
          <a:p>
            <a:pPr algn="ctr"/>
            <a:r>
              <a:rPr lang="en-US" altLang="zh-CN" sz="1200" dirty="0">
                <a:solidFill>
                  <a:schemeClr val="accent2"/>
                </a:solidFill>
              </a:rPr>
              <a:t>Shan Dong</a:t>
            </a:r>
            <a:endParaRPr lang="zh-CN" altLang="en-US" sz="1200" dirty="0">
              <a:solidFill>
                <a:schemeClr val="accent2"/>
              </a:solidFill>
            </a:endParaRPr>
          </a:p>
        </p:txBody>
      </p:sp>
      <p:sp>
        <p:nvSpPr>
          <p:cNvPr id="199" name="文本框 198"/>
          <p:cNvSpPr txBox="1"/>
          <p:nvPr/>
        </p:nvSpPr>
        <p:spPr>
          <a:xfrm>
            <a:off x="3456456" y="5622282"/>
            <a:ext cx="1918414" cy="276999"/>
          </a:xfrm>
          <a:prstGeom prst="rect">
            <a:avLst/>
          </a:prstGeom>
          <a:noFill/>
        </p:spPr>
        <p:txBody>
          <a:bodyPr wrap="square" rtlCol="0">
            <a:spAutoFit/>
          </a:bodyPr>
          <a:lstStyle/>
          <a:p>
            <a:pPr algn="ctr"/>
            <a:r>
              <a:rPr lang="en-US" altLang="zh-CN" sz="1200" dirty="0">
                <a:solidFill>
                  <a:schemeClr val="accent2"/>
                </a:solidFill>
              </a:rPr>
              <a:t>Guang Zhou</a:t>
            </a:r>
            <a:endParaRPr lang="zh-CN" altLang="en-US" sz="1200" dirty="0">
              <a:solidFill>
                <a:schemeClr val="accent2"/>
              </a:solidFill>
            </a:endParaRPr>
          </a:p>
        </p:txBody>
      </p:sp>
      <p:sp>
        <p:nvSpPr>
          <p:cNvPr id="200" name="文本框 199"/>
          <p:cNvSpPr txBox="1"/>
          <p:nvPr/>
        </p:nvSpPr>
        <p:spPr>
          <a:xfrm>
            <a:off x="1498332" y="5870775"/>
            <a:ext cx="1548412" cy="276999"/>
          </a:xfrm>
          <a:prstGeom prst="rect">
            <a:avLst/>
          </a:prstGeom>
          <a:noFill/>
        </p:spPr>
        <p:txBody>
          <a:bodyPr wrap="square" rtlCol="0">
            <a:spAutoFit/>
          </a:bodyPr>
          <a:lstStyle/>
          <a:p>
            <a:pPr algn="ctr"/>
            <a:r>
              <a:rPr lang="en-US" altLang="zh-CN" sz="1200" dirty="0"/>
              <a:t>Annual turnover</a:t>
            </a:r>
            <a:endParaRPr lang="zh-CN" altLang="en-US" sz="1200" dirty="0">
              <a:solidFill>
                <a:schemeClr val="accent2"/>
              </a:solidFill>
              <a:latin typeface="+mj-lt"/>
            </a:endParaRPr>
          </a:p>
        </p:txBody>
      </p:sp>
      <p:sp>
        <p:nvSpPr>
          <p:cNvPr id="201" name="文本框 200"/>
          <p:cNvSpPr txBox="1"/>
          <p:nvPr/>
        </p:nvSpPr>
        <p:spPr>
          <a:xfrm>
            <a:off x="3456456" y="5870775"/>
            <a:ext cx="1918414" cy="276999"/>
          </a:xfrm>
          <a:prstGeom prst="rect">
            <a:avLst/>
          </a:prstGeom>
          <a:noFill/>
        </p:spPr>
        <p:txBody>
          <a:bodyPr wrap="square" rtlCol="0">
            <a:spAutoFit/>
          </a:bodyPr>
          <a:lstStyle/>
          <a:p>
            <a:pPr algn="ctr"/>
            <a:r>
              <a:rPr lang="en-US" altLang="zh-CN" sz="1200" dirty="0"/>
              <a:t>Annual turnover</a:t>
            </a:r>
            <a:endParaRPr lang="zh-CN" altLang="en-US" sz="1200" dirty="0">
              <a:solidFill>
                <a:schemeClr val="accent2"/>
              </a:solidFill>
            </a:endParaRPr>
          </a:p>
        </p:txBody>
      </p:sp>
      <p:sp>
        <p:nvSpPr>
          <p:cNvPr id="238" name="广东"/>
          <p:cNvSpPr>
            <a:spLocks/>
          </p:cNvSpPr>
          <p:nvPr/>
        </p:nvSpPr>
        <p:spPr bwMode="auto">
          <a:xfrm>
            <a:off x="8783060" y="3883123"/>
            <a:ext cx="502536" cy="397865"/>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adFill flip="none" rotWithShape="1">
            <a:gsLst>
              <a:gs pos="0">
                <a:schemeClr val="accent2"/>
              </a:gs>
              <a:gs pos="36000">
                <a:schemeClr val="accent2"/>
              </a:gs>
              <a:gs pos="100000">
                <a:schemeClr val="accent2"/>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39" name="山东"/>
          <p:cNvSpPr>
            <a:spLocks/>
          </p:cNvSpPr>
          <p:nvPr/>
        </p:nvSpPr>
        <p:spPr bwMode="auto">
          <a:xfrm>
            <a:off x="9056091" y="2925081"/>
            <a:ext cx="429331" cy="269202"/>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adFill flip="none" rotWithShape="1">
            <a:gsLst>
              <a:gs pos="0">
                <a:schemeClr val="accent2"/>
              </a:gs>
              <a:gs pos="36000">
                <a:schemeClr val="accent2"/>
              </a:gs>
              <a:gs pos="100000">
                <a:schemeClr val="accent2"/>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40" name="矩形 239"/>
          <p:cNvSpPr/>
          <p:nvPr/>
        </p:nvSpPr>
        <p:spPr>
          <a:xfrm>
            <a:off x="6626103" y="4948161"/>
            <a:ext cx="4323964" cy="12003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Four short words sum up what has  lifted most successful individuals above the crowd : a little bit more. experience as your reference, prudence aas your brother and hope as your sentry. Four short words tr sum up what has lifted most successful individuals above the crowd</a:t>
            </a:r>
            <a:endParaRPr lang="zh-CN" altLang="en-US" sz="1200" dirty="0">
              <a:solidFill>
                <a:schemeClr val="tx1">
                  <a:lumMod val="75000"/>
                  <a:lumOff val="25000"/>
                </a:schemeClr>
              </a:solidFill>
              <a:latin typeface="ITC Avant Garde Std XLt" panose="020B0302020202020204" pitchFamily="34" charset="0"/>
            </a:endParaRPr>
          </a:p>
        </p:txBody>
      </p:sp>
      <p:sp>
        <p:nvSpPr>
          <p:cNvPr id="241" name="椭圆 240"/>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886333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750"/>
                                        <p:tgtEl>
                                          <p:spTgt spid="205"/>
                                        </p:tgtEl>
                                      </p:cBhvr>
                                    </p:animEffect>
                                  </p:childTnLst>
                                </p:cTn>
                              </p:par>
                              <p:par>
                                <p:cTn id="8" presetID="63" presetClass="path" presetSubtype="0" decel="50000" fill="hold" nodeType="withEffect">
                                  <p:stCondLst>
                                    <p:cond delay="0"/>
                                  </p:stCondLst>
                                  <p:childTnLst>
                                    <p:animMotion origin="layout" path="M -0.01562 -3.7037E-6 L 0.11081 -3.7037E-6 " pathEditMode="relative" rAng="0" ptsTypes="AA">
                                      <p:cBhvr>
                                        <p:cTn id="9" dur="750" spd="-100000" fill="hold"/>
                                        <p:tgtEl>
                                          <p:spTgt spid="205"/>
                                        </p:tgtEl>
                                        <p:attrNameLst>
                                          <p:attrName>ppt_x</p:attrName>
                                          <p:attrName>ppt_y</p:attrName>
                                        </p:attrNameLst>
                                      </p:cBhvr>
                                      <p:rCtr x="6315" y="0"/>
                                    </p:animMotion>
                                  </p:childTnLst>
                                </p:cTn>
                              </p:par>
                              <p:par>
                                <p:cTn id="10" presetID="35" presetClass="path" presetSubtype="0" accel="50000" decel="50000" fill="hold" nodeType="withEffect">
                                  <p:stCondLst>
                                    <p:cond delay="750"/>
                                  </p:stCondLst>
                                  <p:childTnLst>
                                    <p:animMotion origin="layout" path="M -0.01562 -3.7037E-6 L -2.29167E-6 -3.7037E-6 " pathEditMode="relative" rAng="0" ptsTypes="AA">
                                      <p:cBhvr>
                                        <p:cTn id="11" dur="750" fill="hold"/>
                                        <p:tgtEl>
                                          <p:spTgt spid="205"/>
                                        </p:tgtEl>
                                        <p:attrNameLst>
                                          <p:attrName>ppt_x</p:attrName>
                                          <p:attrName>ppt_y</p:attrName>
                                        </p:attrNameLst>
                                      </p:cBhvr>
                                      <p:rCtr x="781" y="0"/>
                                    </p:animMotion>
                                  </p:childTnLst>
                                </p:cTn>
                              </p:par>
                              <p:par>
                                <p:cTn id="12" presetID="10" presetClass="entr" presetSubtype="0" fill="hold" grpId="0" nodeType="withEffect">
                                  <p:stCondLst>
                                    <p:cond delay="1250"/>
                                  </p:stCondLst>
                                  <p:childTnLst>
                                    <p:set>
                                      <p:cBhvr>
                                        <p:cTn id="13" dur="1" fill="hold">
                                          <p:stCondLst>
                                            <p:cond delay="0"/>
                                          </p:stCondLst>
                                        </p:cTn>
                                        <p:tgtEl>
                                          <p:spTgt spid="239"/>
                                        </p:tgtEl>
                                        <p:attrNameLst>
                                          <p:attrName>style.visibility</p:attrName>
                                        </p:attrNameLst>
                                      </p:cBhvr>
                                      <p:to>
                                        <p:strVal val="visible"/>
                                      </p:to>
                                    </p:set>
                                    <p:animEffect transition="in" filter="fade">
                                      <p:cBhvr>
                                        <p:cTn id="14" dur="750"/>
                                        <p:tgtEl>
                                          <p:spTgt spid="239"/>
                                        </p:tgtEl>
                                      </p:cBhvr>
                                    </p:animEffect>
                                  </p:childTnLst>
                                </p:cTn>
                              </p:par>
                              <p:par>
                                <p:cTn id="15" presetID="10" presetClass="entr" presetSubtype="0" fill="hold" grpId="0" nodeType="withEffect">
                                  <p:stCondLst>
                                    <p:cond delay="1250"/>
                                  </p:stCondLst>
                                  <p:childTnLst>
                                    <p:set>
                                      <p:cBhvr>
                                        <p:cTn id="16" dur="1" fill="hold">
                                          <p:stCondLst>
                                            <p:cond delay="0"/>
                                          </p:stCondLst>
                                        </p:cTn>
                                        <p:tgtEl>
                                          <p:spTgt spid="238"/>
                                        </p:tgtEl>
                                        <p:attrNameLst>
                                          <p:attrName>style.visibility</p:attrName>
                                        </p:attrNameLst>
                                      </p:cBhvr>
                                      <p:to>
                                        <p:strVal val="visible"/>
                                      </p:to>
                                    </p:set>
                                    <p:animEffect transition="in" filter="fade">
                                      <p:cBhvr>
                                        <p:cTn id="17" dur="750"/>
                                        <p:tgtEl>
                                          <p:spTgt spid="238"/>
                                        </p:tgtEl>
                                      </p:cBhvr>
                                    </p:animEffect>
                                  </p:childTnLst>
                                </p:cTn>
                              </p:par>
                              <p:par>
                                <p:cTn id="18" presetID="53" presetClass="entr" presetSubtype="16" fill="hold" grpId="0" nodeType="withEffect">
                                  <p:stCondLst>
                                    <p:cond delay="1250"/>
                                  </p:stCondLst>
                                  <p:childTnLst>
                                    <p:set>
                                      <p:cBhvr>
                                        <p:cTn id="19" dur="1" fill="hold">
                                          <p:stCondLst>
                                            <p:cond delay="0"/>
                                          </p:stCondLst>
                                        </p:cTn>
                                        <p:tgtEl>
                                          <p:spTgt spid="191"/>
                                        </p:tgtEl>
                                        <p:attrNameLst>
                                          <p:attrName>style.visibility</p:attrName>
                                        </p:attrNameLst>
                                      </p:cBhvr>
                                      <p:to>
                                        <p:strVal val="visible"/>
                                      </p:to>
                                    </p:set>
                                    <p:anim calcmode="lin" valueType="num">
                                      <p:cBhvr>
                                        <p:cTn id="20" dur="750" fill="hold"/>
                                        <p:tgtEl>
                                          <p:spTgt spid="191"/>
                                        </p:tgtEl>
                                        <p:attrNameLst>
                                          <p:attrName>ppt_w</p:attrName>
                                        </p:attrNameLst>
                                      </p:cBhvr>
                                      <p:tavLst>
                                        <p:tav tm="0">
                                          <p:val>
                                            <p:fltVal val="0"/>
                                          </p:val>
                                        </p:tav>
                                        <p:tav tm="100000">
                                          <p:val>
                                            <p:strVal val="#ppt_w"/>
                                          </p:val>
                                        </p:tav>
                                      </p:tavLst>
                                    </p:anim>
                                    <p:anim calcmode="lin" valueType="num">
                                      <p:cBhvr>
                                        <p:cTn id="21" dur="750" fill="hold"/>
                                        <p:tgtEl>
                                          <p:spTgt spid="191"/>
                                        </p:tgtEl>
                                        <p:attrNameLst>
                                          <p:attrName>ppt_h</p:attrName>
                                        </p:attrNameLst>
                                      </p:cBhvr>
                                      <p:tavLst>
                                        <p:tav tm="0">
                                          <p:val>
                                            <p:fltVal val="0"/>
                                          </p:val>
                                        </p:tav>
                                        <p:tav tm="100000">
                                          <p:val>
                                            <p:strVal val="#ppt_h"/>
                                          </p:val>
                                        </p:tav>
                                      </p:tavLst>
                                    </p:anim>
                                    <p:animEffect transition="in" filter="fade">
                                      <p:cBhvr>
                                        <p:cTn id="22" dur="750"/>
                                        <p:tgtEl>
                                          <p:spTgt spid="191"/>
                                        </p:tgtEl>
                                      </p:cBhvr>
                                    </p:animEffect>
                                  </p:childTnLst>
                                </p:cTn>
                              </p:par>
                              <p:par>
                                <p:cTn id="23" presetID="53" presetClass="entr" presetSubtype="16" fill="hold" grpId="0" nodeType="withEffect">
                                  <p:stCondLst>
                                    <p:cond delay="1250"/>
                                  </p:stCondLst>
                                  <p:childTnLst>
                                    <p:set>
                                      <p:cBhvr>
                                        <p:cTn id="24" dur="1" fill="hold">
                                          <p:stCondLst>
                                            <p:cond delay="0"/>
                                          </p:stCondLst>
                                        </p:cTn>
                                        <p:tgtEl>
                                          <p:spTgt spid="188"/>
                                        </p:tgtEl>
                                        <p:attrNameLst>
                                          <p:attrName>style.visibility</p:attrName>
                                        </p:attrNameLst>
                                      </p:cBhvr>
                                      <p:to>
                                        <p:strVal val="visible"/>
                                      </p:to>
                                    </p:set>
                                    <p:anim calcmode="lin" valueType="num">
                                      <p:cBhvr>
                                        <p:cTn id="25" dur="750" fill="hold"/>
                                        <p:tgtEl>
                                          <p:spTgt spid="188"/>
                                        </p:tgtEl>
                                        <p:attrNameLst>
                                          <p:attrName>ppt_w</p:attrName>
                                        </p:attrNameLst>
                                      </p:cBhvr>
                                      <p:tavLst>
                                        <p:tav tm="0">
                                          <p:val>
                                            <p:fltVal val="0"/>
                                          </p:val>
                                        </p:tav>
                                        <p:tav tm="100000">
                                          <p:val>
                                            <p:strVal val="#ppt_w"/>
                                          </p:val>
                                        </p:tav>
                                      </p:tavLst>
                                    </p:anim>
                                    <p:anim calcmode="lin" valueType="num">
                                      <p:cBhvr>
                                        <p:cTn id="26" dur="750" fill="hold"/>
                                        <p:tgtEl>
                                          <p:spTgt spid="188"/>
                                        </p:tgtEl>
                                        <p:attrNameLst>
                                          <p:attrName>ppt_h</p:attrName>
                                        </p:attrNameLst>
                                      </p:cBhvr>
                                      <p:tavLst>
                                        <p:tav tm="0">
                                          <p:val>
                                            <p:fltVal val="0"/>
                                          </p:val>
                                        </p:tav>
                                        <p:tav tm="100000">
                                          <p:val>
                                            <p:strVal val="#ppt_h"/>
                                          </p:val>
                                        </p:tav>
                                      </p:tavLst>
                                    </p:anim>
                                    <p:animEffect transition="in" filter="fade">
                                      <p:cBhvr>
                                        <p:cTn id="27" dur="750"/>
                                        <p:tgtEl>
                                          <p:spTgt spid="188"/>
                                        </p:tgtEl>
                                      </p:cBhvr>
                                    </p:animEffect>
                                  </p:childTnLst>
                                </p:cTn>
                              </p:par>
                              <p:par>
                                <p:cTn id="28" presetID="22" presetClass="entr" presetSubtype="8" fill="hold" grpId="0" nodeType="withEffect">
                                  <p:stCondLst>
                                    <p:cond delay="1250"/>
                                  </p:stCondLst>
                                  <p:childTnLst>
                                    <p:set>
                                      <p:cBhvr>
                                        <p:cTn id="29" dur="1" fill="hold">
                                          <p:stCondLst>
                                            <p:cond delay="0"/>
                                          </p:stCondLst>
                                        </p:cTn>
                                        <p:tgtEl>
                                          <p:spTgt spid="194"/>
                                        </p:tgtEl>
                                        <p:attrNameLst>
                                          <p:attrName>style.visibility</p:attrName>
                                        </p:attrNameLst>
                                      </p:cBhvr>
                                      <p:to>
                                        <p:strVal val="visible"/>
                                      </p:to>
                                    </p:set>
                                    <p:animEffect transition="in" filter="wipe(left)">
                                      <p:cBhvr>
                                        <p:cTn id="30" dur="750"/>
                                        <p:tgtEl>
                                          <p:spTgt spid="194"/>
                                        </p:tgtEl>
                                      </p:cBhvr>
                                    </p:animEffect>
                                  </p:childTnLst>
                                </p:cTn>
                              </p:par>
                              <p:par>
                                <p:cTn id="31" presetID="22" presetClass="entr" presetSubtype="8" fill="hold" grpId="0" nodeType="withEffect">
                                  <p:stCondLst>
                                    <p:cond delay="1250"/>
                                  </p:stCondLst>
                                  <p:childTnLst>
                                    <p:set>
                                      <p:cBhvr>
                                        <p:cTn id="32" dur="1" fill="hold">
                                          <p:stCondLst>
                                            <p:cond delay="0"/>
                                          </p:stCondLst>
                                        </p:cTn>
                                        <p:tgtEl>
                                          <p:spTgt spid="195"/>
                                        </p:tgtEl>
                                        <p:attrNameLst>
                                          <p:attrName>style.visibility</p:attrName>
                                        </p:attrNameLst>
                                      </p:cBhvr>
                                      <p:to>
                                        <p:strVal val="visible"/>
                                      </p:to>
                                    </p:set>
                                    <p:animEffect transition="in" filter="wipe(left)">
                                      <p:cBhvr>
                                        <p:cTn id="33" dur="1000"/>
                                        <p:tgtEl>
                                          <p:spTgt spid="195"/>
                                        </p:tgtEl>
                                      </p:cBhvr>
                                    </p:animEffect>
                                  </p:childTnLst>
                                </p:cTn>
                              </p:par>
                              <p:par>
                                <p:cTn id="34" presetID="22" presetClass="entr" presetSubtype="8" fill="hold" grpId="0" nodeType="withEffect">
                                  <p:stCondLst>
                                    <p:cond delay="1250"/>
                                  </p:stCondLst>
                                  <p:childTnLst>
                                    <p:set>
                                      <p:cBhvr>
                                        <p:cTn id="35" dur="1" fill="hold">
                                          <p:stCondLst>
                                            <p:cond delay="0"/>
                                          </p:stCondLst>
                                        </p:cTn>
                                        <p:tgtEl>
                                          <p:spTgt spid="192"/>
                                        </p:tgtEl>
                                        <p:attrNameLst>
                                          <p:attrName>style.visibility</p:attrName>
                                        </p:attrNameLst>
                                      </p:cBhvr>
                                      <p:to>
                                        <p:strVal val="visible"/>
                                      </p:to>
                                    </p:set>
                                    <p:animEffect transition="in" filter="wipe(left)">
                                      <p:cBhvr>
                                        <p:cTn id="36" dur="750"/>
                                        <p:tgtEl>
                                          <p:spTgt spid="192"/>
                                        </p:tgtEl>
                                      </p:cBhvr>
                                    </p:animEffect>
                                  </p:childTnLst>
                                </p:cTn>
                              </p:par>
                              <p:par>
                                <p:cTn id="37" presetID="22" presetClass="entr" presetSubtype="8" fill="hold" grpId="0" nodeType="withEffect">
                                  <p:stCondLst>
                                    <p:cond delay="1250"/>
                                  </p:stCondLst>
                                  <p:childTnLst>
                                    <p:set>
                                      <p:cBhvr>
                                        <p:cTn id="38" dur="1" fill="hold">
                                          <p:stCondLst>
                                            <p:cond delay="0"/>
                                          </p:stCondLst>
                                        </p:cTn>
                                        <p:tgtEl>
                                          <p:spTgt spid="240"/>
                                        </p:tgtEl>
                                        <p:attrNameLst>
                                          <p:attrName>style.visibility</p:attrName>
                                        </p:attrNameLst>
                                      </p:cBhvr>
                                      <p:to>
                                        <p:strVal val="visible"/>
                                      </p:to>
                                    </p:set>
                                    <p:animEffect transition="in" filter="wipe(left)">
                                      <p:cBhvr>
                                        <p:cTn id="39" dur="1000"/>
                                        <p:tgtEl>
                                          <p:spTgt spid="240"/>
                                        </p:tgtEl>
                                      </p:cBhvr>
                                    </p:animEffect>
                                  </p:childTnLst>
                                </p:cTn>
                              </p:par>
                              <p:par>
                                <p:cTn id="40" presetID="53" presetClass="entr" presetSubtype="16" fill="hold" grpId="0" nodeType="withEffect">
                                  <p:stCondLst>
                                    <p:cond delay="2000"/>
                                  </p:stCondLst>
                                  <p:childTnLst>
                                    <p:set>
                                      <p:cBhvr>
                                        <p:cTn id="41" dur="1" fill="hold">
                                          <p:stCondLst>
                                            <p:cond delay="0"/>
                                          </p:stCondLst>
                                        </p:cTn>
                                        <p:tgtEl>
                                          <p:spTgt spid="10"/>
                                        </p:tgtEl>
                                        <p:attrNameLst>
                                          <p:attrName>style.visibility</p:attrName>
                                        </p:attrNameLst>
                                      </p:cBhvr>
                                      <p:to>
                                        <p:strVal val="visible"/>
                                      </p:to>
                                    </p:set>
                                    <p:anim calcmode="lin" valueType="num">
                                      <p:cBhvr>
                                        <p:cTn id="42" dur="750" fill="hold"/>
                                        <p:tgtEl>
                                          <p:spTgt spid="10"/>
                                        </p:tgtEl>
                                        <p:attrNameLst>
                                          <p:attrName>ppt_w</p:attrName>
                                        </p:attrNameLst>
                                      </p:cBhvr>
                                      <p:tavLst>
                                        <p:tav tm="0">
                                          <p:val>
                                            <p:fltVal val="0"/>
                                          </p:val>
                                        </p:tav>
                                        <p:tav tm="100000">
                                          <p:val>
                                            <p:strVal val="#ppt_w"/>
                                          </p:val>
                                        </p:tav>
                                      </p:tavLst>
                                    </p:anim>
                                    <p:anim calcmode="lin" valueType="num">
                                      <p:cBhvr>
                                        <p:cTn id="43" dur="750" fill="hold"/>
                                        <p:tgtEl>
                                          <p:spTgt spid="10"/>
                                        </p:tgtEl>
                                        <p:attrNameLst>
                                          <p:attrName>ppt_h</p:attrName>
                                        </p:attrNameLst>
                                      </p:cBhvr>
                                      <p:tavLst>
                                        <p:tav tm="0">
                                          <p:val>
                                            <p:fltVal val="0"/>
                                          </p:val>
                                        </p:tav>
                                        <p:tav tm="100000">
                                          <p:val>
                                            <p:strVal val="#ppt_h"/>
                                          </p:val>
                                        </p:tav>
                                      </p:tavLst>
                                    </p:anim>
                                    <p:animEffect transition="in" filter="fade">
                                      <p:cBhvr>
                                        <p:cTn id="44" dur="750"/>
                                        <p:tgtEl>
                                          <p:spTgt spid="10"/>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1"/>
                                        </p:tgtEl>
                                        <p:attrNameLst>
                                          <p:attrName>style.visibility</p:attrName>
                                        </p:attrNameLst>
                                      </p:cBhvr>
                                      <p:to>
                                        <p:strVal val="visible"/>
                                      </p:to>
                                    </p:set>
                                    <p:anim calcmode="lin" valueType="num">
                                      <p:cBhvr>
                                        <p:cTn id="47" dur="750" fill="hold"/>
                                        <p:tgtEl>
                                          <p:spTgt spid="11"/>
                                        </p:tgtEl>
                                        <p:attrNameLst>
                                          <p:attrName>ppt_w</p:attrName>
                                        </p:attrNameLst>
                                      </p:cBhvr>
                                      <p:tavLst>
                                        <p:tav tm="0">
                                          <p:val>
                                            <p:fltVal val="0"/>
                                          </p:val>
                                        </p:tav>
                                        <p:tav tm="100000">
                                          <p:val>
                                            <p:strVal val="#ppt_w"/>
                                          </p:val>
                                        </p:tav>
                                      </p:tavLst>
                                    </p:anim>
                                    <p:anim calcmode="lin" valueType="num">
                                      <p:cBhvr>
                                        <p:cTn id="48" dur="750" fill="hold"/>
                                        <p:tgtEl>
                                          <p:spTgt spid="11"/>
                                        </p:tgtEl>
                                        <p:attrNameLst>
                                          <p:attrName>ppt_h</p:attrName>
                                        </p:attrNameLst>
                                      </p:cBhvr>
                                      <p:tavLst>
                                        <p:tav tm="0">
                                          <p:val>
                                            <p:fltVal val="0"/>
                                          </p:val>
                                        </p:tav>
                                        <p:tav tm="100000">
                                          <p:val>
                                            <p:strVal val="#ppt_h"/>
                                          </p:val>
                                        </p:tav>
                                      </p:tavLst>
                                    </p:anim>
                                    <p:animEffect transition="in" filter="fade">
                                      <p:cBhvr>
                                        <p:cTn id="49" dur="750"/>
                                        <p:tgtEl>
                                          <p:spTgt spid="11"/>
                                        </p:tgtEl>
                                      </p:cBhvr>
                                    </p:animEffect>
                                  </p:childTnLst>
                                </p:cTn>
                              </p:par>
                              <p:par>
                                <p:cTn id="50" presetID="10" presetClass="entr" presetSubtype="0" fill="hold" grpId="0" nodeType="withEffect">
                                  <p:stCondLst>
                                    <p:cond delay="2750"/>
                                  </p:stCondLst>
                                  <p:childTnLst>
                                    <p:set>
                                      <p:cBhvr>
                                        <p:cTn id="51" dur="1" fill="hold">
                                          <p:stCondLst>
                                            <p:cond delay="0"/>
                                          </p:stCondLst>
                                        </p:cTn>
                                        <p:tgtEl>
                                          <p:spTgt spid="196"/>
                                        </p:tgtEl>
                                        <p:attrNameLst>
                                          <p:attrName>style.visibility</p:attrName>
                                        </p:attrNameLst>
                                      </p:cBhvr>
                                      <p:to>
                                        <p:strVal val="visible"/>
                                      </p:to>
                                    </p:set>
                                    <p:animEffect transition="in" filter="fade">
                                      <p:cBhvr>
                                        <p:cTn id="52" dur="750"/>
                                        <p:tgtEl>
                                          <p:spTgt spid="196"/>
                                        </p:tgtEl>
                                      </p:cBhvr>
                                    </p:animEffect>
                                  </p:childTnLst>
                                </p:cTn>
                              </p:par>
                              <p:par>
                                <p:cTn id="53" presetID="10" presetClass="entr" presetSubtype="0" fill="hold" grpId="0" nodeType="withEffect">
                                  <p:stCondLst>
                                    <p:cond delay="2750"/>
                                  </p:stCondLst>
                                  <p:childTnLst>
                                    <p:set>
                                      <p:cBhvr>
                                        <p:cTn id="54" dur="1" fill="hold">
                                          <p:stCondLst>
                                            <p:cond delay="0"/>
                                          </p:stCondLst>
                                        </p:cTn>
                                        <p:tgtEl>
                                          <p:spTgt spid="197"/>
                                        </p:tgtEl>
                                        <p:attrNameLst>
                                          <p:attrName>style.visibility</p:attrName>
                                        </p:attrNameLst>
                                      </p:cBhvr>
                                      <p:to>
                                        <p:strVal val="visible"/>
                                      </p:to>
                                    </p:set>
                                    <p:animEffect transition="in" filter="fade">
                                      <p:cBhvr>
                                        <p:cTn id="55" dur="750"/>
                                        <p:tgtEl>
                                          <p:spTgt spid="197"/>
                                        </p:tgtEl>
                                      </p:cBhvr>
                                    </p:animEffect>
                                  </p:childTnLst>
                                </p:cTn>
                              </p:par>
                              <p:par>
                                <p:cTn id="56" presetID="10" presetClass="entr" presetSubtype="0" fill="hold" grpId="0" nodeType="withEffect">
                                  <p:stCondLst>
                                    <p:cond delay="2750"/>
                                  </p:stCondLst>
                                  <p:childTnLst>
                                    <p:set>
                                      <p:cBhvr>
                                        <p:cTn id="57" dur="1" fill="hold">
                                          <p:stCondLst>
                                            <p:cond delay="0"/>
                                          </p:stCondLst>
                                        </p:cTn>
                                        <p:tgtEl>
                                          <p:spTgt spid="198"/>
                                        </p:tgtEl>
                                        <p:attrNameLst>
                                          <p:attrName>style.visibility</p:attrName>
                                        </p:attrNameLst>
                                      </p:cBhvr>
                                      <p:to>
                                        <p:strVal val="visible"/>
                                      </p:to>
                                    </p:set>
                                    <p:animEffect transition="in" filter="fade">
                                      <p:cBhvr>
                                        <p:cTn id="58" dur="750"/>
                                        <p:tgtEl>
                                          <p:spTgt spid="198"/>
                                        </p:tgtEl>
                                      </p:cBhvr>
                                    </p:animEffect>
                                  </p:childTnLst>
                                </p:cTn>
                              </p:par>
                              <p:par>
                                <p:cTn id="59" presetID="10" presetClass="entr" presetSubtype="0" fill="hold" grpId="0" nodeType="withEffect">
                                  <p:stCondLst>
                                    <p:cond delay="2750"/>
                                  </p:stCondLst>
                                  <p:childTnLst>
                                    <p:set>
                                      <p:cBhvr>
                                        <p:cTn id="60" dur="1" fill="hold">
                                          <p:stCondLst>
                                            <p:cond delay="0"/>
                                          </p:stCondLst>
                                        </p:cTn>
                                        <p:tgtEl>
                                          <p:spTgt spid="200"/>
                                        </p:tgtEl>
                                        <p:attrNameLst>
                                          <p:attrName>style.visibility</p:attrName>
                                        </p:attrNameLst>
                                      </p:cBhvr>
                                      <p:to>
                                        <p:strVal val="visible"/>
                                      </p:to>
                                    </p:set>
                                    <p:animEffect transition="in" filter="fade">
                                      <p:cBhvr>
                                        <p:cTn id="61" dur="750"/>
                                        <p:tgtEl>
                                          <p:spTgt spid="200"/>
                                        </p:tgtEl>
                                      </p:cBhvr>
                                    </p:animEffect>
                                  </p:childTnLst>
                                </p:cTn>
                              </p:par>
                              <p:par>
                                <p:cTn id="62" presetID="10" presetClass="entr" presetSubtype="0" fill="hold" grpId="0" nodeType="withEffect">
                                  <p:stCondLst>
                                    <p:cond delay="2750"/>
                                  </p:stCondLst>
                                  <p:childTnLst>
                                    <p:set>
                                      <p:cBhvr>
                                        <p:cTn id="63" dur="1" fill="hold">
                                          <p:stCondLst>
                                            <p:cond delay="0"/>
                                          </p:stCondLst>
                                        </p:cTn>
                                        <p:tgtEl>
                                          <p:spTgt spid="199"/>
                                        </p:tgtEl>
                                        <p:attrNameLst>
                                          <p:attrName>style.visibility</p:attrName>
                                        </p:attrNameLst>
                                      </p:cBhvr>
                                      <p:to>
                                        <p:strVal val="visible"/>
                                      </p:to>
                                    </p:set>
                                    <p:animEffect transition="in" filter="fade">
                                      <p:cBhvr>
                                        <p:cTn id="64" dur="750"/>
                                        <p:tgtEl>
                                          <p:spTgt spid="199"/>
                                        </p:tgtEl>
                                      </p:cBhvr>
                                    </p:animEffect>
                                  </p:childTnLst>
                                </p:cTn>
                              </p:par>
                              <p:par>
                                <p:cTn id="65" presetID="10" presetClass="entr" presetSubtype="0" fill="hold" grpId="0" nodeType="withEffect">
                                  <p:stCondLst>
                                    <p:cond delay="2750"/>
                                  </p:stCondLst>
                                  <p:childTnLst>
                                    <p:set>
                                      <p:cBhvr>
                                        <p:cTn id="66" dur="1" fill="hold">
                                          <p:stCondLst>
                                            <p:cond delay="0"/>
                                          </p:stCondLst>
                                        </p:cTn>
                                        <p:tgtEl>
                                          <p:spTgt spid="201"/>
                                        </p:tgtEl>
                                        <p:attrNameLst>
                                          <p:attrName>style.visibility</p:attrName>
                                        </p:attrNameLst>
                                      </p:cBhvr>
                                      <p:to>
                                        <p:strVal val="visible"/>
                                      </p:to>
                                    </p:set>
                                    <p:animEffect transition="in" filter="fade">
                                      <p:cBhvr>
                                        <p:cTn id="67" dur="75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8" grpId="0"/>
      <p:bldP spid="191" grpId="0"/>
      <p:bldP spid="192" grpId="0"/>
      <p:bldP spid="194" grpId="0"/>
      <p:bldP spid="195" grpId="0"/>
      <p:bldGraphic spid="196" grpId="0">
        <p:bldAsOne/>
      </p:bldGraphic>
      <p:bldGraphic spid="197" grpId="0">
        <p:bldAsOne/>
      </p:bldGraphic>
      <p:bldP spid="198" grpId="0"/>
      <p:bldP spid="199" grpId="0"/>
      <p:bldP spid="200" grpId="0"/>
      <p:bldP spid="201" grpId="0"/>
      <p:bldP spid="238" grpId="0" animBg="1"/>
      <p:bldP spid="239" grpId="0" animBg="1"/>
      <p:bldP spid="2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03</a:t>
            </a:r>
            <a:endParaRPr lang="zh-CN" altLang="en-US" sz="3200" b="1" dirty="0">
              <a:solidFill>
                <a:schemeClr val="accent2"/>
              </a:solidFill>
            </a:endParaRPr>
          </a:p>
        </p:txBody>
      </p:sp>
      <p:sp>
        <p:nvSpPr>
          <p:cNvPr id="6" name="文本框 5"/>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7" name="矩形 6"/>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sp>
        <p:nvSpPr>
          <p:cNvPr id="8" name="椭圆 7"/>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图表 8"/>
          <p:cNvGraphicFramePr/>
          <p:nvPr>
            <p:extLst>
              <p:ext uri="{D42A27DB-BD31-4B8C-83A1-F6EECF244321}">
                <p14:modId xmlns:p14="http://schemas.microsoft.com/office/powerpoint/2010/main" val="2342961134"/>
              </p:ext>
            </p:extLst>
          </p:nvPr>
        </p:nvGraphicFramePr>
        <p:xfrm>
          <a:off x="683682" y="1911257"/>
          <a:ext cx="6307668" cy="4156168"/>
        </p:xfrm>
        <a:graphic>
          <a:graphicData uri="http://schemas.openxmlformats.org/drawingml/2006/chart">
            <c:chart xmlns:c="http://schemas.openxmlformats.org/drawingml/2006/chart" xmlns:r="http://schemas.openxmlformats.org/officeDocument/2006/relationships" r:id="rId3"/>
          </a:graphicData>
        </a:graphic>
      </p:graphicFrame>
      <p:sp>
        <p:nvSpPr>
          <p:cNvPr id="13" name="圆角矩形 12"/>
          <p:cNvSpPr/>
          <p:nvPr/>
        </p:nvSpPr>
        <p:spPr>
          <a:xfrm>
            <a:off x="7744627" y="2286000"/>
            <a:ext cx="485775" cy="485775"/>
          </a:xfrm>
          <a:prstGeom prst="roundRect">
            <a:avLst>
              <a:gd name="adj" fmla="val 8824"/>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7744627" y="5022377"/>
            <a:ext cx="485775" cy="485775"/>
          </a:xfrm>
          <a:prstGeom prst="roundRect">
            <a:avLst>
              <a:gd name="adj" fmla="val 8824"/>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7901848" y="5127081"/>
            <a:ext cx="161472" cy="276366"/>
            <a:chOff x="10396538" y="461964"/>
            <a:chExt cx="165100" cy="282575"/>
          </a:xfrm>
          <a:solidFill>
            <a:schemeClr val="tx1">
              <a:lumMod val="75000"/>
              <a:lumOff val="25000"/>
            </a:schemeClr>
          </a:solidFill>
        </p:grpSpPr>
        <p:sp>
          <p:nvSpPr>
            <p:cNvPr id="18" name="Freeform 30"/>
            <p:cNvSpPr>
              <a:spLocks/>
            </p:cNvSpPr>
            <p:nvPr/>
          </p:nvSpPr>
          <p:spPr bwMode="auto">
            <a:xfrm>
              <a:off x="10420351" y="461964"/>
              <a:ext cx="115888" cy="192088"/>
            </a:xfrm>
            <a:custGeom>
              <a:avLst/>
              <a:gdLst>
                <a:gd name="T0" fmla="*/ 0 w 101"/>
                <a:gd name="T1" fmla="*/ 121 h 167"/>
                <a:gd name="T2" fmla="*/ 50 w 101"/>
                <a:gd name="T3" fmla="*/ 167 h 167"/>
                <a:gd name="T4" fmla="*/ 101 w 101"/>
                <a:gd name="T5" fmla="*/ 121 h 167"/>
                <a:gd name="T6" fmla="*/ 101 w 101"/>
                <a:gd name="T7" fmla="*/ 46 h 167"/>
                <a:gd name="T8" fmla="*/ 50 w 101"/>
                <a:gd name="T9" fmla="*/ 0 h 167"/>
                <a:gd name="T10" fmla="*/ 0 w 101"/>
                <a:gd name="T11" fmla="*/ 46 h 167"/>
                <a:gd name="T12" fmla="*/ 0 w 101"/>
                <a:gd name="T13" fmla="*/ 48 h 167"/>
                <a:gd name="T14" fmla="*/ 0 w 101"/>
                <a:gd name="T15" fmla="*/ 118 h 167"/>
                <a:gd name="T16" fmla="*/ 0 w 101"/>
                <a:gd name="T17"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67">
                  <a:moveTo>
                    <a:pt x="0" y="121"/>
                  </a:moveTo>
                  <a:cubicBezTo>
                    <a:pt x="0" y="147"/>
                    <a:pt x="22" y="167"/>
                    <a:pt x="50" y="167"/>
                  </a:cubicBezTo>
                  <a:cubicBezTo>
                    <a:pt x="78" y="167"/>
                    <a:pt x="101" y="147"/>
                    <a:pt x="101" y="121"/>
                  </a:cubicBezTo>
                  <a:cubicBezTo>
                    <a:pt x="101" y="46"/>
                    <a:pt x="101" y="46"/>
                    <a:pt x="101" y="46"/>
                  </a:cubicBezTo>
                  <a:cubicBezTo>
                    <a:pt x="101" y="20"/>
                    <a:pt x="78" y="0"/>
                    <a:pt x="50" y="0"/>
                  </a:cubicBezTo>
                  <a:cubicBezTo>
                    <a:pt x="22" y="0"/>
                    <a:pt x="0" y="20"/>
                    <a:pt x="0" y="46"/>
                  </a:cubicBezTo>
                  <a:cubicBezTo>
                    <a:pt x="0" y="47"/>
                    <a:pt x="0" y="47"/>
                    <a:pt x="0" y="48"/>
                  </a:cubicBezTo>
                  <a:cubicBezTo>
                    <a:pt x="0" y="118"/>
                    <a:pt x="0" y="118"/>
                    <a:pt x="0" y="118"/>
                  </a:cubicBezTo>
                  <a:cubicBezTo>
                    <a:pt x="0" y="119"/>
                    <a:pt x="0" y="120"/>
                    <a:pt x="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1"/>
            <p:cNvSpPr>
              <a:spLocks/>
            </p:cNvSpPr>
            <p:nvPr/>
          </p:nvSpPr>
          <p:spPr bwMode="auto">
            <a:xfrm>
              <a:off x="10396538" y="547689"/>
              <a:ext cx="165100" cy="196850"/>
            </a:xfrm>
            <a:custGeom>
              <a:avLst/>
              <a:gdLst>
                <a:gd name="T0" fmla="*/ 131 w 144"/>
                <a:gd name="T1" fmla="*/ 0 h 171"/>
                <a:gd name="T2" fmla="*/ 131 w 144"/>
                <a:gd name="T3" fmla="*/ 41 h 171"/>
                <a:gd name="T4" fmla="*/ 72 w 144"/>
                <a:gd name="T5" fmla="*/ 101 h 171"/>
                <a:gd name="T6" fmla="*/ 12 w 144"/>
                <a:gd name="T7" fmla="*/ 41 h 171"/>
                <a:gd name="T8" fmla="*/ 12 w 144"/>
                <a:gd name="T9" fmla="*/ 0 h 171"/>
                <a:gd name="T10" fmla="*/ 0 w 144"/>
                <a:gd name="T11" fmla="*/ 0 h 171"/>
                <a:gd name="T12" fmla="*/ 0 w 144"/>
                <a:gd name="T13" fmla="*/ 44 h 171"/>
                <a:gd name="T14" fmla="*/ 0 w 144"/>
                <a:gd name="T15" fmla="*/ 44 h 171"/>
                <a:gd name="T16" fmla="*/ 64 w 144"/>
                <a:gd name="T17" fmla="*/ 113 h 171"/>
                <a:gd name="T18" fmla="*/ 64 w 144"/>
                <a:gd name="T19" fmla="*/ 159 h 171"/>
                <a:gd name="T20" fmla="*/ 16 w 144"/>
                <a:gd name="T21" fmla="*/ 159 h 171"/>
                <a:gd name="T22" fmla="*/ 16 w 144"/>
                <a:gd name="T23" fmla="*/ 171 h 171"/>
                <a:gd name="T24" fmla="*/ 127 w 144"/>
                <a:gd name="T25" fmla="*/ 171 h 171"/>
                <a:gd name="T26" fmla="*/ 127 w 144"/>
                <a:gd name="T27" fmla="*/ 159 h 171"/>
                <a:gd name="T28" fmla="*/ 77 w 144"/>
                <a:gd name="T29" fmla="*/ 159 h 171"/>
                <a:gd name="T30" fmla="*/ 77 w 144"/>
                <a:gd name="T31" fmla="*/ 113 h 171"/>
                <a:gd name="T32" fmla="*/ 144 w 144"/>
                <a:gd name="T33" fmla="*/ 44 h 171"/>
                <a:gd name="T34" fmla="*/ 144 w 144"/>
                <a:gd name="T35" fmla="*/ 44 h 171"/>
                <a:gd name="T36" fmla="*/ 144 w 144"/>
                <a:gd name="T37" fmla="*/ 0 h 171"/>
                <a:gd name="T38" fmla="*/ 131 w 144"/>
                <a:gd name="T3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71">
                  <a:moveTo>
                    <a:pt x="131" y="0"/>
                  </a:moveTo>
                  <a:cubicBezTo>
                    <a:pt x="131" y="41"/>
                    <a:pt x="131" y="41"/>
                    <a:pt x="131" y="41"/>
                  </a:cubicBezTo>
                  <a:cubicBezTo>
                    <a:pt x="131" y="74"/>
                    <a:pt x="105" y="101"/>
                    <a:pt x="72" y="101"/>
                  </a:cubicBezTo>
                  <a:cubicBezTo>
                    <a:pt x="39" y="101"/>
                    <a:pt x="12" y="74"/>
                    <a:pt x="12" y="41"/>
                  </a:cubicBezTo>
                  <a:cubicBezTo>
                    <a:pt x="12" y="0"/>
                    <a:pt x="12" y="0"/>
                    <a:pt x="12" y="0"/>
                  </a:cubicBezTo>
                  <a:cubicBezTo>
                    <a:pt x="0" y="0"/>
                    <a:pt x="0" y="0"/>
                    <a:pt x="0" y="0"/>
                  </a:cubicBezTo>
                  <a:cubicBezTo>
                    <a:pt x="0" y="44"/>
                    <a:pt x="0" y="44"/>
                    <a:pt x="0" y="44"/>
                  </a:cubicBezTo>
                  <a:cubicBezTo>
                    <a:pt x="0" y="44"/>
                    <a:pt x="0" y="44"/>
                    <a:pt x="0" y="44"/>
                  </a:cubicBezTo>
                  <a:cubicBezTo>
                    <a:pt x="1" y="80"/>
                    <a:pt x="29" y="109"/>
                    <a:pt x="64" y="113"/>
                  </a:cubicBezTo>
                  <a:cubicBezTo>
                    <a:pt x="64" y="159"/>
                    <a:pt x="64" y="159"/>
                    <a:pt x="64" y="159"/>
                  </a:cubicBezTo>
                  <a:cubicBezTo>
                    <a:pt x="16" y="159"/>
                    <a:pt x="16" y="159"/>
                    <a:pt x="16" y="159"/>
                  </a:cubicBezTo>
                  <a:cubicBezTo>
                    <a:pt x="16" y="171"/>
                    <a:pt x="16" y="171"/>
                    <a:pt x="16" y="171"/>
                  </a:cubicBezTo>
                  <a:cubicBezTo>
                    <a:pt x="127" y="171"/>
                    <a:pt x="127" y="171"/>
                    <a:pt x="127" y="171"/>
                  </a:cubicBezTo>
                  <a:cubicBezTo>
                    <a:pt x="127" y="159"/>
                    <a:pt x="127" y="159"/>
                    <a:pt x="127" y="159"/>
                  </a:cubicBezTo>
                  <a:cubicBezTo>
                    <a:pt x="77" y="159"/>
                    <a:pt x="77" y="159"/>
                    <a:pt x="77" y="159"/>
                  </a:cubicBezTo>
                  <a:cubicBezTo>
                    <a:pt x="77" y="113"/>
                    <a:pt x="77" y="113"/>
                    <a:pt x="77" y="113"/>
                  </a:cubicBezTo>
                  <a:cubicBezTo>
                    <a:pt x="113" y="111"/>
                    <a:pt x="143" y="81"/>
                    <a:pt x="144" y="44"/>
                  </a:cubicBezTo>
                  <a:cubicBezTo>
                    <a:pt x="144" y="44"/>
                    <a:pt x="144" y="44"/>
                    <a:pt x="144" y="44"/>
                  </a:cubicBezTo>
                  <a:cubicBezTo>
                    <a:pt x="144" y="0"/>
                    <a:pt x="144" y="0"/>
                    <a:pt x="144" y="0"/>
                  </a:cubicBez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3" name="组合 22"/>
          <p:cNvGrpSpPr/>
          <p:nvPr/>
        </p:nvGrpSpPr>
        <p:grpSpPr>
          <a:xfrm>
            <a:off x="7842344" y="2393809"/>
            <a:ext cx="290339" cy="270156"/>
            <a:chOff x="1573213" y="3286126"/>
            <a:chExt cx="296862" cy="276225"/>
          </a:xfrm>
          <a:solidFill>
            <a:schemeClr val="tx1">
              <a:lumMod val="75000"/>
              <a:lumOff val="25000"/>
            </a:schemeClr>
          </a:solidFill>
        </p:grpSpPr>
        <p:sp>
          <p:nvSpPr>
            <p:cNvPr id="24" name="Freeform 262"/>
            <p:cNvSpPr>
              <a:spLocks noEditPoints="1"/>
            </p:cNvSpPr>
            <p:nvPr/>
          </p:nvSpPr>
          <p:spPr bwMode="auto">
            <a:xfrm>
              <a:off x="1573213" y="3286126"/>
              <a:ext cx="171450" cy="171450"/>
            </a:xfrm>
            <a:custGeom>
              <a:avLst/>
              <a:gdLst>
                <a:gd name="T0" fmla="*/ 146 w 149"/>
                <a:gd name="T1" fmla="*/ 96 h 149"/>
                <a:gd name="T2" fmla="*/ 149 w 149"/>
                <a:gd name="T3" fmla="*/ 75 h 149"/>
                <a:gd name="T4" fmla="*/ 149 w 149"/>
                <a:gd name="T5" fmla="*/ 73 h 149"/>
                <a:gd name="T6" fmla="*/ 132 w 149"/>
                <a:gd name="T7" fmla="*/ 64 h 149"/>
                <a:gd name="T8" fmla="*/ 130 w 149"/>
                <a:gd name="T9" fmla="*/ 55 h 149"/>
                <a:gd name="T10" fmla="*/ 140 w 149"/>
                <a:gd name="T11" fmla="*/ 39 h 149"/>
                <a:gd name="T12" fmla="*/ 126 w 149"/>
                <a:gd name="T13" fmla="*/ 21 h 149"/>
                <a:gd name="T14" fmla="*/ 107 w 149"/>
                <a:gd name="T15" fmla="*/ 27 h 149"/>
                <a:gd name="T16" fmla="*/ 100 w 149"/>
                <a:gd name="T17" fmla="*/ 23 h 149"/>
                <a:gd name="T18" fmla="*/ 96 w 149"/>
                <a:gd name="T19" fmla="*/ 3 h 149"/>
                <a:gd name="T20" fmla="*/ 74 w 149"/>
                <a:gd name="T21" fmla="*/ 0 h 149"/>
                <a:gd name="T22" fmla="*/ 73 w 149"/>
                <a:gd name="T23" fmla="*/ 0 h 149"/>
                <a:gd name="T24" fmla="*/ 63 w 149"/>
                <a:gd name="T25" fmla="*/ 18 h 149"/>
                <a:gd name="T26" fmla="*/ 56 w 149"/>
                <a:gd name="T27" fmla="*/ 20 h 149"/>
                <a:gd name="T28" fmla="*/ 39 w 149"/>
                <a:gd name="T29" fmla="*/ 9 h 149"/>
                <a:gd name="T30" fmla="*/ 21 w 149"/>
                <a:gd name="T31" fmla="*/ 23 h 149"/>
                <a:gd name="T32" fmla="*/ 27 w 149"/>
                <a:gd name="T33" fmla="*/ 42 h 149"/>
                <a:gd name="T34" fmla="*/ 23 w 149"/>
                <a:gd name="T35" fmla="*/ 49 h 149"/>
                <a:gd name="T36" fmla="*/ 3 w 149"/>
                <a:gd name="T37" fmla="*/ 53 h 149"/>
                <a:gd name="T38" fmla="*/ 0 w 149"/>
                <a:gd name="T39" fmla="*/ 75 h 149"/>
                <a:gd name="T40" fmla="*/ 0 w 149"/>
                <a:gd name="T41" fmla="*/ 76 h 149"/>
                <a:gd name="T42" fmla="*/ 17 w 149"/>
                <a:gd name="T43" fmla="*/ 85 h 149"/>
                <a:gd name="T44" fmla="*/ 19 w 149"/>
                <a:gd name="T45" fmla="*/ 94 h 149"/>
                <a:gd name="T46" fmla="*/ 9 w 149"/>
                <a:gd name="T47" fmla="*/ 110 h 149"/>
                <a:gd name="T48" fmla="*/ 23 w 149"/>
                <a:gd name="T49" fmla="*/ 128 h 149"/>
                <a:gd name="T50" fmla="*/ 40 w 149"/>
                <a:gd name="T51" fmla="*/ 123 h 149"/>
                <a:gd name="T52" fmla="*/ 49 w 149"/>
                <a:gd name="T53" fmla="*/ 128 h 149"/>
                <a:gd name="T54" fmla="*/ 53 w 149"/>
                <a:gd name="T55" fmla="*/ 146 h 149"/>
                <a:gd name="T56" fmla="*/ 74 w 149"/>
                <a:gd name="T57" fmla="*/ 149 h 149"/>
                <a:gd name="T58" fmla="*/ 76 w 149"/>
                <a:gd name="T59" fmla="*/ 149 h 149"/>
                <a:gd name="T60" fmla="*/ 84 w 149"/>
                <a:gd name="T61" fmla="*/ 133 h 149"/>
                <a:gd name="T62" fmla="*/ 95 w 149"/>
                <a:gd name="T63" fmla="*/ 131 h 149"/>
                <a:gd name="T64" fmla="*/ 110 w 149"/>
                <a:gd name="T65" fmla="*/ 140 h 149"/>
                <a:gd name="T66" fmla="*/ 128 w 149"/>
                <a:gd name="T67" fmla="*/ 126 h 149"/>
                <a:gd name="T68" fmla="*/ 123 w 149"/>
                <a:gd name="T69" fmla="*/ 109 h 149"/>
                <a:gd name="T70" fmla="*/ 128 w 149"/>
                <a:gd name="T71" fmla="*/ 100 h 149"/>
                <a:gd name="T72" fmla="*/ 146 w 149"/>
                <a:gd name="T73" fmla="*/ 96 h 149"/>
                <a:gd name="T74" fmla="*/ 75 w 149"/>
                <a:gd name="T75" fmla="*/ 104 h 149"/>
                <a:gd name="T76" fmla="*/ 46 w 149"/>
                <a:gd name="T77" fmla="*/ 76 h 149"/>
                <a:gd name="T78" fmla="*/ 75 w 149"/>
                <a:gd name="T79" fmla="*/ 47 h 149"/>
                <a:gd name="T80" fmla="*/ 103 w 149"/>
                <a:gd name="T81" fmla="*/ 76 h 149"/>
                <a:gd name="T82" fmla="*/ 75 w 149"/>
                <a:gd name="T83"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49">
                  <a:moveTo>
                    <a:pt x="146" y="96"/>
                  </a:moveTo>
                  <a:cubicBezTo>
                    <a:pt x="148" y="89"/>
                    <a:pt x="149" y="82"/>
                    <a:pt x="149" y="75"/>
                  </a:cubicBezTo>
                  <a:cubicBezTo>
                    <a:pt x="149" y="74"/>
                    <a:pt x="149" y="73"/>
                    <a:pt x="149" y="73"/>
                  </a:cubicBezTo>
                  <a:cubicBezTo>
                    <a:pt x="132" y="64"/>
                    <a:pt x="132" y="64"/>
                    <a:pt x="132" y="64"/>
                  </a:cubicBezTo>
                  <a:cubicBezTo>
                    <a:pt x="132" y="61"/>
                    <a:pt x="131" y="58"/>
                    <a:pt x="130" y="55"/>
                  </a:cubicBezTo>
                  <a:cubicBezTo>
                    <a:pt x="140" y="39"/>
                    <a:pt x="140" y="39"/>
                    <a:pt x="140" y="39"/>
                  </a:cubicBezTo>
                  <a:cubicBezTo>
                    <a:pt x="136" y="32"/>
                    <a:pt x="131" y="26"/>
                    <a:pt x="126" y="21"/>
                  </a:cubicBezTo>
                  <a:cubicBezTo>
                    <a:pt x="107" y="27"/>
                    <a:pt x="107" y="27"/>
                    <a:pt x="107" y="27"/>
                  </a:cubicBezTo>
                  <a:cubicBezTo>
                    <a:pt x="105" y="25"/>
                    <a:pt x="102" y="24"/>
                    <a:pt x="100" y="23"/>
                  </a:cubicBezTo>
                  <a:cubicBezTo>
                    <a:pt x="96" y="3"/>
                    <a:pt x="96" y="3"/>
                    <a:pt x="96" y="3"/>
                  </a:cubicBezTo>
                  <a:cubicBezTo>
                    <a:pt x="89" y="1"/>
                    <a:pt x="82" y="0"/>
                    <a:pt x="74" y="0"/>
                  </a:cubicBezTo>
                  <a:cubicBezTo>
                    <a:pt x="74" y="0"/>
                    <a:pt x="73" y="0"/>
                    <a:pt x="73" y="0"/>
                  </a:cubicBezTo>
                  <a:cubicBezTo>
                    <a:pt x="63" y="18"/>
                    <a:pt x="63" y="18"/>
                    <a:pt x="63" y="18"/>
                  </a:cubicBezTo>
                  <a:cubicBezTo>
                    <a:pt x="61" y="19"/>
                    <a:pt x="59" y="19"/>
                    <a:pt x="56" y="20"/>
                  </a:cubicBezTo>
                  <a:cubicBezTo>
                    <a:pt x="39" y="9"/>
                    <a:pt x="39" y="9"/>
                    <a:pt x="39" y="9"/>
                  </a:cubicBezTo>
                  <a:cubicBezTo>
                    <a:pt x="32" y="13"/>
                    <a:pt x="26" y="17"/>
                    <a:pt x="21" y="23"/>
                  </a:cubicBezTo>
                  <a:cubicBezTo>
                    <a:pt x="27" y="42"/>
                    <a:pt x="27" y="42"/>
                    <a:pt x="27" y="42"/>
                  </a:cubicBezTo>
                  <a:cubicBezTo>
                    <a:pt x="25" y="44"/>
                    <a:pt x="24" y="46"/>
                    <a:pt x="23" y="49"/>
                  </a:cubicBezTo>
                  <a:cubicBezTo>
                    <a:pt x="3" y="53"/>
                    <a:pt x="3" y="53"/>
                    <a:pt x="3" y="53"/>
                  </a:cubicBezTo>
                  <a:cubicBezTo>
                    <a:pt x="1" y="60"/>
                    <a:pt x="0" y="67"/>
                    <a:pt x="0" y="75"/>
                  </a:cubicBezTo>
                  <a:cubicBezTo>
                    <a:pt x="0" y="75"/>
                    <a:pt x="0" y="76"/>
                    <a:pt x="0" y="76"/>
                  </a:cubicBezTo>
                  <a:cubicBezTo>
                    <a:pt x="17" y="85"/>
                    <a:pt x="17" y="85"/>
                    <a:pt x="17" y="85"/>
                  </a:cubicBezTo>
                  <a:cubicBezTo>
                    <a:pt x="17" y="88"/>
                    <a:pt x="18" y="91"/>
                    <a:pt x="19" y="94"/>
                  </a:cubicBezTo>
                  <a:cubicBezTo>
                    <a:pt x="9" y="110"/>
                    <a:pt x="9" y="110"/>
                    <a:pt x="9" y="110"/>
                  </a:cubicBezTo>
                  <a:cubicBezTo>
                    <a:pt x="12" y="117"/>
                    <a:pt x="17" y="123"/>
                    <a:pt x="23" y="128"/>
                  </a:cubicBezTo>
                  <a:cubicBezTo>
                    <a:pt x="40" y="123"/>
                    <a:pt x="40" y="123"/>
                    <a:pt x="40" y="123"/>
                  </a:cubicBezTo>
                  <a:cubicBezTo>
                    <a:pt x="43" y="125"/>
                    <a:pt x="46" y="127"/>
                    <a:pt x="49" y="128"/>
                  </a:cubicBezTo>
                  <a:cubicBezTo>
                    <a:pt x="53" y="146"/>
                    <a:pt x="53" y="146"/>
                    <a:pt x="53" y="146"/>
                  </a:cubicBezTo>
                  <a:cubicBezTo>
                    <a:pt x="60" y="148"/>
                    <a:pt x="67" y="149"/>
                    <a:pt x="74" y="149"/>
                  </a:cubicBezTo>
                  <a:cubicBezTo>
                    <a:pt x="75" y="149"/>
                    <a:pt x="75" y="149"/>
                    <a:pt x="76" y="149"/>
                  </a:cubicBezTo>
                  <a:cubicBezTo>
                    <a:pt x="84" y="133"/>
                    <a:pt x="84" y="133"/>
                    <a:pt x="84" y="133"/>
                  </a:cubicBezTo>
                  <a:cubicBezTo>
                    <a:pt x="88" y="133"/>
                    <a:pt x="91" y="132"/>
                    <a:pt x="95" y="131"/>
                  </a:cubicBezTo>
                  <a:cubicBezTo>
                    <a:pt x="110" y="140"/>
                    <a:pt x="110" y="140"/>
                    <a:pt x="110" y="140"/>
                  </a:cubicBezTo>
                  <a:cubicBezTo>
                    <a:pt x="117" y="137"/>
                    <a:pt x="123" y="132"/>
                    <a:pt x="128" y="126"/>
                  </a:cubicBezTo>
                  <a:cubicBezTo>
                    <a:pt x="123" y="109"/>
                    <a:pt x="123" y="109"/>
                    <a:pt x="123" y="109"/>
                  </a:cubicBezTo>
                  <a:cubicBezTo>
                    <a:pt x="125" y="106"/>
                    <a:pt x="127" y="103"/>
                    <a:pt x="128" y="100"/>
                  </a:cubicBezTo>
                  <a:lnTo>
                    <a:pt x="146" y="96"/>
                  </a:lnTo>
                  <a:close/>
                  <a:moveTo>
                    <a:pt x="75" y="104"/>
                  </a:moveTo>
                  <a:cubicBezTo>
                    <a:pt x="59" y="104"/>
                    <a:pt x="46" y="92"/>
                    <a:pt x="46" y="76"/>
                  </a:cubicBezTo>
                  <a:cubicBezTo>
                    <a:pt x="46" y="60"/>
                    <a:pt x="59" y="47"/>
                    <a:pt x="75" y="47"/>
                  </a:cubicBezTo>
                  <a:cubicBezTo>
                    <a:pt x="90" y="47"/>
                    <a:pt x="103" y="60"/>
                    <a:pt x="103" y="76"/>
                  </a:cubicBezTo>
                  <a:cubicBezTo>
                    <a:pt x="103" y="92"/>
                    <a:pt x="90" y="104"/>
                    <a:pt x="75"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63"/>
            <p:cNvSpPr>
              <a:spLocks noEditPoints="1"/>
            </p:cNvSpPr>
            <p:nvPr/>
          </p:nvSpPr>
          <p:spPr bwMode="auto">
            <a:xfrm>
              <a:off x="1698625" y="3390901"/>
              <a:ext cx="171450" cy="171450"/>
            </a:xfrm>
            <a:custGeom>
              <a:avLst/>
              <a:gdLst>
                <a:gd name="T0" fmla="*/ 146 w 149"/>
                <a:gd name="T1" fmla="*/ 96 h 149"/>
                <a:gd name="T2" fmla="*/ 149 w 149"/>
                <a:gd name="T3" fmla="*/ 74 h 149"/>
                <a:gd name="T4" fmla="*/ 149 w 149"/>
                <a:gd name="T5" fmla="*/ 73 h 149"/>
                <a:gd name="T6" fmla="*/ 132 w 149"/>
                <a:gd name="T7" fmla="*/ 64 h 149"/>
                <a:gd name="T8" fmla="*/ 130 w 149"/>
                <a:gd name="T9" fmla="*/ 55 h 149"/>
                <a:gd name="T10" fmla="*/ 140 w 149"/>
                <a:gd name="T11" fmla="*/ 39 h 149"/>
                <a:gd name="T12" fmla="*/ 126 w 149"/>
                <a:gd name="T13" fmla="*/ 20 h 149"/>
                <a:gd name="T14" fmla="*/ 107 w 149"/>
                <a:gd name="T15" fmla="*/ 26 h 149"/>
                <a:gd name="T16" fmla="*/ 100 w 149"/>
                <a:gd name="T17" fmla="*/ 22 h 149"/>
                <a:gd name="T18" fmla="*/ 96 w 149"/>
                <a:gd name="T19" fmla="*/ 3 h 149"/>
                <a:gd name="T20" fmla="*/ 74 w 149"/>
                <a:gd name="T21" fmla="*/ 0 h 149"/>
                <a:gd name="T22" fmla="*/ 72 w 149"/>
                <a:gd name="T23" fmla="*/ 0 h 149"/>
                <a:gd name="T24" fmla="*/ 63 w 149"/>
                <a:gd name="T25" fmla="*/ 18 h 149"/>
                <a:gd name="T26" fmla="*/ 56 w 149"/>
                <a:gd name="T27" fmla="*/ 20 h 149"/>
                <a:gd name="T28" fmla="*/ 39 w 149"/>
                <a:gd name="T29" fmla="*/ 9 h 149"/>
                <a:gd name="T30" fmla="*/ 20 w 149"/>
                <a:gd name="T31" fmla="*/ 23 h 149"/>
                <a:gd name="T32" fmla="*/ 26 w 149"/>
                <a:gd name="T33" fmla="*/ 42 h 149"/>
                <a:gd name="T34" fmla="*/ 23 w 149"/>
                <a:gd name="T35" fmla="*/ 48 h 149"/>
                <a:gd name="T36" fmla="*/ 3 w 149"/>
                <a:gd name="T37" fmla="*/ 53 h 149"/>
                <a:gd name="T38" fmla="*/ 0 w 149"/>
                <a:gd name="T39" fmla="*/ 74 h 149"/>
                <a:gd name="T40" fmla="*/ 0 w 149"/>
                <a:gd name="T41" fmla="*/ 76 h 149"/>
                <a:gd name="T42" fmla="*/ 17 w 149"/>
                <a:gd name="T43" fmla="*/ 85 h 149"/>
                <a:gd name="T44" fmla="*/ 19 w 149"/>
                <a:gd name="T45" fmla="*/ 93 h 149"/>
                <a:gd name="T46" fmla="*/ 8 w 149"/>
                <a:gd name="T47" fmla="*/ 109 h 149"/>
                <a:gd name="T48" fmla="*/ 8 w 149"/>
                <a:gd name="T49" fmla="*/ 109 h 149"/>
                <a:gd name="T50" fmla="*/ 8 w 149"/>
                <a:gd name="T51" fmla="*/ 109 h 149"/>
                <a:gd name="T52" fmla="*/ 23 w 149"/>
                <a:gd name="T53" fmla="*/ 128 h 149"/>
                <a:gd name="T54" fmla="*/ 40 w 149"/>
                <a:gd name="T55" fmla="*/ 123 h 149"/>
                <a:gd name="T56" fmla="*/ 49 w 149"/>
                <a:gd name="T57" fmla="*/ 128 h 149"/>
                <a:gd name="T58" fmla="*/ 53 w 149"/>
                <a:gd name="T59" fmla="*/ 146 h 149"/>
                <a:gd name="T60" fmla="*/ 74 w 149"/>
                <a:gd name="T61" fmla="*/ 149 h 149"/>
                <a:gd name="T62" fmla="*/ 76 w 149"/>
                <a:gd name="T63" fmla="*/ 149 h 149"/>
                <a:gd name="T64" fmla="*/ 84 w 149"/>
                <a:gd name="T65" fmla="*/ 133 h 149"/>
                <a:gd name="T66" fmla="*/ 95 w 149"/>
                <a:gd name="T67" fmla="*/ 130 h 149"/>
                <a:gd name="T68" fmla="*/ 110 w 149"/>
                <a:gd name="T69" fmla="*/ 140 h 149"/>
                <a:gd name="T70" fmla="*/ 128 w 149"/>
                <a:gd name="T71" fmla="*/ 126 h 149"/>
                <a:gd name="T72" fmla="*/ 123 w 149"/>
                <a:gd name="T73" fmla="*/ 109 h 149"/>
                <a:gd name="T74" fmla="*/ 128 w 149"/>
                <a:gd name="T75" fmla="*/ 99 h 149"/>
                <a:gd name="T76" fmla="*/ 146 w 149"/>
                <a:gd name="T77" fmla="*/ 96 h 149"/>
                <a:gd name="T78" fmla="*/ 74 w 149"/>
                <a:gd name="T79" fmla="*/ 104 h 149"/>
                <a:gd name="T80" fmla="*/ 46 w 149"/>
                <a:gd name="T81" fmla="*/ 76 h 149"/>
                <a:gd name="T82" fmla="*/ 74 w 149"/>
                <a:gd name="T83" fmla="*/ 47 h 149"/>
                <a:gd name="T84" fmla="*/ 103 w 149"/>
                <a:gd name="T85" fmla="*/ 76 h 149"/>
                <a:gd name="T86" fmla="*/ 74 w 149"/>
                <a:gd name="T87"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149">
                  <a:moveTo>
                    <a:pt x="146" y="96"/>
                  </a:moveTo>
                  <a:cubicBezTo>
                    <a:pt x="148" y="89"/>
                    <a:pt x="149" y="82"/>
                    <a:pt x="149" y="74"/>
                  </a:cubicBezTo>
                  <a:cubicBezTo>
                    <a:pt x="149" y="74"/>
                    <a:pt x="149" y="73"/>
                    <a:pt x="149" y="73"/>
                  </a:cubicBezTo>
                  <a:cubicBezTo>
                    <a:pt x="132" y="64"/>
                    <a:pt x="132" y="64"/>
                    <a:pt x="132" y="64"/>
                  </a:cubicBezTo>
                  <a:cubicBezTo>
                    <a:pt x="132" y="61"/>
                    <a:pt x="131" y="58"/>
                    <a:pt x="130" y="55"/>
                  </a:cubicBezTo>
                  <a:cubicBezTo>
                    <a:pt x="140" y="39"/>
                    <a:pt x="140" y="39"/>
                    <a:pt x="140" y="39"/>
                  </a:cubicBezTo>
                  <a:cubicBezTo>
                    <a:pt x="136" y="32"/>
                    <a:pt x="131" y="26"/>
                    <a:pt x="126" y="20"/>
                  </a:cubicBezTo>
                  <a:cubicBezTo>
                    <a:pt x="107" y="26"/>
                    <a:pt x="107" y="26"/>
                    <a:pt x="107" y="26"/>
                  </a:cubicBezTo>
                  <a:cubicBezTo>
                    <a:pt x="105" y="25"/>
                    <a:pt x="102" y="24"/>
                    <a:pt x="100" y="22"/>
                  </a:cubicBezTo>
                  <a:cubicBezTo>
                    <a:pt x="96" y="3"/>
                    <a:pt x="96" y="3"/>
                    <a:pt x="96" y="3"/>
                  </a:cubicBezTo>
                  <a:cubicBezTo>
                    <a:pt x="89" y="1"/>
                    <a:pt x="82" y="0"/>
                    <a:pt x="74" y="0"/>
                  </a:cubicBezTo>
                  <a:cubicBezTo>
                    <a:pt x="74" y="0"/>
                    <a:pt x="73" y="0"/>
                    <a:pt x="72" y="0"/>
                  </a:cubicBezTo>
                  <a:cubicBezTo>
                    <a:pt x="63" y="18"/>
                    <a:pt x="63" y="18"/>
                    <a:pt x="63" y="18"/>
                  </a:cubicBezTo>
                  <a:cubicBezTo>
                    <a:pt x="61" y="18"/>
                    <a:pt x="58" y="19"/>
                    <a:pt x="56" y="20"/>
                  </a:cubicBezTo>
                  <a:cubicBezTo>
                    <a:pt x="39" y="9"/>
                    <a:pt x="39" y="9"/>
                    <a:pt x="39" y="9"/>
                  </a:cubicBezTo>
                  <a:cubicBezTo>
                    <a:pt x="32" y="12"/>
                    <a:pt x="26" y="17"/>
                    <a:pt x="20" y="23"/>
                  </a:cubicBezTo>
                  <a:cubicBezTo>
                    <a:pt x="26" y="42"/>
                    <a:pt x="26" y="42"/>
                    <a:pt x="26" y="42"/>
                  </a:cubicBezTo>
                  <a:cubicBezTo>
                    <a:pt x="25" y="44"/>
                    <a:pt x="24" y="46"/>
                    <a:pt x="23" y="48"/>
                  </a:cubicBezTo>
                  <a:cubicBezTo>
                    <a:pt x="3" y="53"/>
                    <a:pt x="3" y="53"/>
                    <a:pt x="3" y="53"/>
                  </a:cubicBezTo>
                  <a:cubicBezTo>
                    <a:pt x="1" y="59"/>
                    <a:pt x="0" y="67"/>
                    <a:pt x="0" y="74"/>
                  </a:cubicBezTo>
                  <a:cubicBezTo>
                    <a:pt x="0" y="75"/>
                    <a:pt x="0" y="75"/>
                    <a:pt x="0" y="76"/>
                  </a:cubicBezTo>
                  <a:cubicBezTo>
                    <a:pt x="17" y="85"/>
                    <a:pt x="17" y="85"/>
                    <a:pt x="17" y="85"/>
                  </a:cubicBezTo>
                  <a:cubicBezTo>
                    <a:pt x="17" y="88"/>
                    <a:pt x="18" y="91"/>
                    <a:pt x="19" y="93"/>
                  </a:cubicBezTo>
                  <a:cubicBezTo>
                    <a:pt x="8" y="109"/>
                    <a:pt x="8" y="109"/>
                    <a:pt x="8" y="109"/>
                  </a:cubicBezTo>
                  <a:cubicBezTo>
                    <a:pt x="8" y="109"/>
                    <a:pt x="8" y="109"/>
                    <a:pt x="8" y="109"/>
                  </a:cubicBezTo>
                  <a:cubicBezTo>
                    <a:pt x="8" y="109"/>
                    <a:pt x="8" y="109"/>
                    <a:pt x="8" y="109"/>
                  </a:cubicBezTo>
                  <a:cubicBezTo>
                    <a:pt x="12" y="116"/>
                    <a:pt x="17" y="123"/>
                    <a:pt x="23" y="128"/>
                  </a:cubicBezTo>
                  <a:cubicBezTo>
                    <a:pt x="40" y="123"/>
                    <a:pt x="40" y="123"/>
                    <a:pt x="40" y="123"/>
                  </a:cubicBezTo>
                  <a:cubicBezTo>
                    <a:pt x="43" y="125"/>
                    <a:pt x="46" y="126"/>
                    <a:pt x="49" y="128"/>
                  </a:cubicBezTo>
                  <a:cubicBezTo>
                    <a:pt x="53" y="146"/>
                    <a:pt x="53" y="146"/>
                    <a:pt x="53" y="146"/>
                  </a:cubicBezTo>
                  <a:cubicBezTo>
                    <a:pt x="59" y="148"/>
                    <a:pt x="67" y="149"/>
                    <a:pt x="74" y="149"/>
                  </a:cubicBezTo>
                  <a:cubicBezTo>
                    <a:pt x="75" y="149"/>
                    <a:pt x="75" y="149"/>
                    <a:pt x="76" y="149"/>
                  </a:cubicBezTo>
                  <a:cubicBezTo>
                    <a:pt x="84" y="133"/>
                    <a:pt x="84" y="133"/>
                    <a:pt x="84" y="133"/>
                  </a:cubicBezTo>
                  <a:cubicBezTo>
                    <a:pt x="88" y="133"/>
                    <a:pt x="91" y="132"/>
                    <a:pt x="95" y="130"/>
                  </a:cubicBezTo>
                  <a:cubicBezTo>
                    <a:pt x="110" y="140"/>
                    <a:pt x="110" y="140"/>
                    <a:pt x="110" y="140"/>
                  </a:cubicBezTo>
                  <a:cubicBezTo>
                    <a:pt x="117" y="136"/>
                    <a:pt x="123" y="132"/>
                    <a:pt x="128" y="126"/>
                  </a:cubicBezTo>
                  <a:cubicBezTo>
                    <a:pt x="123" y="109"/>
                    <a:pt x="123" y="109"/>
                    <a:pt x="123" y="109"/>
                  </a:cubicBezTo>
                  <a:cubicBezTo>
                    <a:pt x="125" y="106"/>
                    <a:pt x="127" y="103"/>
                    <a:pt x="128" y="99"/>
                  </a:cubicBezTo>
                  <a:lnTo>
                    <a:pt x="146" y="96"/>
                  </a:lnTo>
                  <a:close/>
                  <a:moveTo>
                    <a:pt x="74" y="104"/>
                  </a:moveTo>
                  <a:cubicBezTo>
                    <a:pt x="59" y="104"/>
                    <a:pt x="46" y="91"/>
                    <a:pt x="46" y="76"/>
                  </a:cubicBezTo>
                  <a:cubicBezTo>
                    <a:pt x="46" y="60"/>
                    <a:pt x="59" y="47"/>
                    <a:pt x="74" y="47"/>
                  </a:cubicBezTo>
                  <a:cubicBezTo>
                    <a:pt x="90" y="47"/>
                    <a:pt x="103" y="60"/>
                    <a:pt x="103" y="76"/>
                  </a:cubicBezTo>
                  <a:cubicBezTo>
                    <a:pt x="103" y="91"/>
                    <a:pt x="90" y="104"/>
                    <a:pt x="74"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64"/>
            <p:cNvSpPr>
              <a:spLocks noEditPoints="1"/>
            </p:cNvSpPr>
            <p:nvPr/>
          </p:nvSpPr>
          <p:spPr bwMode="auto">
            <a:xfrm>
              <a:off x="1606550" y="3460751"/>
              <a:ext cx="101600" cy="100013"/>
            </a:xfrm>
            <a:custGeom>
              <a:avLst/>
              <a:gdLst>
                <a:gd name="T0" fmla="*/ 79 w 88"/>
                <a:gd name="T1" fmla="*/ 45 h 87"/>
                <a:gd name="T2" fmla="*/ 88 w 88"/>
                <a:gd name="T3" fmla="*/ 40 h 87"/>
                <a:gd name="T4" fmla="*/ 85 w 88"/>
                <a:gd name="T5" fmla="*/ 27 h 87"/>
                <a:gd name="T6" fmla="*/ 85 w 88"/>
                <a:gd name="T7" fmla="*/ 26 h 87"/>
                <a:gd name="T8" fmla="*/ 74 w 88"/>
                <a:gd name="T9" fmla="*/ 25 h 87"/>
                <a:gd name="T10" fmla="*/ 70 w 88"/>
                <a:gd name="T11" fmla="*/ 21 h 87"/>
                <a:gd name="T12" fmla="*/ 72 w 88"/>
                <a:gd name="T13" fmla="*/ 10 h 87"/>
                <a:gd name="T14" fmla="*/ 61 w 88"/>
                <a:gd name="T15" fmla="*/ 3 h 87"/>
                <a:gd name="T16" fmla="*/ 52 w 88"/>
                <a:gd name="T17" fmla="*/ 10 h 87"/>
                <a:gd name="T18" fmla="*/ 47 w 88"/>
                <a:gd name="T19" fmla="*/ 9 h 87"/>
                <a:gd name="T20" fmla="*/ 40 w 88"/>
                <a:gd name="T21" fmla="*/ 0 h 87"/>
                <a:gd name="T22" fmla="*/ 28 w 88"/>
                <a:gd name="T23" fmla="*/ 3 h 87"/>
                <a:gd name="T24" fmla="*/ 27 w 88"/>
                <a:gd name="T25" fmla="*/ 3 h 87"/>
                <a:gd name="T26" fmla="*/ 26 w 88"/>
                <a:gd name="T27" fmla="*/ 15 h 87"/>
                <a:gd name="T28" fmla="*/ 22 w 88"/>
                <a:gd name="T29" fmla="*/ 17 h 87"/>
                <a:gd name="T30" fmla="*/ 11 w 88"/>
                <a:gd name="T31" fmla="*/ 15 h 87"/>
                <a:gd name="T32" fmla="*/ 3 w 88"/>
                <a:gd name="T33" fmla="*/ 27 h 87"/>
                <a:gd name="T34" fmla="*/ 11 w 88"/>
                <a:gd name="T35" fmla="*/ 36 h 87"/>
                <a:gd name="T36" fmla="*/ 10 w 88"/>
                <a:gd name="T37" fmla="*/ 40 h 87"/>
                <a:gd name="T38" fmla="*/ 0 w 88"/>
                <a:gd name="T39" fmla="*/ 47 h 87"/>
                <a:gd name="T40" fmla="*/ 3 w 88"/>
                <a:gd name="T41" fmla="*/ 60 h 87"/>
                <a:gd name="T42" fmla="*/ 4 w 88"/>
                <a:gd name="T43" fmla="*/ 61 h 87"/>
                <a:gd name="T44" fmla="*/ 15 w 88"/>
                <a:gd name="T45" fmla="*/ 62 h 87"/>
                <a:gd name="T46" fmla="*/ 18 w 88"/>
                <a:gd name="T47" fmla="*/ 66 h 87"/>
                <a:gd name="T48" fmla="*/ 16 w 88"/>
                <a:gd name="T49" fmla="*/ 77 h 87"/>
                <a:gd name="T50" fmla="*/ 27 w 88"/>
                <a:gd name="T51" fmla="*/ 84 h 87"/>
                <a:gd name="T52" fmla="*/ 36 w 88"/>
                <a:gd name="T53" fmla="*/ 77 h 87"/>
                <a:gd name="T54" fmla="*/ 42 w 88"/>
                <a:gd name="T55" fmla="*/ 78 h 87"/>
                <a:gd name="T56" fmla="*/ 48 w 88"/>
                <a:gd name="T57" fmla="*/ 87 h 87"/>
                <a:gd name="T58" fmla="*/ 60 w 88"/>
                <a:gd name="T59" fmla="*/ 84 h 87"/>
                <a:gd name="T60" fmla="*/ 61 w 88"/>
                <a:gd name="T61" fmla="*/ 84 h 87"/>
                <a:gd name="T62" fmla="*/ 62 w 88"/>
                <a:gd name="T63" fmla="*/ 74 h 87"/>
                <a:gd name="T64" fmla="*/ 68 w 88"/>
                <a:gd name="T65" fmla="*/ 70 h 87"/>
                <a:gd name="T66" fmla="*/ 78 w 88"/>
                <a:gd name="T67" fmla="*/ 72 h 87"/>
                <a:gd name="T68" fmla="*/ 85 w 88"/>
                <a:gd name="T69" fmla="*/ 60 h 87"/>
                <a:gd name="T70" fmla="*/ 78 w 88"/>
                <a:gd name="T71" fmla="*/ 52 h 87"/>
                <a:gd name="T72" fmla="*/ 79 w 88"/>
                <a:gd name="T73" fmla="*/ 45 h 87"/>
                <a:gd name="T74" fmla="*/ 29 w 88"/>
                <a:gd name="T75" fmla="*/ 50 h 87"/>
                <a:gd name="T76" fmla="*/ 38 w 88"/>
                <a:gd name="T77" fmla="*/ 28 h 87"/>
                <a:gd name="T78" fmla="*/ 60 w 88"/>
                <a:gd name="T79" fmla="*/ 38 h 87"/>
                <a:gd name="T80" fmla="*/ 51 w 88"/>
                <a:gd name="T81" fmla="*/ 60 h 87"/>
                <a:gd name="T82" fmla="*/ 29 w 88"/>
                <a:gd name="T83"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87">
                  <a:moveTo>
                    <a:pt x="79" y="45"/>
                  </a:moveTo>
                  <a:cubicBezTo>
                    <a:pt x="88" y="40"/>
                    <a:pt x="88" y="40"/>
                    <a:pt x="88" y="40"/>
                  </a:cubicBezTo>
                  <a:cubicBezTo>
                    <a:pt x="88" y="35"/>
                    <a:pt x="87" y="31"/>
                    <a:pt x="85" y="27"/>
                  </a:cubicBezTo>
                  <a:cubicBezTo>
                    <a:pt x="85" y="26"/>
                    <a:pt x="85" y="26"/>
                    <a:pt x="85" y="26"/>
                  </a:cubicBezTo>
                  <a:cubicBezTo>
                    <a:pt x="74" y="25"/>
                    <a:pt x="74" y="25"/>
                    <a:pt x="74" y="25"/>
                  </a:cubicBezTo>
                  <a:cubicBezTo>
                    <a:pt x="73" y="24"/>
                    <a:pt x="71" y="22"/>
                    <a:pt x="70" y="21"/>
                  </a:cubicBezTo>
                  <a:cubicBezTo>
                    <a:pt x="72" y="10"/>
                    <a:pt x="72" y="10"/>
                    <a:pt x="72" y="10"/>
                  </a:cubicBezTo>
                  <a:cubicBezTo>
                    <a:pt x="69" y="7"/>
                    <a:pt x="65" y="4"/>
                    <a:pt x="61" y="3"/>
                  </a:cubicBezTo>
                  <a:cubicBezTo>
                    <a:pt x="52" y="10"/>
                    <a:pt x="52" y="10"/>
                    <a:pt x="52" y="10"/>
                  </a:cubicBezTo>
                  <a:cubicBezTo>
                    <a:pt x="50" y="10"/>
                    <a:pt x="48" y="9"/>
                    <a:pt x="47" y="9"/>
                  </a:cubicBezTo>
                  <a:cubicBezTo>
                    <a:pt x="40" y="0"/>
                    <a:pt x="40" y="0"/>
                    <a:pt x="40" y="0"/>
                  </a:cubicBezTo>
                  <a:cubicBezTo>
                    <a:pt x="36" y="0"/>
                    <a:pt x="32" y="1"/>
                    <a:pt x="28" y="3"/>
                  </a:cubicBezTo>
                  <a:cubicBezTo>
                    <a:pt x="28" y="3"/>
                    <a:pt x="27" y="3"/>
                    <a:pt x="27" y="3"/>
                  </a:cubicBezTo>
                  <a:cubicBezTo>
                    <a:pt x="26" y="15"/>
                    <a:pt x="26" y="15"/>
                    <a:pt x="26" y="15"/>
                  </a:cubicBezTo>
                  <a:cubicBezTo>
                    <a:pt x="22" y="17"/>
                    <a:pt x="22" y="17"/>
                    <a:pt x="22" y="17"/>
                  </a:cubicBezTo>
                  <a:cubicBezTo>
                    <a:pt x="11" y="15"/>
                    <a:pt x="11" y="15"/>
                    <a:pt x="11" y="15"/>
                  </a:cubicBezTo>
                  <a:cubicBezTo>
                    <a:pt x="8" y="19"/>
                    <a:pt x="5" y="23"/>
                    <a:pt x="3" y="27"/>
                  </a:cubicBezTo>
                  <a:cubicBezTo>
                    <a:pt x="11" y="36"/>
                    <a:pt x="11" y="36"/>
                    <a:pt x="11" y="36"/>
                  </a:cubicBezTo>
                  <a:cubicBezTo>
                    <a:pt x="10" y="38"/>
                    <a:pt x="10" y="39"/>
                    <a:pt x="10" y="40"/>
                  </a:cubicBezTo>
                  <a:cubicBezTo>
                    <a:pt x="0" y="47"/>
                    <a:pt x="0" y="47"/>
                    <a:pt x="0" y="47"/>
                  </a:cubicBezTo>
                  <a:cubicBezTo>
                    <a:pt x="1" y="51"/>
                    <a:pt x="2" y="56"/>
                    <a:pt x="3" y="60"/>
                  </a:cubicBezTo>
                  <a:cubicBezTo>
                    <a:pt x="4" y="61"/>
                    <a:pt x="4" y="61"/>
                    <a:pt x="4" y="61"/>
                  </a:cubicBezTo>
                  <a:cubicBezTo>
                    <a:pt x="15" y="62"/>
                    <a:pt x="15" y="62"/>
                    <a:pt x="15" y="62"/>
                  </a:cubicBezTo>
                  <a:cubicBezTo>
                    <a:pt x="16" y="63"/>
                    <a:pt x="17" y="65"/>
                    <a:pt x="18" y="66"/>
                  </a:cubicBezTo>
                  <a:cubicBezTo>
                    <a:pt x="16" y="77"/>
                    <a:pt x="16" y="77"/>
                    <a:pt x="16" y="77"/>
                  </a:cubicBezTo>
                  <a:cubicBezTo>
                    <a:pt x="19" y="80"/>
                    <a:pt x="23" y="82"/>
                    <a:pt x="27" y="84"/>
                  </a:cubicBezTo>
                  <a:cubicBezTo>
                    <a:pt x="36" y="77"/>
                    <a:pt x="36" y="77"/>
                    <a:pt x="36" y="77"/>
                  </a:cubicBezTo>
                  <a:cubicBezTo>
                    <a:pt x="38" y="78"/>
                    <a:pt x="40" y="78"/>
                    <a:pt x="42" y="78"/>
                  </a:cubicBezTo>
                  <a:cubicBezTo>
                    <a:pt x="48" y="87"/>
                    <a:pt x="48" y="87"/>
                    <a:pt x="48" y="87"/>
                  </a:cubicBezTo>
                  <a:cubicBezTo>
                    <a:pt x="52" y="87"/>
                    <a:pt x="56" y="86"/>
                    <a:pt x="60" y="84"/>
                  </a:cubicBezTo>
                  <a:cubicBezTo>
                    <a:pt x="61" y="84"/>
                    <a:pt x="61" y="84"/>
                    <a:pt x="61" y="84"/>
                  </a:cubicBezTo>
                  <a:cubicBezTo>
                    <a:pt x="62" y="74"/>
                    <a:pt x="62" y="74"/>
                    <a:pt x="62" y="74"/>
                  </a:cubicBezTo>
                  <a:cubicBezTo>
                    <a:pt x="64" y="72"/>
                    <a:pt x="66" y="71"/>
                    <a:pt x="68" y="70"/>
                  </a:cubicBezTo>
                  <a:cubicBezTo>
                    <a:pt x="78" y="72"/>
                    <a:pt x="78" y="72"/>
                    <a:pt x="78" y="72"/>
                  </a:cubicBezTo>
                  <a:cubicBezTo>
                    <a:pt x="81" y="68"/>
                    <a:pt x="83" y="64"/>
                    <a:pt x="85" y="60"/>
                  </a:cubicBezTo>
                  <a:cubicBezTo>
                    <a:pt x="78" y="52"/>
                    <a:pt x="78" y="52"/>
                    <a:pt x="78" y="52"/>
                  </a:cubicBezTo>
                  <a:cubicBezTo>
                    <a:pt x="79" y="50"/>
                    <a:pt x="79" y="48"/>
                    <a:pt x="79" y="45"/>
                  </a:cubicBezTo>
                  <a:close/>
                  <a:moveTo>
                    <a:pt x="29" y="50"/>
                  </a:moveTo>
                  <a:cubicBezTo>
                    <a:pt x="25" y="42"/>
                    <a:pt x="30" y="32"/>
                    <a:pt x="38" y="28"/>
                  </a:cubicBezTo>
                  <a:cubicBezTo>
                    <a:pt x="47" y="25"/>
                    <a:pt x="57" y="29"/>
                    <a:pt x="60" y="38"/>
                  </a:cubicBezTo>
                  <a:cubicBezTo>
                    <a:pt x="64" y="47"/>
                    <a:pt x="59" y="56"/>
                    <a:pt x="51" y="60"/>
                  </a:cubicBezTo>
                  <a:cubicBezTo>
                    <a:pt x="42" y="63"/>
                    <a:pt x="32" y="59"/>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 name="矩形 26"/>
          <p:cNvSpPr/>
          <p:nvPr/>
        </p:nvSpPr>
        <p:spPr>
          <a:xfrm>
            <a:off x="8332148" y="2211148"/>
            <a:ext cx="3128015" cy="9787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Never put off what you to can do today until . You cannot improve your past, an but you can improve your future . Once a time is wasted, </a:t>
            </a:r>
            <a:endParaRPr lang="zh-CN" altLang="en-US" sz="1200" dirty="0">
              <a:solidFill>
                <a:schemeClr val="tx1">
                  <a:lumMod val="75000"/>
                  <a:lumOff val="25000"/>
                </a:schemeClr>
              </a:solidFill>
            </a:endParaRPr>
          </a:p>
        </p:txBody>
      </p:sp>
      <p:sp>
        <p:nvSpPr>
          <p:cNvPr id="28" name="矩形 27"/>
          <p:cNvSpPr/>
          <p:nvPr/>
        </p:nvSpPr>
        <p:spPr>
          <a:xfrm>
            <a:off x="8332148" y="3571782"/>
            <a:ext cx="3128015" cy="9787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Never put off what you to can do today until . You cannot improve your past, an but you can improve your future . Once a time is wasted, </a:t>
            </a:r>
            <a:endParaRPr lang="zh-CN" altLang="en-US" sz="1200" dirty="0">
              <a:solidFill>
                <a:schemeClr val="tx1">
                  <a:lumMod val="75000"/>
                  <a:lumOff val="25000"/>
                </a:schemeClr>
              </a:solidFill>
            </a:endParaRPr>
          </a:p>
        </p:txBody>
      </p:sp>
      <p:sp>
        <p:nvSpPr>
          <p:cNvPr id="29" name="矩形 28"/>
          <p:cNvSpPr/>
          <p:nvPr/>
        </p:nvSpPr>
        <p:spPr>
          <a:xfrm>
            <a:off x="8332148" y="4926383"/>
            <a:ext cx="3128015" cy="9787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Never put off what you to can do today until . You cannot improve your past, an but you can improve your future . Once a time is wasted, </a:t>
            </a:r>
            <a:endParaRPr lang="zh-CN" altLang="en-US" sz="1200" dirty="0">
              <a:solidFill>
                <a:schemeClr val="tx1">
                  <a:lumMod val="75000"/>
                  <a:lumOff val="25000"/>
                </a:schemeClr>
              </a:solidFill>
            </a:endParaRPr>
          </a:p>
        </p:txBody>
      </p:sp>
      <p:sp>
        <p:nvSpPr>
          <p:cNvPr id="14" name="圆角矩形 13"/>
          <p:cNvSpPr/>
          <p:nvPr/>
        </p:nvSpPr>
        <p:spPr>
          <a:xfrm>
            <a:off x="7744627" y="3654189"/>
            <a:ext cx="485775" cy="485775"/>
          </a:xfrm>
          <a:prstGeom prst="roundRect">
            <a:avLst>
              <a:gd name="adj" fmla="val 8824"/>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7832651" y="3780629"/>
            <a:ext cx="315182" cy="232893"/>
            <a:chOff x="7608888" y="1870076"/>
            <a:chExt cx="322263" cy="238125"/>
          </a:xfrm>
          <a:solidFill>
            <a:schemeClr val="accent2"/>
          </a:solidFill>
        </p:grpSpPr>
        <p:sp>
          <p:nvSpPr>
            <p:cNvPr id="21" name="Oval 70"/>
            <p:cNvSpPr>
              <a:spLocks noChangeArrowheads="1"/>
            </p:cNvSpPr>
            <p:nvPr/>
          </p:nvSpPr>
          <p:spPr bwMode="auto">
            <a:xfrm>
              <a:off x="7721601" y="1947864"/>
              <a:ext cx="98425" cy="96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71"/>
            <p:cNvSpPr>
              <a:spLocks noEditPoints="1"/>
            </p:cNvSpPr>
            <p:nvPr/>
          </p:nvSpPr>
          <p:spPr bwMode="auto">
            <a:xfrm>
              <a:off x="7608888" y="1870076"/>
              <a:ext cx="322263" cy="238125"/>
            </a:xfrm>
            <a:custGeom>
              <a:avLst/>
              <a:gdLst>
                <a:gd name="T0" fmla="*/ 260 w 281"/>
                <a:gd name="T1" fmla="*/ 21 h 207"/>
                <a:gd name="T2" fmla="*/ 217 w 281"/>
                <a:gd name="T3" fmla="*/ 21 h 207"/>
                <a:gd name="T4" fmla="*/ 218 w 281"/>
                <a:gd name="T5" fmla="*/ 21 h 207"/>
                <a:gd name="T6" fmla="*/ 197 w 281"/>
                <a:gd name="T7" fmla="*/ 0 h 207"/>
                <a:gd name="T8" fmla="*/ 86 w 281"/>
                <a:gd name="T9" fmla="*/ 0 h 207"/>
                <a:gd name="T10" fmla="*/ 65 w 281"/>
                <a:gd name="T11" fmla="*/ 21 h 207"/>
                <a:gd name="T12" fmla="*/ 65 w 281"/>
                <a:gd name="T13" fmla="*/ 21 h 207"/>
                <a:gd name="T14" fmla="*/ 20 w 281"/>
                <a:gd name="T15" fmla="*/ 21 h 207"/>
                <a:gd name="T16" fmla="*/ 0 w 281"/>
                <a:gd name="T17" fmla="*/ 42 h 207"/>
                <a:gd name="T18" fmla="*/ 0 w 281"/>
                <a:gd name="T19" fmla="*/ 187 h 207"/>
                <a:gd name="T20" fmla="*/ 20 w 281"/>
                <a:gd name="T21" fmla="*/ 207 h 207"/>
                <a:gd name="T22" fmla="*/ 260 w 281"/>
                <a:gd name="T23" fmla="*/ 207 h 207"/>
                <a:gd name="T24" fmla="*/ 281 w 281"/>
                <a:gd name="T25" fmla="*/ 187 h 207"/>
                <a:gd name="T26" fmla="*/ 281 w 281"/>
                <a:gd name="T27" fmla="*/ 42 h 207"/>
                <a:gd name="T28" fmla="*/ 260 w 281"/>
                <a:gd name="T29" fmla="*/ 21 h 207"/>
                <a:gd name="T30" fmla="*/ 141 w 281"/>
                <a:gd name="T31" fmla="*/ 181 h 207"/>
                <a:gd name="T32" fmla="*/ 69 w 281"/>
                <a:gd name="T33" fmla="*/ 109 h 207"/>
                <a:gd name="T34" fmla="*/ 141 w 281"/>
                <a:gd name="T35" fmla="*/ 36 h 207"/>
                <a:gd name="T36" fmla="*/ 214 w 281"/>
                <a:gd name="T37" fmla="*/ 109 h 207"/>
                <a:gd name="T38" fmla="*/ 141 w 281"/>
                <a:gd name="T39"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1" h="207">
                  <a:moveTo>
                    <a:pt x="260" y="21"/>
                  </a:moveTo>
                  <a:cubicBezTo>
                    <a:pt x="217" y="21"/>
                    <a:pt x="217" y="21"/>
                    <a:pt x="217" y="21"/>
                  </a:cubicBezTo>
                  <a:cubicBezTo>
                    <a:pt x="218" y="21"/>
                    <a:pt x="218" y="21"/>
                    <a:pt x="218" y="21"/>
                  </a:cubicBezTo>
                  <a:cubicBezTo>
                    <a:pt x="218" y="9"/>
                    <a:pt x="208" y="0"/>
                    <a:pt x="197" y="0"/>
                  </a:cubicBezTo>
                  <a:cubicBezTo>
                    <a:pt x="86" y="0"/>
                    <a:pt x="86" y="0"/>
                    <a:pt x="86" y="0"/>
                  </a:cubicBezTo>
                  <a:cubicBezTo>
                    <a:pt x="75" y="0"/>
                    <a:pt x="65" y="9"/>
                    <a:pt x="65" y="21"/>
                  </a:cubicBezTo>
                  <a:cubicBezTo>
                    <a:pt x="65" y="21"/>
                    <a:pt x="65" y="21"/>
                    <a:pt x="65" y="21"/>
                  </a:cubicBezTo>
                  <a:cubicBezTo>
                    <a:pt x="20" y="21"/>
                    <a:pt x="20" y="21"/>
                    <a:pt x="20" y="21"/>
                  </a:cubicBezTo>
                  <a:cubicBezTo>
                    <a:pt x="9" y="21"/>
                    <a:pt x="0" y="31"/>
                    <a:pt x="0" y="42"/>
                  </a:cubicBezTo>
                  <a:cubicBezTo>
                    <a:pt x="0" y="187"/>
                    <a:pt x="0" y="187"/>
                    <a:pt x="0" y="187"/>
                  </a:cubicBezTo>
                  <a:cubicBezTo>
                    <a:pt x="0" y="198"/>
                    <a:pt x="9" y="207"/>
                    <a:pt x="20" y="207"/>
                  </a:cubicBezTo>
                  <a:cubicBezTo>
                    <a:pt x="260" y="207"/>
                    <a:pt x="260" y="207"/>
                    <a:pt x="260" y="207"/>
                  </a:cubicBezTo>
                  <a:cubicBezTo>
                    <a:pt x="271" y="207"/>
                    <a:pt x="281" y="198"/>
                    <a:pt x="281" y="187"/>
                  </a:cubicBezTo>
                  <a:cubicBezTo>
                    <a:pt x="281" y="42"/>
                    <a:pt x="281" y="42"/>
                    <a:pt x="281" y="42"/>
                  </a:cubicBezTo>
                  <a:cubicBezTo>
                    <a:pt x="281" y="31"/>
                    <a:pt x="271" y="21"/>
                    <a:pt x="260" y="21"/>
                  </a:cubicBezTo>
                  <a:close/>
                  <a:moveTo>
                    <a:pt x="141" y="181"/>
                  </a:moveTo>
                  <a:cubicBezTo>
                    <a:pt x="101" y="181"/>
                    <a:pt x="69" y="149"/>
                    <a:pt x="69" y="109"/>
                  </a:cubicBezTo>
                  <a:cubicBezTo>
                    <a:pt x="69" y="69"/>
                    <a:pt x="101" y="36"/>
                    <a:pt x="141" y="36"/>
                  </a:cubicBezTo>
                  <a:cubicBezTo>
                    <a:pt x="181" y="36"/>
                    <a:pt x="214" y="69"/>
                    <a:pt x="214" y="109"/>
                  </a:cubicBezTo>
                  <a:cubicBezTo>
                    <a:pt x="214" y="149"/>
                    <a:pt x="181" y="181"/>
                    <a:pt x="141"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18716931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63" presetClass="path" presetSubtype="0" decel="50000" fill="hold" grpId="1" nodeType="withEffect">
                                  <p:stCondLst>
                                    <p:cond delay="0"/>
                                  </p:stCondLst>
                                  <p:childTnLst>
                                    <p:animMotion origin="layout" path="M 0.01523 -3.7037E-6 L -0.10885 -3.7037E-6 " pathEditMode="relative" rAng="0" ptsTypes="AA">
                                      <p:cBhvr>
                                        <p:cTn id="9" dur="750" spd="-100000" fill="hold"/>
                                        <p:tgtEl>
                                          <p:spTgt spid="9"/>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1 -3.7037E-6 L 8.33333E-7 -3.7037E-6 " pathEditMode="relative" rAng="0" ptsTypes="AA">
                                      <p:cBhvr>
                                        <p:cTn id="11" dur="750" fill="hold"/>
                                        <p:tgtEl>
                                          <p:spTgt spid="9"/>
                                        </p:tgtEl>
                                        <p:attrNameLst>
                                          <p:attrName>ppt_x</p:attrName>
                                          <p:attrName>ppt_y</p:attrName>
                                        </p:attrNameLst>
                                      </p:cBhvr>
                                      <p:rCtr x="-807" y="0"/>
                                    </p:animMotion>
                                  </p:childTnLst>
                                </p:cTn>
                              </p:par>
                              <p:par>
                                <p:cTn id="12" presetID="53"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 calcmode="lin" valueType="num">
                                      <p:cBhvr>
                                        <p:cTn id="14" dur="750" fill="hold"/>
                                        <p:tgtEl>
                                          <p:spTgt spid="14"/>
                                        </p:tgtEl>
                                        <p:attrNameLst>
                                          <p:attrName>ppt_w</p:attrName>
                                        </p:attrNameLst>
                                      </p:cBhvr>
                                      <p:tavLst>
                                        <p:tav tm="0">
                                          <p:val>
                                            <p:fltVal val="0"/>
                                          </p:val>
                                        </p:tav>
                                        <p:tav tm="100000">
                                          <p:val>
                                            <p:strVal val="#ppt_w"/>
                                          </p:val>
                                        </p:tav>
                                      </p:tavLst>
                                    </p:anim>
                                    <p:anim calcmode="lin" valueType="num">
                                      <p:cBhvr>
                                        <p:cTn id="15" dur="750" fill="hold"/>
                                        <p:tgtEl>
                                          <p:spTgt spid="14"/>
                                        </p:tgtEl>
                                        <p:attrNameLst>
                                          <p:attrName>ppt_h</p:attrName>
                                        </p:attrNameLst>
                                      </p:cBhvr>
                                      <p:tavLst>
                                        <p:tav tm="0">
                                          <p:val>
                                            <p:fltVal val="0"/>
                                          </p:val>
                                        </p:tav>
                                        <p:tav tm="100000">
                                          <p:val>
                                            <p:strVal val="#ppt_h"/>
                                          </p:val>
                                        </p:tav>
                                      </p:tavLst>
                                    </p:anim>
                                    <p:animEffect transition="in" filter="fade">
                                      <p:cBhvr>
                                        <p:cTn id="16" dur="750"/>
                                        <p:tgtEl>
                                          <p:spTgt spid="14"/>
                                        </p:tgtEl>
                                      </p:cBhvr>
                                    </p:animEffect>
                                  </p:childTnLst>
                                </p:cTn>
                              </p:par>
                              <p:par>
                                <p:cTn id="17" presetID="1" presetClass="entr" presetSubtype="0" fill="hold" grpId="0" nodeType="withEffect">
                                  <p:stCondLst>
                                    <p:cond delay="150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1500"/>
                                  </p:stCondLst>
                                  <p:childTnLst>
                                    <p:set>
                                      <p:cBhvr>
                                        <p:cTn id="20" dur="1" fill="hold">
                                          <p:stCondLst>
                                            <p:cond delay="0"/>
                                          </p:stCondLst>
                                        </p:cTn>
                                        <p:tgtEl>
                                          <p:spTgt spid="15"/>
                                        </p:tgtEl>
                                        <p:attrNameLst>
                                          <p:attrName>style.visibility</p:attrName>
                                        </p:attrNameLst>
                                      </p:cBhvr>
                                      <p:to>
                                        <p:strVal val="visible"/>
                                      </p:to>
                                    </p:set>
                                  </p:childTnLst>
                                </p:cTn>
                              </p:par>
                              <p:par>
                                <p:cTn id="21" presetID="42" presetClass="path" presetSubtype="0" fill="hold" grpId="1" nodeType="withEffect">
                                  <p:stCondLst>
                                    <p:cond delay="1500"/>
                                  </p:stCondLst>
                                  <p:childTnLst>
                                    <p:animMotion origin="layout" path="M 1.66667E-6 0 L 1.66667E-6 0.19861 " pathEditMode="relative" rAng="0" ptsTypes="AA">
                                      <p:cBhvr>
                                        <p:cTn id="22" dur="750" spd="-100000" fill="hold"/>
                                        <p:tgtEl>
                                          <p:spTgt spid="13"/>
                                        </p:tgtEl>
                                        <p:attrNameLst>
                                          <p:attrName>ppt_x</p:attrName>
                                          <p:attrName>ppt_y</p:attrName>
                                        </p:attrNameLst>
                                      </p:cBhvr>
                                      <p:rCtr x="0" y="9931"/>
                                    </p:animMotion>
                                  </p:childTnLst>
                                </p:cTn>
                              </p:par>
                              <p:par>
                                <p:cTn id="23" presetID="42" presetClass="path" presetSubtype="0" fill="hold" grpId="1" nodeType="withEffect">
                                  <p:stCondLst>
                                    <p:cond delay="1500"/>
                                  </p:stCondLst>
                                  <p:childTnLst>
                                    <p:animMotion origin="layout" path="M 1.66667E-6 -4.07407E-6 L 1.66667E-6 -0.19907 " pathEditMode="relative" rAng="0" ptsTypes="AA">
                                      <p:cBhvr>
                                        <p:cTn id="24" dur="750" spd="-100000" fill="hold"/>
                                        <p:tgtEl>
                                          <p:spTgt spid="15"/>
                                        </p:tgtEl>
                                        <p:attrNameLst>
                                          <p:attrName>ppt_x</p:attrName>
                                          <p:attrName>ppt_y</p:attrName>
                                        </p:attrNameLst>
                                      </p:cBhvr>
                                      <p:rCtr x="0" y="-9954"/>
                                    </p:animMotion>
                                  </p:childTnLst>
                                </p:cTn>
                              </p:par>
                              <p:par>
                                <p:cTn id="25" presetID="53" presetClass="entr" presetSubtype="16" fill="hold" nodeType="withEffect">
                                  <p:stCondLst>
                                    <p:cond delay="2000"/>
                                  </p:stCondLst>
                                  <p:childTnLst>
                                    <p:set>
                                      <p:cBhvr>
                                        <p:cTn id="26" dur="1" fill="hold">
                                          <p:stCondLst>
                                            <p:cond delay="0"/>
                                          </p:stCondLst>
                                        </p:cTn>
                                        <p:tgtEl>
                                          <p:spTgt spid="17"/>
                                        </p:tgtEl>
                                        <p:attrNameLst>
                                          <p:attrName>style.visibility</p:attrName>
                                        </p:attrNameLst>
                                      </p:cBhvr>
                                      <p:to>
                                        <p:strVal val="visible"/>
                                      </p:to>
                                    </p:set>
                                    <p:anim calcmode="lin" valueType="num">
                                      <p:cBhvr>
                                        <p:cTn id="27" dur="750" fill="hold"/>
                                        <p:tgtEl>
                                          <p:spTgt spid="17"/>
                                        </p:tgtEl>
                                        <p:attrNameLst>
                                          <p:attrName>ppt_w</p:attrName>
                                        </p:attrNameLst>
                                      </p:cBhvr>
                                      <p:tavLst>
                                        <p:tav tm="0">
                                          <p:val>
                                            <p:fltVal val="0"/>
                                          </p:val>
                                        </p:tav>
                                        <p:tav tm="100000">
                                          <p:val>
                                            <p:strVal val="#ppt_w"/>
                                          </p:val>
                                        </p:tav>
                                      </p:tavLst>
                                    </p:anim>
                                    <p:anim calcmode="lin" valueType="num">
                                      <p:cBhvr>
                                        <p:cTn id="28" dur="750" fill="hold"/>
                                        <p:tgtEl>
                                          <p:spTgt spid="17"/>
                                        </p:tgtEl>
                                        <p:attrNameLst>
                                          <p:attrName>ppt_h</p:attrName>
                                        </p:attrNameLst>
                                      </p:cBhvr>
                                      <p:tavLst>
                                        <p:tav tm="0">
                                          <p:val>
                                            <p:fltVal val="0"/>
                                          </p:val>
                                        </p:tav>
                                        <p:tav tm="100000">
                                          <p:val>
                                            <p:strVal val="#ppt_h"/>
                                          </p:val>
                                        </p:tav>
                                      </p:tavLst>
                                    </p:anim>
                                    <p:animEffect transition="in" filter="fade">
                                      <p:cBhvr>
                                        <p:cTn id="29" dur="750"/>
                                        <p:tgtEl>
                                          <p:spTgt spid="17"/>
                                        </p:tgtEl>
                                      </p:cBhvr>
                                    </p:animEffect>
                                  </p:childTnLst>
                                </p:cTn>
                              </p:par>
                              <p:par>
                                <p:cTn id="30" presetID="53" presetClass="entr" presetSubtype="16" fill="hold" nodeType="withEffect">
                                  <p:stCondLst>
                                    <p:cond delay="2000"/>
                                  </p:stCondLst>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ppt_w</p:attrName>
                                        </p:attrNameLst>
                                      </p:cBhvr>
                                      <p:tavLst>
                                        <p:tav tm="0">
                                          <p:val>
                                            <p:fltVal val="0"/>
                                          </p:val>
                                        </p:tav>
                                        <p:tav tm="100000">
                                          <p:val>
                                            <p:strVal val="#ppt_w"/>
                                          </p:val>
                                        </p:tav>
                                      </p:tavLst>
                                    </p:anim>
                                    <p:anim calcmode="lin" valueType="num">
                                      <p:cBhvr>
                                        <p:cTn id="33" dur="750" fill="hold"/>
                                        <p:tgtEl>
                                          <p:spTgt spid="23"/>
                                        </p:tgtEl>
                                        <p:attrNameLst>
                                          <p:attrName>ppt_h</p:attrName>
                                        </p:attrNameLst>
                                      </p:cBhvr>
                                      <p:tavLst>
                                        <p:tav tm="0">
                                          <p:val>
                                            <p:fltVal val="0"/>
                                          </p:val>
                                        </p:tav>
                                        <p:tav tm="100000">
                                          <p:val>
                                            <p:strVal val="#ppt_h"/>
                                          </p:val>
                                        </p:tav>
                                      </p:tavLst>
                                    </p:anim>
                                    <p:animEffect transition="in" filter="fade">
                                      <p:cBhvr>
                                        <p:cTn id="34" dur="750"/>
                                        <p:tgtEl>
                                          <p:spTgt spid="23"/>
                                        </p:tgtEl>
                                      </p:cBhvr>
                                    </p:animEffect>
                                  </p:childTnLst>
                                </p:cTn>
                              </p:par>
                              <p:par>
                                <p:cTn id="35" presetID="53" presetClass="entr" presetSubtype="16" fill="hold" nodeType="withEffect">
                                  <p:stCondLst>
                                    <p:cond delay="20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750" fill="hold"/>
                                        <p:tgtEl>
                                          <p:spTgt spid="20"/>
                                        </p:tgtEl>
                                        <p:attrNameLst>
                                          <p:attrName>ppt_w</p:attrName>
                                        </p:attrNameLst>
                                      </p:cBhvr>
                                      <p:tavLst>
                                        <p:tav tm="0">
                                          <p:val>
                                            <p:fltVal val="0"/>
                                          </p:val>
                                        </p:tav>
                                        <p:tav tm="100000">
                                          <p:val>
                                            <p:strVal val="#ppt_w"/>
                                          </p:val>
                                        </p:tav>
                                      </p:tavLst>
                                    </p:anim>
                                    <p:anim calcmode="lin" valueType="num">
                                      <p:cBhvr>
                                        <p:cTn id="38" dur="750" fill="hold"/>
                                        <p:tgtEl>
                                          <p:spTgt spid="20"/>
                                        </p:tgtEl>
                                        <p:attrNameLst>
                                          <p:attrName>ppt_h</p:attrName>
                                        </p:attrNameLst>
                                      </p:cBhvr>
                                      <p:tavLst>
                                        <p:tav tm="0">
                                          <p:val>
                                            <p:fltVal val="0"/>
                                          </p:val>
                                        </p:tav>
                                        <p:tav tm="100000">
                                          <p:val>
                                            <p:strVal val="#ppt_h"/>
                                          </p:val>
                                        </p:tav>
                                      </p:tavLst>
                                    </p:anim>
                                    <p:animEffect transition="in" filter="fade">
                                      <p:cBhvr>
                                        <p:cTn id="39" dur="750"/>
                                        <p:tgtEl>
                                          <p:spTgt spid="20"/>
                                        </p:tgtEl>
                                      </p:cBhvr>
                                    </p:animEffect>
                                  </p:childTnLst>
                                </p:cTn>
                              </p:par>
                              <p:par>
                                <p:cTn id="40" presetID="22" presetClass="entr" presetSubtype="8" fill="hold" grpId="0" nodeType="withEffect">
                                  <p:stCondLst>
                                    <p:cond delay="200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850"/>
                                        <p:tgtEl>
                                          <p:spTgt spid="27"/>
                                        </p:tgtEl>
                                      </p:cBhvr>
                                    </p:animEffect>
                                  </p:childTnLst>
                                </p:cTn>
                              </p:par>
                              <p:par>
                                <p:cTn id="43" presetID="22" presetClass="entr" presetSubtype="8" fill="hold" grpId="0" nodeType="withEffect">
                                  <p:stCondLst>
                                    <p:cond delay="200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850"/>
                                        <p:tgtEl>
                                          <p:spTgt spid="28"/>
                                        </p:tgtEl>
                                      </p:cBhvr>
                                    </p:animEffect>
                                  </p:childTnLst>
                                </p:cTn>
                              </p:par>
                              <p:par>
                                <p:cTn id="46" presetID="22" presetClass="entr" presetSubtype="8" fill="hold" grpId="0" nodeType="withEffect">
                                  <p:stCondLst>
                                    <p:cond delay="200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8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9" grpId="1">
        <p:bldAsOne/>
      </p:bldGraphic>
      <p:bldGraphic spid="9" grpId="2">
        <p:bldAsOne/>
      </p:bldGraphic>
      <p:bldP spid="13" grpId="0" animBg="1"/>
      <p:bldP spid="13" grpId="1" animBg="1"/>
      <p:bldP spid="15" grpId="0" animBg="1"/>
      <p:bldP spid="15" grpId="1" animBg="1"/>
      <p:bldP spid="27" grpId="0"/>
      <p:bldP spid="28" grpId="0"/>
      <p:bldP spid="29"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35621" y="2427509"/>
            <a:ext cx="6002867" cy="757130"/>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Four short words and you sum up what has lifted most.an successful individuals above the crowd: an little bit  more .  As experience as your reference, prudence as your to brother .</a:t>
            </a:r>
            <a:endParaRPr lang="zh-CN" altLang="en-US" sz="1200" dirty="0">
              <a:solidFill>
                <a:schemeClr val="tx1">
                  <a:lumMod val="75000"/>
                  <a:lumOff val="25000"/>
                </a:schemeClr>
              </a:solidFill>
              <a:latin typeface="ITC Avant Garde Std XLt" panose="020B0302020202020204" pitchFamily="34" charset="0"/>
            </a:endParaRPr>
          </a:p>
        </p:txBody>
      </p:sp>
      <p:sp>
        <p:nvSpPr>
          <p:cNvPr id="3" name="文本框 2"/>
          <p:cNvSpPr txBox="1"/>
          <p:nvPr/>
        </p:nvSpPr>
        <p:spPr>
          <a:xfrm>
            <a:off x="5235621" y="2107427"/>
            <a:ext cx="2206946" cy="338554"/>
          </a:xfrm>
          <a:prstGeom prst="rect">
            <a:avLst/>
          </a:prstGeom>
          <a:noFill/>
        </p:spPr>
        <p:txBody>
          <a:bodyPr wrap="square" rtlCol="0">
            <a:spAutoFit/>
          </a:bodyPr>
          <a:lstStyle/>
          <a:p>
            <a:r>
              <a:rPr lang="en-US" altLang="zh-CN" sz="1600" dirty="0">
                <a:solidFill>
                  <a:schemeClr val="accent2"/>
                </a:solidFill>
                <a:latin typeface="+mj-lt"/>
              </a:rPr>
              <a:t>Photoshop Cs6</a:t>
            </a:r>
          </a:p>
        </p:txBody>
      </p:sp>
      <p:sp>
        <p:nvSpPr>
          <p:cNvPr id="4" name="椭圆 3"/>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椭圆 4"/>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04</a:t>
            </a:r>
            <a:endParaRPr lang="zh-CN" altLang="en-US" sz="3200" b="1" dirty="0">
              <a:solidFill>
                <a:schemeClr val="accent2"/>
              </a:solidFill>
            </a:endParaRPr>
          </a:p>
        </p:txBody>
      </p:sp>
      <p:sp>
        <p:nvSpPr>
          <p:cNvPr id="8" name="文本框 7"/>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9" name="矩形 8"/>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sp>
        <p:nvSpPr>
          <p:cNvPr id="10" name="椭圆 9"/>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图表 10"/>
          <p:cNvGraphicFramePr/>
          <p:nvPr>
            <p:extLst>
              <p:ext uri="{D42A27DB-BD31-4B8C-83A1-F6EECF244321}">
                <p14:modId xmlns:p14="http://schemas.microsoft.com/office/powerpoint/2010/main" val="2961752307"/>
              </p:ext>
            </p:extLst>
          </p:nvPr>
        </p:nvGraphicFramePr>
        <p:xfrm>
          <a:off x="800100" y="1763159"/>
          <a:ext cx="3730174" cy="3071504"/>
        </p:xfrm>
        <a:graphic>
          <a:graphicData uri="http://schemas.openxmlformats.org/drawingml/2006/chart">
            <c:chart xmlns:c="http://schemas.openxmlformats.org/drawingml/2006/chart" xmlns:r="http://schemas.openxmlformats.org/officeDocument/2006/relationships" r:id="rId3"/>
          </a:graphicData>
        </a:graphic>
      </p:graphicFrame>
      <p:sp>
        <p:nvSpPr>
          <p:cNvPr id="12" name="文本框 11"/>
          <p:cNvSpPr txBox="1"/>
          <p:nvPr/>
        </p:nvSpPr>
        <p:spPr>
          <a:xfrm>
            <a:off x="5235621" y="3490097"/>
            <a:ext cx="2797247" cy="338554"/>
          </a:xfrm>
          <a:prstGeom prst="rect">
            <a:avLst/>
          </a:prstGeom>
          <a:noFill/>
        </p:spPr>
        <p:txBody>
          <a:bodyPr wrap="square" rtlCol="0">
            <a:spAutoFit/>
          </a:bodyPr>
          <a:lstStyle/>
          <a:p>
            <a:r>
              <a:rPr lang="en-US" altLang="zh-CN" sz="1600" dirty="0">
                <a:solidFill>
                  <a:schemeClr val="accent2"/>
                </a:solidFill>
                <a:latin typeface="+mj-lt"/>
              </a:rPr>
              <a:t>Power Point 2013</a:t>
            </a:r>
          </a:p>
        </p:txBody>
      </p:sp>
      <p:sp>
        <p:nvSpPr>
          <p:cNvPr id="13" name="文本框 12"/>
          <p:cNvSpPr txBox="1"/>
          <p:nvPr/>
        </p:nvSpPr>
        <p:spPr>
          <a:xfrm>
            <a:off x="5235621" y="4888447"/>
            <a:ext cx="2424884" cy="338554"/>
          </a:xfrm>
          <a:prstGeom prst="rect">
            <a:avLst/>
          </a:prstGeom>
          <a:noFill/>
        </p:spPr>
        <p:txBody>
          <a:bodyPr wrap="square" rtlCol="0">
            <a:spAutoFit/>
          </a:bodyPr>
          <a:lstStyle/>
          <a:p>
            <a:r>
              <a:rPr lang="en-US" altLang="zh-CN" sz="1600" dirty="0">
                <a:solidFill>
                  <a:schemeClr val="accent2"/>
                </a:solidFill>
                <a:latin typeface="+mj-lt"/>
              </a:rPr>
              <a:t>Adobe Illustrator</a:t>
            </a:r>
          </a:p>
        </p:txBody>
      </p:sp>
      <p:sp>
        <p:nvSpPr>
          <p:cNvPr id="14" name="矩形 13"/>
          <p:cNvSpPr/>
          <p:nvPr/>
        </p:nvSpPr>
        <p:spPr>
          <a:xfrm>
            <a:off x="5235621" y="3810707"/>
            <a:ext cx="6002867" cy="757130"/>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Four short words and you sum up what has lifted most.an successful individuals above the crowd: an little bit  more .  As experience as your reference, prudence as your to brother .</a:t>
            </a:r>
            <a:endParaRPr lang="zh-CN" altLang="en-US" sz="1200" dirty="0">
              <a:solidFill>
                <a:schemeClr val="tx1">
                  <a:lumMod val="75000"/>
                  <a:lumOff val="25000"/>
                </a:schemeClr>
              </a:solidFill>
              <a:latin typeface="ITC Avant Garde Std XLt" panose="020B0302020202020204" pitchFamily="34" charset="0"/>
            </a:endParaRPr>
          </a:p>
        </p:txBody>
      </p:sp>
      <p:sp>
        <p:nvSpPr>
          <p:cNvPr id="15" name="矩形 14"/>
          <p:cNvSpPr/>
          <p:nvPr/>
        </p:nvSpPr>
        <p:spPr>
          <a:xfrm>
            <a:off x="5235621" y="5213872"/>
            <a:ext cx="6002867" cy="757130"/>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Four short words and you sum up what has lifted most.an successful individuals above the crowd: an little bit  more .  As experience as your reference, prudence as your to brother .</a:t>
            </a:r>
            <a:endParaRPr lang="zh-CN" altLang="en-US" sz="1200" dirty="0">
              <a:solidFill>
                <a:schemeClr val="tx1">
                  <a:lumMod val="75000"/>
                  <a:lumOff val="25000"/>
                </a:schemeClr>
              </a:solidFill>
              <a:latin typeface="ITC Avant Garde Std XLt" panose="020B0302020202020204" pitchFamily="34" charset="0"/>
            </a:endParaRPr>
          </a:p>
        </p:txBody>
      </p:sp>
      <p:grpSp>
        <p:nvGrpSpPr>
          <p:cNvPr id="18" name="组合 17"/>
          <p:cNvGrpSpPr/>
          <p:nvPr/>
        </p:nvGrpSpPr>
        <p:grpSpPr>
          <a:xfrm>
            <a:off x="4895272" y="2154048"/>
            <a:ext cx="230909" cy="230909"/>
            <a:chOff x="4719782" y="1601148"/>
            <a:chExt cx="230909" cy="230909"/>
          </a:xfrm>
        </p:grpSpPr>
        <p:sp>
          <p:nvSpPr>
            <p:cNvPr id="16" name="椭圆 15"/>
            <p:cNvSpPr/>
            <p:nvPr/>
          </p:nvSpPr>
          <p:spPr>
            <a:xfrm>
              <a:off x="4719782" y="1601148"/>
              <a:ext cx="230909" cy="230909"/>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801556" y="1682922"/>
              <a:ext cx="67360" cy="673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895272" y="3544325"/>
            <a:ext cx="230909" cy="230909"/>
            <a:chOff x="4719782" y="1601148"/>
            <a:chExt cx="230909" cy="230909"/>
          </a:xfrm>
        </p:grpSpPr>
        <p:sp>
          <p:nvSpPr>
            <p:cNvPr id="20" name="椭圆 19"/>
            <p:cNvSpPr/>
            <p:nvPr/>
          </p:nvSpPr>
          <p:spPr>
            <a:xfrm>
              <a:off x="4719782" y="1601148"/>
              <a:ext cx="230909" cy="230909"/>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801556" y="1682922"/>
              <a:ext cx="67360" cy="673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895272" y="4942675"/>
            <a:ext cx="230909" cy="230909"/>
            <a:chOff x="4719782" y="1601148"/>
            <a:chExt cx="230909" cy="230909"/>
          </a:xfrm>
        </p:grpSpPr>
        <p:sp>
          <p:nvSpPr>
            <p:cNvPr id="23" name="椭圆 22"/>
            <p:cNvSpPr/>
            <p:nvPr/>
          </p:nvSpPr>
          <p:spPr>
            <a:xfrm>
              <a:off x="4719782" y="1601148"/>
              <a:ext cx="230909" cy="230909"/>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801556" y="1682922"/>
              <a:ext cx="67360" cy="673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p:cNvSpPr/>
          <p:nvPr/>
        </p:nvSpPr>
        <p:spPr>
          <a:xfrm>
            <a:off x="1068704" y="4992273"/>
            <a:ext cx="3128015" cy="9787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Never put off what you to can do today until . You cannot improve your past, an but you can improve your future . Once a time is wasted, </a:t>
            </a:r>
            <a:endParaRPr lang="zh-CN" altLang="en-US" sz="1200" dirty="0">
              <a:solidFill>
                <a:schemeClr val="tx1">
                  <a:lumMod val="75000"/>
                  <a:lumOff val="25000"/>
                </a:schemeClr>
              </a:solidFill>
            </a:endParaRPr>
          </a:p>
        </p:txBody>
      </p:sp>
      <p:sp>
        <p:nvSpPr>
          <p:cNvPr id="26" name="文本框 25"/>
          <p:cNvSpPr txBox="1"/>
          <p:nvPr/>
        </p:nvSpPr>
        <p:spPr>
          <a:xfrm>
            <a:off x="1068704" y="4681427"/>
            <a:ext cx="1350265" cy="338554"/>
          </a:xfrm>
          <a:prstGeom prst="rect">
            <a:avLst/>
          </a:prstGeom>
          <a:noFill/>
        </p:spPr>
        <p:txBody>
          <a:bodyPr wrap="square" rtlCol="0">
            <a:spAutoFit/>
          </a:bodyPr>
          <a:lstStyle/>
          <a:p>
            <a:r>
              <a:rPr lang="en-US" altLang="zh-CN" sz="1600" dirty="0">
                <a:solidFill>
                  <a:schemeClr val="accent2"/>
                </a:solidFill>
                <a:latin typeface="+mj-lt"/>
              </a:rPr>
              <a:t>Windows</a:t>
            </a:r>
            <a:endParaRPr lang="zh-CN" altLang="en-US" sz="1600" dirty="0">
              <a:solidFill>
                <a:schemeClr val="accent2"/>
              </a:solidFill>
              <a:latin typeface="+mj-lt"/>
            </a:endParaRPr>
          </a:p>
        </p:txBody>
      </p:sp>
    </p:spTree>
    <p:extLst>
      <p:ext uri="{BB962C8B-B14F-4D97-AF65-F5344CB8AC3E}">
        <p14:creationId xmlns:p14="http://schemas.microsoft.com/office/powerpoint/2010/main" val="22110559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63" presetClass="path" presetSubtype="0" decel="50000" fill="hold" grpId="1" nodeType="withEffect">
                                  <p:stCondLst>
                                    <p:cond delay="0"/>
                                  </p:stCondLst>
                                  <p:childTnLst>
                                    <p:animMotion origin="layout" path="M 0.01523 -3.7037E-6 L -0.10885 -3.7037E-6 " pathEditMode="relative" rAng="0" ptsTypes="AA">
                                      <p:cBhvr>
                                        <p:cTn id="9" dur="750" spd="-100000" fill="hold"/>
                                        <p:tgtEl>
                                          <p:spTgt spid="11"/>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1 -3.7037E-6 L 8.33333E-7 -3.7037E-6 " pathEditMode="relative" rAng="0" ptsTypes="AA">
                                      <p:cBhvr>
                                        <p:cTn id="11" dur="750" fill="hold"/>
                                        <p:tgtEl>
                                          <p:spTgt spid="11"/>
                                        </p:tgtEl>
                                        <p:attrNameLst>
                                          <p:attrName>ppt_x</p:attrName>
                                          <p:attrName>ppt_y</p:attrName>
                                        </p:attrNameLst>
                                      </p:cBhvr>
                                      <p:rCtr x="-807" y="0"/>
                                    </p:animMotion>
                                  </p:childTnLst>
                                </p:cTn>
                              </p:par>
                              <p:par>
                                <p:cTn id="12" presetID="10" presetClass="entr" presetSubtype="0" fill="hold" grpId="0" nodeType="withEffect">
                                  <p:stCondLst>
                                    <p:cond delay="75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750"/>
                                        <p:tgtEl>
                                          <p:spTgt spid="26"/>
                                        </p:tgtEl>
                                      </p:cBhvr>
                                    </p:animEffect>
                                  </p:childTnLst>
                                </p:cTn>
                              </p:par>
                              <p:par>
                                <p:cTn id="15" presetID="35" presetClass="path" presetSubtype="0" accel="50000" decel="50000" fill="hold" grpId="2" nodeType="withEffect">
                                  <p:stCondLst>
                                    <p:cond delay="750"/>
                                  </p:stCondLst>
                                  <p:childTnLst>
                                    <p:animMotion origin="layout" path="M 0.01601 -3.7037E-6 L 8.33333E-7 -3.7037E-6 " pathEditMode="relative" rAng="0" ptsTypes="AA">
                                      <p:cBhvr>
                                        <p:cTn id="16" dur="750" fill="hold"/>
                                        <p:tgtEl>
                                          <p:spTgt spid="26"/>
                                        </p:tgtEl>
                                        <p:attrNameLst>
                                          <p:attrName>ppt_x</p:attrName>
                                          <p:attrName>ppt_y</p:attrName>
                                        </p:attrNameLst>
                                      </p:cBhvr>
                                      <p:rCtr x="-807" y="0"/>
                                    </p:animMotion>
                                  </p:childTnLst>
                                </p:cTn>
                              </p:par>
                              <p:par>
                                <p:cTn id="17" presetID="10" presetClass="entr" presetSubtype="0" fill="hold" grpId="0" nodeType="withEffect">
                                  <p:stCondLst>
                                    <p:cond delay="75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750"/>
                                        <p:tgtEl>
                                          <p:spTgt spid="25"/>
                                        </p:tgtEl>
                                      </p:cBhvr>
                                    </p:animEffect>
                                  </p:childTnLst>
                                </p:cTn>
                              </p:par>
                              <p:par>
                                <p:cTn id="20" presetID="35" presetClass="path" presetSubtype="0" accel="50000" decel="50000" fill="hold" grpId="2" nodeType="withEffect">
                                  <p:stCondLst>
                                    <p:cond delay="750"/>
                                  </p:stCondLst>
                                  <p:childTnLst>
                                    <p:animMotion origin="layout" path="M 0.01601 -3.7037E-6 L 8.33333E-7 -3.7037E-6 " pathEditMode="relative" rAng="0" ptsTypes="AA">
                                      <p:cBhvr>
                                        <p:cTn id="21" dur="750" fill="hold"/>
                                        <p:tgtEl>
                                          <p:spTgt spid="25"/>
                                        </p:tgtEl>
                                        <p:attrNameLst>
                                          <p:attrName>ppt_x</p:attrName>
                                          <p:attrName>ppt_y</p:attrName>
                                        </p:attrNameLst>
                                      </p:cBhvr>
                                      <p:rCtr x="-807" y="0"/>
                                    </p:animMotion>
                                  </p:childTnLst>
                                </p:cTn>
                              </p:par>
                              <p:par>
                                <p:cTn id="22" presetID="53" presetClass="entr" presetSubtype="16" fill="hold" nodeType="withEffect">
                                  <p:stCondLst>
                                    <p:cond delay="1250"/>
                                  </p:stCondLst>
                                  <p:childTnLst>
                                    <p:set>
                                      <p:cBhvr>
                                        <p:cTn id="23" dur="1" fill="hold">
                                          <p:stCondLst>
                                            <p:cond delay="0"/>
                                          </p:stCondLst>
                                        </p:cTn>
                                        <p:tgtEl>
                                          <p:spTgt spid="18"/>
                                        </p:tgtEl>
                                        <p:attrNameLst>
                                          <p:attrName>style.visibility</p:attrName>
                                        </p:attrNameLst>
                                      </p:cBhvr>
                                      <p:to>
                                        <p:strVal val="visible"/>
                                      </p:to>
                                    </p:set>
                                    <p:anim calcmode="lin" valueType="num">
                                      <p:cBhvr>
                                        <p:cTn id="24" dur="750" fill="hold"/>
                                        <p:tgtEl>
                                          <p:spTgt spid="18"/>
                                        </p:tgtEl>
                                        <p:attrNameLst>
                                          <p:attrName>ppt_w</p:attrName>
                                        </p:attrNameLst>
                                      </p:cBhvr>
                                      <p:tavLst>
                                        <p:tav tm="0">
                                          <p:val>
                                            <p:fltVal val="0"/>
                                          </p:val>
                                        </p:tav>
                                        <p:tav tm="100000">
                                          <p:val>
                                            <p:strVal val="#ppt_w"/>
                                          </p:val>
                                        </p:tav>
                                      </p:tavLst>
                                    </p:anim>
                                    <p:anim calcmode="lin" valueType="num">
                                      <p:cBhvr>
                                        <p:cTn id="25" dur="750" fill="hold"/>
                                        <p:tgtEl>
                                          <p:spTgt spid="18"/>
                                        </p:tgtEl>
                                        <p:attrNameLst>
                                          <p:attrName>ppt_h</p:attrName>
                                        </p:attrNameLst>
                                      </p:cBhvr>
                                      <p:tavLst>
                                        <p:tav tm="0">
                                          <p:val>
                                            <p:fltVal val="0"/>
                                          </p:val>
                                        </p:tav>
                                        <p:tav tm="100000">
                                          <p:val>
                                            <p:strVal val="#ppt_h"/>
                                          </p:val>
                                        </p:tav>
                                      </p:tavLst>
                                    </p:anim>
                                    <p:animEffect transition="in" filter="fade">
                                      <p:cBhvr>
                                        <p:cTn id="26" dur="750"/>
                                        <p:tgtEl>
                                          <p:spTgt spid="18"/>
                                        </p:tgtEl>
                                      </p:cBhvr>
                                    </p:animEffect>
                                  </p:childTnLst>
                                </p:cTn>
                              </p:par>
                              <p:par>
                                <p:cTn id="27" presetID="53" presetClass="entr" presetSubtype="16" fill="hold" nodeType="withEffect">
                                  <p:stCondLst>
                                    <p:cond delay="1250"/>
                                  </p:stCondLst>
                                  <p:childTnLst>
                                    <p:set>
                                      <p:cBhvr>
                                        <p:cTn id="28" dur="1" fill="hold">
                                          <p:stCondLst>
                                            <p:cond delay="0"/>
                                          </p:stCondLst>
                                        </p:cTn>
                                        <p:tgtEl>
                                          <p:spTgt spid="19"/>
                                        </p:tgtEl>
                                        <p:attrNameLst>
                                          <p:attrName>style.visibility</p:attrName>
                                        </p:attrNameLst>
                                      </p:cBhvr>
                                      <p:to>
                                        <p:strVal val="visible"/>
                                      </p:to>
                                    </p:set>
                                    <p:anim calcmode="lin" valueType="num">
                                      <p:cBhvr>
                                        <p:cTn id="29" dur="750" fill="hold"/>
                                        <p:tgtEl>
                                          <p:spTgt spid="19"/>
                                        </p:tgtEl>
                                        <p:attrNameLst>
                                          <p:attrName>ppt_w</p:attrName>
                                        </p:attrNameLst>
                                      </p:cBhvr>
                                      <p:tavLst>
                                        <p:tav tm="0">
                                          <p:val>
                                            <p:fltVal val="0"/>
                                          </p:val>
                                        </p:tav>
                                        <p:tav tm="100000">
                                          <p:val>
                                            <p:strVal val="#ppt_w"/>
                                          </p:val>
                                        </p:tav>
                                      </p:tavLst>
                                    </p:anim>
                                    <p:anim calcmode="lin" valueType="num">
                                      <p:cBhvr>
                                        <p:cTn id="30" dur="750" fill="hold"/>
                                        <p:tgtEl>
                                          <p:spTgt spid="19"/>
                                        </p:tgtEl>
                                        <p:attrNameLst>
                                          <p:attrName>ppt_h</p:attrName>
                                        </p:attrNameLst>
                                      </p:cBhvr>
                                      <p:tavLst>
                                        <p:tav tm="0">
                                          <p:val>
                                            <p:fltVal val="0"/>
                                          </p:val>
                                        </p:tav>
                                        <p:tav tm="100000">
                                          <p:val>
                                            <p:strVal val="#ppt_h"/>
                                          </p:val>
                                        </p:tav>
                                      </p:tavLst>
                                    </p:anim>
                                    <p:animEffect transition="in" filter="fade">
                                      <p:cBhvr>
                                        <p:cTn id="31" dur="750"/>
                                        <p:tgtEl>
                                          <p:spTgt spid="19"/>
                                        </p:tgtEl>
                                      </p:cBhvr>
                                    </p:animEffect>
                                  </p:childTnLst>
                                </p:cTn>
                              </p:par>
                              <p:par>
                                <p:cTn id="32" presetID="53" presetClass="entr" presetSubtype="16" fill="hold" nodeType="withEffect">
                                  <p:stCondLst>
                                    <p:cond delay="1250"/>
                                  </p:stCondLst>
                                  <p:childTnLst>
                                    <p:set>
                                      <p:cBhvr>
                                        <p:cTn id="33" dur="1" fill="hold">
                                          <p:stCondLst>
                                            <p:cond delay="0"/>
                                          </p:stCondLst>
                                        </p:cTn>
                                        <p:tgtEl>
                                          <p:spTgt spid="22"/>
                                        </p:tgtEl>
                                        <p:attrNameLst>
                                          <p:attrName>style.visibility</p:attrName>
                                        </p:attrNameLst>
                                      </p:cBhvr>
                                      <p:to>
                                        <p:strVal val="visible"/>
                                      </p:to>
                                    </p:set>
                                    <p:anim calcmode="lin" valueType="num">
                                      <p:cBhvr>
                                        <p:cTn id="34" dur="750" fill="hold"/>
                                        <p:tgtEl>
                                          <p:spTgt spid="22"/>
                                        </p:tgtEl>
                                        <p:attrNameLst>
                                          <p:attrName>ppt_w</p:attrName>
                                        </p:attrNameLst>
                                      </p:cBhvr>
                                      <p:tavLst>
                                        <p:tav tm="0">
                                          <p:val>
                                            <p:fltVal val="0"/>
                                          </p:val>
                                        </p:tav>
                                        <p:tav tm="100000">
                                          <p:val>
                                            <p:strVal val="#ppt_w"/>
                                          </p:val>
                                        </p:tav>
                                      </p:tavLst>
                                    </p:anim>
                                    <p:anim calcmode="lin" valueType="num">
                                      <p:cBhvr>
                                        <p:cTn id="35" dur="750" fill="hold"/>
                                        <p:tgtEl>
                                          <p:spTgt spid="22"/>
                                        </p:tgtEl>
                                        <p:attrNameLst>
                                          <p:attrName>ppt_h</p:attrName>
                                        </p:attrNameLst>
                                      </p:cBhvr>
                                      <p:tavLst>
                                        <p:tav tm="0">
                                          <p:val>
                                            <p:fltVal val="0"/>
                                          </p:val>
                                        </p:tav>
                                        <p:tav tm="100000">
                                          <p:val>
                                            <p:strVal val="#ppt_h"/>
                                          </p:val>
                                        </p:tav>
                                      </p:tavLst>
                                    </p:anim>
                                    <p:animEffect transition="in" filter="fade">
                                      <p:cBhvr>
                                        <p:cTn id="36" dur="750"/>
                                        <p:tgtEl>
                                          <p:spTgt spid="22"/>
                                        </p:tgtEl>
                                      </p:cBhvr>
                                    </p:animEffect>
                                  </p:childTnLst>
                                </p:cTn>
                              </p:par>
                              <p:par>
                                <p:cTn id="37" presetID="22" presetClass="entr" presetSubtype="8" fill="hold" grpId="0" nodeType="withEffect">
                                  <p:stCondLst>
                                    <p:cond delay="200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750"/>
                                        <p:tgtEl>
                                          <p:spTgt spid="3"/>
                                        </p:tgtEl>
                                      </p:cBhvr>
                                    </p:animEffect>
                                  </p:childTnLst>
                                </p:cTn>
                              </p:par>
                              <p:par>
                                <p:cTn id="40" presetID="22" presetClass="entr" presetSubtype="8" fill="hold" grpId="0" nodeType="withEffect">
                                  <p:stCondLst>
                                    <p:cond delay="200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1100"/>
                                        <p:tgtEl>
                                          <p:spTgt spid="2"/>
                                        </p:tgtEl>
                                      </p:cBhvr>
                                    </p:animEffect>
                                  </p:childTnLst>
                                </p:cTn>
                              </p:par>
                              <p:par>
                                <p:cTn id="43" presetID="22" presetClass="entr" presetSubtype="8" fill="hold" grpId="0" nodeType="withEffect">
                                  <p:stCondLst>
                                    <p:cond delay="200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750"/>
                                        <p:tgtEl>
                                          <p:spTgt spid="12"/>
                                        </p:tgtEl>
                                      </p:cBhvr>
                                    </p:animEffect>
                                  </p:childTnLst>
                                </p:cTn>
                              </p:par>
                              <p:par>
                                <p:cTn id="46" presetID="22" presetClass="entr" presetSubtype="8" fill="hold" grpId="0" nodeType="withEffect">
                                  <p:stCondLst>
                                    <p:cond delay="20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1100"/>
                                        <p:tgtEl>
                                          <p:spTgt spid="14"/>
                                        </p:tgtEl>
                                      </p:cBhvr>
                                    </p:animEffect>
                                  </p:childTnLst>
                                </p:cTn>
                              </p:par>
                              <p:par>
                                <p:cTn id="49" presetID="22" presetClass="entr" presetSubtype="8" fill="hold" grpId="0" nodeType="withEffect">
                                  <p:stCondLst>
                                    <p:cond delay="200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750"/>
                                        <p:tgtEl>
                                          <p:spTgt spid="13"/>
                                        </p:tgtEl>
                                      </p:cBhvr>
                                    </p:animEffect>
                                  </p:childTnLst>
                                </p:cTn>
                              </p:par>
                              <p:par>
                                <p:cTn id="52" presetID="22" presetClass="entr" presetSubtype="8" fill="hold" grpId="0" nodeType="withEffect">
                                  <p:stCondLst>
                                    <p:cond delay="200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11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11" grpId="0">
        <p:bldAsOne/>
      </p:bldGraphic>
      <p:bldGraphic spid="11" grpId="1">
        <p:bldAsOne/>
      </p:bldGraphic>
      <p:bldGraphic spid="11" grpId="2">
        <p:bldAsOne/>
      </p:bldGraphic>
      <p:bldP spid="12" grpId="0"/>
      <p:bldP spid="13" grpId="0"/>
      <p:bldP spid="14" grpId="0"/>
      <p:bldP spid="15" grpId="0"/>
      <p:bldP spid="25" grpId="0"/>
      <p:bldP spid="25" grpId="2"/>
      <p:bldP spid="26" grpId="0"/>
      <p:bldP spid="26"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任意多边形 42"/>
          <p:cNvSpPr/>
          <p:nvPr/>
        </p:nvSpPr>
        <p:spPr>
          <a:xfrm>
            <a:off x="4643120" y="-1501265"/>
            <a:ext cx="2905760" cy="2954145"/>
          </a:xfrm>
          <a:custGeom>
            <a:avLst/>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文本框 2"/>
          <p:cNvSpPr txBox="1"/>
          <p:nvPr/>
        </p:nvSpPr>
        <p:spPr>
          <a:xfrm>
            <a:off x="4775200" y="213360"/>
            <a:ext cx="2641600" cy="584775"/>
          </a:xfrm>
          <a:prstGeom prst="rect">
            <a:avLst/>
          </a:prstGeom>
          <a:noFill/>
        </p:spPr>
        <p:txBody>
          <a:bodyPr wrap="square" rtlCol="0">
            <a:spAutoFit/>
          </a:bodyPr>
          <a:lstStyle/>
          <a:p>
            <a:pPr algn="ctr"/>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17" name="椭圆 16"/>
          <p:cNvSpPr/>
          <p:nvPr/>
        </p:nvSpPr>
        <p:spPr>
          <a:xfrm>
            <a:off x="9770714" y="2639725"/>
            <a:ext cx="842273" cy="842273"/>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8" name="椭圆 17"/>
          <p:cNvSpPr/>
          <p:nvPr/>
        </p:nvSpPr>
        <p:spPr>
          <a:xfrm>
            <a:off x="1598282" y="2639725"/>
            <a:ext cx="842273" cy="842273"/>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9" name="文本框 18"/>
          <p:cNvSpPr txBox="1"/>
          <p:nvPr/>
        </p:nvSpPr>
        <p:spPr>
          <a:xfrm>
            <a:off x="1350552" y="3991102"/>
            <a:ext cx="1337734" cy="400110"/>
          </a:xfrm>
          <a:prstGeom prst="rect">
            <a:avLst/>
          </a:prstGeom>
          <a:noFill/>
        </p:spPr>
        <p:txBody>
          <a:bodyPr wrap="square" rtlCol="0">
            <a:spAutoFit/>
          </a:bodyPr>
          <a:lstStyle/>
          <a:p>
            <a:pPr algn="ctr"/>
            <a:r>
              <a:rPr lang="en-US" altLang="zh-CN" sz="2000" dirty="0">
                <a:solidFill>
                  <a:schemeClr val="accent2">
                    <a:alpha val="90000"/>
                  </a:schemeClr>
                </a:solidFill>
                <a:latin typeface="+mj-lt"/>
              </a:rPr>
              <a:t>Part One</a:t>
            </a:r>
            <a:endParaRPr lang="zh-CN" altLang="en-US" sz="2000" dirty="0">
              <a:solidFill>
                <a:schemeClr val="accent2">
                  <a:alpha val="90000"/>
                </a:schemeClr>
              </a:solidFill>
              <a:latin typeface="+mj-lt"/>
            </a:endParaRPr>
          </a:p>
        </p:txBody>
      </p:sp>
      <p:sp>
        <p:nvSpPr>
          <p:cNvPr id="20" name="矩形 19"/>
          <p:cNvSpPr/>
          <p:nvPr/>
        </p:nvSpPr>
        <p:spPr>
          <a:xfrm>
            <a:off x="898327" y="4365812"/>
            <a:ext cx="2242184" cy="900246"/>
          </a:xfrm>
          <a:prstGeom prst="rect">
            <a:avLst/>
          </a:prstGeom>
        </p:spPr>
        <p:txBody>
          <a:bodyPr wrap="square">
            <a:spAutoFit/>
          </a:bodyPr>
          <a:lstStyle/>
          <a:p>
            <a:pPr algn="ctr">
              <a:lnSpc>
                <a:spcPct val="125000"/>
              </a:lnSpc>
            </a:pPr>
            <a:r>
              <a:rPr lang="en-US" altLang="zh-CN" sz="1400" dirty="0">
                <a:solidFill>
                  <a:schemeClr val="tx1">
                    <a:lumMod val="75000"/>
                    <a:lumOff val="25000"/>
                    <a:alpha val="90000"/>
                  </a:schemeClr>
                </a:solidFill>
              </a:rPr>
              <a:t>The best preparation for tomorrow is doing your best today.</a:t>
            </a:r>
            <a:endParaRPr lang="zh-CN" altLang="en-US" sz="1400" dirty="0">
              <a:solidFill>
                <a:schemeClr val="tx1">
                  <a:lumMod val="75000"/>
                  <a:lumOff val="25000"/>
                  <a:alpha val="90000"/>
                </a:schemeClr>
              </a:solidFill>
            </a:endParaRPr>
          </a:p>
        </p:txBody>
      </p:sp>
      <p:sp>
        <p:nvSpPr>
          <p:cNvPr id="21" name="文本框 20"/>
          <p:cNvSpPr txBox="1"/>
          <p:nvPr/>
        </p:nvSpPr>
        <p:spPr>
          <a:xfrm>
            <a:off x="4071522" y="3991102"/>
            <a:ext cx="1337734" cy="400110"/>
          </a:xfrm>
          <a:prstGeom prst="rect">
            <a:avLst/>
          </a:prstGeom>
          <a:noFill/>
        </p:spPr>
        <p:txBody>
          <a:bodyPr wrap="square" rtlCol="0">
            <a:spAutoFit/>
          </a:bodyPr>
          <a:lstStyle/>
          <a:p>
            <a:pPr algn="ctr"/>
            <a:r>
              <a:rPr lang="en-US" altLang="zh-CN" sz="2000" dirty="0">
                <a:solidFill>
                  <a:schemeClr val="accent2">
                    <a:alpha val="90000"/>
                  </a:schemeClr>
                </a:solidFill>
                <a:latin typeface="+mj-lt"/>
              </a:rPr>
              <a:t>Part Two</a:t>
            </a:r>
            <a:endParaRPr lang="zh-CN" altLang="en-US" sz="2000" dirty="0">
              <a:solidFill>
                <a:schemeClr val="accent2">
                  <a:alpha val="90000"/>
                </a:schemeClr>
              </a:solidFill>
              <a:latin typeface="+mj-lt"/>
            </a:endParaRPr>
          </a:p>
        </p:txBody>
      </p:sp>
      <p:sp>
        <p:nvSpPr>
          <p:cNvPr id="22" name="矩形 21"/>
          <p:cNvSpPr/>
          <p:nvPr/>
        </p:nvSpPr>
        <p:spPr>
          <a:xfrm>
            <a:off x="3619297" y="4365812"/>
            <a:ext cx="2242184" cy="900246"/>
          </a:xfrm>
          <a:prstGeom prst="rect">
            <a:avLst/>
          </a:prstGeom>
        </p:spPr>
        <p:txBody>
          <a:bodyPr wrap="square">
            <a:spAutoFit/>
          </a:bodyPr>
          <a:lstStyle/>
          <a:p>
            <a:pPr algn="ctr">
              <a:lnSpc>
                <a:spcPct val="125000"/>
              </a:lnSpc>
            </a:pPr>
            <a:r>
              <a:rPr lang="en-US" altLang="zh-CN" sz="1400" dirty="0">
                <a:solidFill>
                  <a:schemeClr val="tx1">
                    <a:lumMod val="75000"/>
                    <a:lumOff val="25000"/>
                    <a:alpha val="90000"/>
                  </a:schemeClr>
                </a:solidFill>
              </a:rPr>
              <a:t>The best preparation for tomorrow is doing your best today.</a:t>
            </a:r>
            <a:endParaRPr lang="zh-CN" altLang="en-US" sz="1400" dirty="0">
              <a:solidFill>
                <a:schemeClr val="tx1">
                  <a:lumMod val="75000"/>
                  <a:lumOff val="25000"/>
                  <a:alpha val="90000"/>
                </a:schemeClr>
              </a:solidFill>
            </a:endParaRPr>
          </a:p>
        </p:txBody>
      </p:sp>
      <p:sp>
        <p:nvSpPr>
          <p:cNvPr id="23" name="文本框 22"/>
          <p:cNvSpPr txBox="1"/>
          <p:nvPr/>
        </p:nvSpPr>
        <p:spPr>
          <a:xfrm>
            <a:off x="6540718" y="3991102"/>
            <a:ext cx="1841282" cy="400110"/>
          </a:xfrm>
          <a:prstGeom prst="rect">
            <a:avLst/>
          </a:prstGeom>
          <a:noFill/>
        </p:spPr>
        <p:txBody>
          <a:bodyPr wrap="square" rtlCol="0">
            <a:spAutoFit/>
          </a:bodyPr>
          <a:lstStyle/>
          <a:p>
            <a:pPr algn="ctr"/>
            <a:r>
              <a:rPr lang="en-US" altLang="zh-CN" sz="2000" dirty="0">
                <a:solidFill>
                  <a:schemeClr val="accent2">
                    <a:alpha val="90000"/>
                  </a:schemeClr>
                </a:solidFill>
                <a:latin typeface="+mj-lt"/>
              </a:rPr>
              <a:t>Part Three</a:t>
            </a:r>
            <a:endParaRPr lang="zh-CN" altLang="en-US" sz="2000" dirty="0">
              <a:solidFill>
                <a:schemeClr val="accent2">
                  <a:alpha val="90000"/>
                </a:schemeClr>
              </a:solidFill>
              <a:latin typeface="+mj-lt"/>
            </a:endParaRPr>
          </a:p>
        </p:txBody>
      </p:sp>
      <p:sp>
        <p:nvSpPr>
          <p:cNvPr id="24" name="矩形 23"/>
          <p:cNvSpPr/>
          <p:nvPr/>
        </p:nvSpPr>
        <p:spPr>
          <a:xfrm>
            <a:off x="6340267" y="4365812"/>
            <a:ext cx="2242184" cy="900246"/>
          </a:xfrm>
          <a:prstGeom prst="rect">
            <a:avLst/>
          </a:prstGeom>
        </p:spPr>
        <p:txBody>
          <a:bodyPr wrap="square">
            <a:spAutoFit/>
          </a:bodyPr>
          <a:lstStyle/>
          <a:p>
            <a:pPr algn="ctr">
              <a:lnSpc>
                <a:spcPct val="125000"/>
              </a:lnSpc>
            </a:pPr>
            <a:r>
              <a:rPr lang="en-US" altLang="zh-CN" sz="1400" dirty="0">
                <a:solidFill>
                  <a:schemeClr val="tx1">
                    <a:lumMod val="75000"/>
                    <a:lumOff val="25000"/>
                    <a:alpha val="90000"/>
                  </a:schemeClr>
                </a:solidFill>
              </a:rPr>
              <a:t>The best preparation for tomorrow is doing your best today.</a:t>
            </a:r>
            <a:endParaRPr lang="zh-CN" altLang="en-US" sz="1400" dirty="0">
              <a:solidFill>
                <a:schemeClr val="tx1">
                  <a:lumMod val="75000"/>
                  <a:lumOff val="25000"/>
                  <a:alpha val="90000"/>
                </a:schemeClr>
              </a:solidFill>
            </a:endParaRPr>
          </a:p>
        </p:txBody>
      </p:sp>
      <p:sp>
        <p:nvSpPr>
          <p:cNvPr id="25" name="文本框 24"/>
          <p:cNvSpPr txBox="1"/>
          <p:nvPr/>
        </p:nvSpPr>
        <p:spPr>
          <a:xfrm>
            <a:off x="9522988" y="3991102"/>
            <a:ext cx="1337734" cy="400110"/>
          </a:xfrm>
          <a:prstGeom prst="rect">
            <a:avLst/>
          </a:prstGeom>
          <a:noFill/>
        </p:spPr>
        <p:txBody>
          <a:bodyPr wrap="square" rtlCol="0">
            <a:spAutoFit/>
          </a:bodyPr>
          <a:lstStyle/>
          <a:p>
            <a:pPr algn="ctr"/>
            <a:r>
              <a:rPr lang="en-US" altLang="zh-CN" sz="2000" dirty="0">
                <a:solidFill>
                  <a:schemeClr val="accent2">
                    <a:alpha val="90000"/>
                  </a:schemeClr>
                </a:solidFill>
                <a:latin typeface="+mj-lt"/>
              </a:rPr>
              <a:t>Part Four</a:t>
            </a:r>
            <a:endParaRPr lang="zh-CN" altLang="en-US" sz="2000" dirty="0">
              <a:solidFill>
                <a:schemeClr val="accent2">
                  <a:alpha val="90000"/>
                </a:schemeClr>
              </a:solidFill>
              <a:latin typeface="+mj-lt"/>
            </a:endParaRPr>
          </a:p>
        </p:txBody>
      </p:sp>
      <p:sp>
        <p:nvSpPr>
          <p:cNvPr id="26" name="矩形 25"/>
          <p:cNvSpPr/>
          <p:nvPr/>
        </p:nvSpPr>
        <p:spPr>
          <a:xfrm>
            <a:off x="9070763" y="4365812"/>
            <a:ext cx="2242184" cy="900246"/>
          </a:xfrm>
          <a:prstGeom prst="rect">
            <a:avLst/>
          </a:prstGeom>
        </p:spPr>
        <p:txBody>
          <a:bodyPr wrap="square">
            <a:spAutoFit/>
          </a:bodyPr>
          <a:lstStyle/>
          <a:p>
            <a:pPr algn="ctr">
              <a:lnSpc>
                <a:spcPct val="125000"/>
              </a:lnSpc>
            </a:pPr>
            <a:r>
              <a:rPr lang="en-US" altLang="zh-CN" sz="1400" dirty="0">
                <a:solidFill>
                  <a:schemeClr val="tx1">
                    <a:lumMod val="75000"/>
                    <a:lumOff val="25000"/>
                    <a:alpha val="90000"/>
                  </a:schemeClr>
                </a:solidFill>
              </a:rPr>
              <a:t>The best preparation for tomorrow is doing your best today.</a:t>
            </a:r>
            <a:endParaRPr lang="zh-CN" altLang="en-US" sz="1400" dirty="0">
              <a:solidFill>
                <a:schemeClr val="tx1">
                  <a:lumMod val="75000"/>
                  <a:lumOff val="25000"/>
                  <a:alpha val="90000"/>
                </a:schemeClr>
              </a:solidFill>
            </a:endParaRPr>
          </a:p>
        </p:txBody>
      </p:sp>
      <p:grpSp>
        <p:nvGrpSpPr>
          <p:cNvPr id="2" name="组合 1"/>
          <p:cNvGrpSpPr/>
          <p:nvPr/>
        </p:nvGrpSpPr>
        <p:grpSpPr>
          <a:xfrm>
            <a:off x="4676391" y="598078"/>
            <a:ext cx="2806449" cy="778692"/>
            <a:chOff x="4676391" y="598078"/>
            <a:chExt cx="2806449" cy="778692"/>
          </a:xfrm>
        </p:grpSpPr>
        <p:sp>
          <p:nvSpPr>
            <p:cNvPr id="13" name="椭圆 12"/>
            <p:cNvSpPr/>
            <p:nvPr/>
          </p:nvSpPr>
          <p:spPr>
            <a:xfrm>
              <a:off x="5136726" y="1143936"/>
              <a:ext cx="232834" cy="23283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6096000" y="1126127"/>
              <a:ext cx="145641" cy="145641"/>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263615" y="922186"/>
              <a:ext cx="145641" cy="145641"/>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676391" y="705980"/>
              <a:ext cx="197618" cy="197618"/>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300383" y="1124644"/>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7282783" y="598078"/>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319182" y="1241622"/>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734906" y="1228989"/>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1638922" y="2788793"/>
            <a:ext cx="801632" cy="584775"/>
          </a:xfrm>
          <a:prstGeom prst="rect">
            <a:avLst/>
          </a:prstGeom>
          <a:noFill/>
        </p:spPr>
        <p:txBody>
          <a:bodyPr wrap="square" rtlCol="0">
            <a:spAutoFit/>
          </a:bodyPr>
          <a:lstStyle/>
          <a:p>
            <a:pPr algn="ctr"/>
            <a:r>
              <a:rPr lang="en-US" altLang="zh-CN" sz="3200" b="1" dirty="0">
                <a:solidFill>
                  <a:schemeClr val="accent2"/>
                </a:solidFill>
              </a:rPr>
              <a:t>01</a:t>
            </a:r>
            <a:endParaRPr lang="zh-CN" altLang="en-US" sz="3200" b="1" dirty="0">
              <a:solidFill>
                <a:schemeClr val="accent2"/>
              </a:solidFill>
            </a:endParaRPr>
          </a:p>
        </p:txBody>
      </p:sp>
      <p:sp>
        <p:nvSpPr>
          <p:cNvPr id="41" name="文本框 40"/>
          <p:cNvSpPr txBox="1"/>
          <p:nvPr/>
        </p:nvSpPr>
        <p:spPr>
          <a:xfrm>
            <a:off x="9791034" y="2788793"/>
            <a:ext cx="801632" cy="584775"/>
          </a:xfrm>
          <a:prstGeom prst="rect">
            <a:avLst/>
          </a:prstGeom>
          <a:noFill/>
        </p:spPr>
        <p:txBody>
          <a:bodyPr wrap="square" rtlCol="0">
            <a:spAutoFit/>
          </a:bodyPr>
          <a:lstStyle/>
          <a:p>
            <a:pPr algn="ctr"/>
            <a:r>
              <a:rPr lang="en-US" altLang="zh-CN" sz="3200" b="1" dirty="0">
                <a:solidFill>
                  <a:schemeClr val="accent2"/>
                </a:solidFill>
              </a:rPr>
              <a:t>04</a:t>
            </a:r>
            <a:endParaRPr lang="zh-CN" altLang="en-US" sz="3200" b="1" dirty="0">
              <a:solidFill>
                <a:schemeClr val="accent2"/>
              </a:solidFill>
            </a:endParaRPr>
          </a:p>
        </p:txBody>
      </p:sp>
      <p:sp>
        <p:nvSpPr>
          <p:cNvPr id="44" name="椭圆 43"/>
          <p:cNvSpPr/>
          <p:nvPr/>
        </p:nvSpPr>
        <p:spPr>
          <a:xfrm>
            <a:off x="2162026" y="3284380"/>
            <a:ext cx="197618" cy="197618"/>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0396172" y="3284380"/>
            <a:ext cx="197618" cy="197618"/>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319251" y="2639725"/>
            <a:ext cx="842273" cy="842273"/>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6" name="椭圆 15"/>
          <p:cNvSpPr/>
          <p:nvPr/>
        </p:nvSpPr>
        <p:spPr>
          <a:xfrm>
            <a:off x="7040220" y="2639725"/>
            <a:ext cx="842273" cy="842273"/>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9" name="文本框 38"/>
          <p:cNvSpPr txBox="1"/>
          <p:nvPr/>
        </p:nvSpPr>
        <p:spPr>
          <a:xfrm>
            <a:off x="4339571" y="2788793"/>
            <a:ext cx="801632" cy="584775"/>
          </a:xfrm>
          <a:prstGeom prst="rect">
            <a:avLst/>
          </a:prstGeom>
          <a:noFill/>
        </p:spPr>
        <p:txBody>
          <a:bodyPr wrap="square" rtlCol="0">
            <a:spAutoFit/>
          </a:bodyPr>
          <a:lstStyle/>
          <a:p>
            <a:pPr algn="ctr"/>
            <a:r>
              <a:rPr lang="en-US" altLang="zh-CN" sz="3200" b="1" dirty="0">
                <a:solidFill>
                  <a:schemeClr val="accent2"/>
                </a:solidFill>
              </a:rPr>
              <a:t>02</a:t>
            </a:r>
            <a:endParaRPr lang="zh-CN" altLang="en-US" sz="3200" b="1" dirty="0">
              <a:solidFill>
                <a:schemeClr val="accent2"/>
              </a:solidFill>
            </a:endParaRPr>
          </a:p>
        </p:txBody>
      </p:sp>
      <p:sp>
        <p:nvSpPr>
          <p:cNvPr id="40" name="文本框 39"/>
          <p:cNvSpPr txBox="1"/>
          <p:nvPr/>
        </p:nvSpPr>
        <p:spPr>
          <a:xfrm>
            <a:off x="7060540" y="2788793"/>
            <a:ext cx="801632" cy="584775"/>
          </a:xfrm>
          <a:prstGeom prst="rect">
            <a:avLst/>
          </a:prstGeom>
          <a:noFill/>
        </p:spPr>
        <p:txBody>
          <a:bodyPr wrap="square" rtlCol="0">
            <a:spAutoFit/>
          </a:bodyPr>
          <a:lstStyle/>
          <a:p>
            <a:pPr algn="ctr"/>
            <a:r>
              <a:rPr lang="en-US" altLang="zh-CN" sz="3200" b="1" dirty="0">
                <a:solidFill>
                  <a:schemeClr val="accent2"/>
                </a:solidFill>
              </a:rPr>
              <a:t>03</a:t>
            </a:r>
            <a:endParaRPr lang="zh-CN" altLang="en-US" sz="3200" b="1" dirty="0">
              <a:solidFill>
                <a:schemeClr val="accent2"/>
              </a:solidFill>
            </a:endParaRPr>
          </a:p>
        </p:txBody>
      </p:sp>
      <p:sp>
        <p:nvSpPr>
          <p:cNvPr id="45" name="椭圆 44"/>
          <p:cNvSpPr/>
          <p:nvPr/>
        </p:nvSpPr>
        <p:spPr>
          <a:xfrm>
            <a:off x="4939108" y="3284380"/>
            <a:ext cx="197618" cy="197618"/>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664554" y="3284380"/>
            <a:ext cx="197618" cy="197618"/>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477706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64" presetClass="path" presetSubtype="0" decel="30000" fill="hold" grpId="1" nodeType="withEffect">
                                  <p:stCondLst>
                                    <p:cond delay="0"/>
                                  </p:stCondLst>
                                  <p:childTnLst>
                                    <p:animMotion origin="layout" path="M 1.11022E-16 0.03889 L 1.11022E-16 -0.14815 " pathEditMode="relative" rAng="0" ptsTypes="AA">
                                      <p:cBhvr>
                                        <p:cTn id="9" dur="750" spd="-100000" fill="hold"/>
                                        <p:tgtEl>
                                          <p:spTgt spid="43"/>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3.95833E-6 0.03842 L 3.95833E-6 2.96296E-6 " pathEditMode="relative" rAng="0" ptsTypes="AA">
                                      <p:cBhvr>
                                        <p:cTn id="11" dur="750" fill="hold"/>
                                        <p:tgtEl>
                                          <p:spTgt spid="43"/>
                                        </p:tgtEl>
                                        <p:attrNameLst>
                                          <p:attrName>ppt_x</p:attrName>
                                          <p:attrName>ppt_y</p:attrName>
                                        </p:attrNameLst>
                                      </p:cBhvr>
                                      <p:rCtr x="0" y="-1921"/>
                                    </p:animMotion>
                                  </p:childTnLst>
                                </p:cTn>
                              </p:par>
                              <p:par>
                                <p:cTn id="12" presetID="10" presetClass="entr" presetSubtype="0" fill="hold" grpId="0" nodeType="with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64" presetClass="path" presetSubtype="0" accel="30000" decel="30000" fill="hold" grpId="2" nodeType="withEffect">
                                  <p:stCondLst>
                                    <p:cond delay="750"/>
                                  </p:stCondLst>
                                  <p:childTnLst>
                                    <p:animMotion origin="layout" path="M 3.95833E-6 0.03842 L 3.95833E-6 2.96296E-6 " pathEditMode="relative" rAng="0" ptsTypes="AA">
                                      <p:cBhvr>
                                        <p:cTn id="16" dur="750" fill="hold"/>
                                        <p:tgtEl>
                                          <p:spTgt spid="3"/>
                                        </p:tgtEl>
                                        <p:attrNameLst>
                                          <p:attrName>ppt_x</p:attrName>
                                          <p:attrName>ppt_y</p:attrName>
                                        </p:attrNameLst>
                                      </p:cBhvr>
                                      <p:rCtr x="0" y="-1921"/>
                                    </p:animMotion>
                                  </p:childTnLst>
                                </p:cTn>
                              </p:par>
                              <p:par>
                                <p:cTn id="17" presetID="10" presetClass="entr" presetSubtype="0" fill="hold" nodeType="withEffect">
                                  <p:stCondLst>
                                    <p:cond delay="75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64" presetClass="path" presetSubtype="0" accel="30000" decel="30000" fill="hold" nodeType="withEffect">
                                  <p:stCondLst>
                                    <p:cond delay="750"/>
                                  </p:stCondLst>
                                  <p:childTnLst>
                                    <p:animMotion origin="layout" path="M 3.95833E-6 0.03842 L 3.95833E-6 2.96296E-6 " pathEditMode="relative" rAng="0" ptsTypes="AA">
                                      <p:cBhvr>
                                        <p:cTn id="21" dur="750" fill="hold"/>
                                        <p:tgtEl>
                                          <p:spTgt spid="2"/>
                                        </p:tgtEl>
                                        <p:attrNameLst>
                                          <p:attrName>ppt_x</p:attrName>
                                          <p:attrName>ppt_y</p:attrName>
                                        </p:attrNameLst>
                                      </p:cBhvr>
                                      <p:rCtr x="0" y="-1921"/>
                                    </p:animMotion>
                                  </p:childTnLst>
                                </p:cTn>
                              </p:par>
                              <p:par>
                                <p:cTn id="22" presetID="53" presetClass="entr" presetSubtype="528" fill="hold" grpId="0" nodeType="withEffect">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cBhvr>
                                        <p:cTn id="24" dur="750" fill="hold"/>
                                        <p:tgtEl>
                                          <p:spTgt spid="15"/>
                                        </p:tgtEl>
                                        <p:attrNameLst>
                                          <p:attrName>ppt_w</p:attrName>
                                        </p:attrNameLst>
                                      </p:cBhvr>
                                      <p:tavLst>
                                        <p:tav tm="0">
                                          <p:val>
                                            <p:fltVal val="0"/>
                                          </p:val>
                                        </p:tav>
                                        <p:tav tm="100000">
                                          <p:val>
                                            <p:strVal val="#ppt_w"/>
                                          </p:val>
                                        </p:tav>
                                      </p:tavLst>
                                    </p:anim>
                                    <p:anim calcmode="lin" valueType="num">
                                      <p:cBhvr>
                                        <p:cTn id="25" dur="750" fill="hold"/>
                                        <p:tgtEl>
                                          <p:spTgt spid="15"/>
                                        </p:tgtEl>
                                        <p:attrNameLst>
                                          <p:attrName>ppt_h</p:attrName>
                                        </p:attrNameLst>
                                      </p:cBhvr>
                                      <p:tavLst>
                                        <p:tav tm="0">
                                          <p:val>
                                            <p:fltVal val="0"/>
                                          </p:val>
                                        </p:tav>
                                        <p:tav tm="100000">
                                          <p:val>
                                            <p:strVal val="#ppt_h"/>
                                          </p:val>
                                        </p:tav>
                                      </p:tavLst>
                                    </p:anim>
                                    <p:animEffect transition="in" filter="fade">
                                      <p:cBhvr>
                                        <p:cTn id="26" dur="750"/>
                                        <p:tgtEl>
                                          <p:spTgt spid="15"/>
                                        </p:tgtEl>
                                      </p:cBhvr>
                                    </p:animEffect>
                                    <p:anim calcmode="lin" valueType="num">
                                      <p:cBhvr>
                                        <p:cTn id="27" dur="750" fill="hold"/>
                                        <p:tgtEl>
                                          <p:spTgt spid="15"/>
                                        </p:tgtEl>
                                        <p:attrNameLst>
                                          <p:attrName>ppt_x</p:attrName>
                                        </p:attrNameLst>
                                      </p:cBhvr>
                                      <p:tavLst>
                                        <p:tav tm="0">
                                          <p:val>
                                            <p:fltVal val="0.5"/>
                                          </p:val>
                                        </p:tav>
                                        <p:tav tm="100000">
                                          <p:val>
                                            <p:strVal val="#ppt_x"/>
                                          </p:val>
                                        </p:tav>
                                      </p:tavLst>
                                    </p:anim>
                                    <p:anim calcmode="lin" valueType="num">
                                      <p:cBhvr>
                                        <p:cTn id="28" dur="750" fill="hold"/>
                                        <p:tgtEl>
                                          <p:spTgt spid="15"/>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1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Effect transition="in" filter="fade">
                                      <p:cBhvr>
                                        <p:cTn id="33" dur="750"/>
                                        <p:tgtEl>
                                          <p:spTgt spid="16"/>
                                        </p:tgtEl>
                                      </p:cBhvr>
                                    </p:animEffect>
                                    <p:anim calcmode="lin" valueType="num">
                                      <p:cBhvr>
                                        <p:cTn id="34" dur="750" fill="hold"/>
                                        <p:tgtEl>
                                          <p:spTgt spid="16"/>
                                        </p:tgtEl>
                                        <p:attrNameLst>
                                          <p:attrName>ppt_x</p:attrName>
                                        </p:attrNameLst>
                                      </p:cBhvr>
                                      <p:tavLst>
                                        <p:tav tm="0">
                                          <p:val>
                                            <p:fltVal val="0.5"/>
                                          </p:val>
                                        </p:tav>
                                        <p:tav tm="100000">
                                          <p:val>
                                            <p:strVal val="#ppt_x"/>
                                          </p:val>
                                        </p:tav>
                                      </p:tavLst>
                                    </p:anim>
                                    <p:anim calcmode="lin" valueType="num">
                                      <p:cBhvr>
                                        <p:cTn id="35" dur="750" fill="hold"/>
                                        <p:tgtEl>
                                          <p:spTgt spid="16"/>
                                        </p:tgtEl>
                                        <p:attrNameLst>
                                          <p:attrName>ppt_y</p:attrName>
                                        </p:attrNameLst>
                                      </p:cBhvr>
                                      <p:tavLst>
                                        <p:tav tm="0">
                                          <p:val>
                                            <p:fltVal val="0.5"/>
                                          </p:val>
                                        </p:tav>
                                        <p:tav tm="100000">
                                          <p:val>
                                            <p:strVal val="#ppt_y"/>
                                          </p:val>
                                        </p:tav>
                                      </p:tavLst>
                                    </p:anim>
                                  </p:childTnLst>
                                </p:cTn>
                              </p:par>
                              <p:par>
                                <p:cTn id="36" presetID="1" presetClass="entr" presetSubtype="0" fill="hold" grpId="0" nodeType="withEffect">
                                  <p:stCondLst>
                                    <p:cond delay="200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2000"/>
                                  </p:stCondLst>
                                  <p:childTnLst>
                                    <p:set>
                                      <p:cBhvr>
                                        <p:cTn id="39" dur="1" fill="hold">
                                          <p:stCondLst>
                                            <p:cond delay="0"/>
                                          </p:stCondLst>
                                        </p:cTn>
                                        <p:tgtEl>
                                          <p:spTgt spid="18"/>
                                        </p:tgtEl>
                                        <p:attrNameLst>
                                          <p:attrName>style.visibility</p:attrName>
                                        </p:attrNameLst>
                                      </p:cBhvr>
                                      <p:to>
                                        <p:strVal val="visible"/>
                                      </p:to>
                                    </p:set>
                                  </p:childTnLst>
                                </p:cTn>
                              </p:par>
                              <p:par>
                                <p:cTn id="40" presetID="63" presetClass="path" presetSubtype="0" fill="hold" grpId="1" nodeType="withEffect">
                                  <p:stCondLst>
                                    <p:cond delay="2000"/>
                                  </p:stCondLst>
                                  <p:childTnLst>
                                    <p:animMotion origin="layout" path="M 2.5E-6 3.7037E-6 L -0.22396 3.7037E-6 " pathEditMode="relative" rAng="0" ptsTypes="AA">
                                      <p:cBhvr>
                                        <p:cTn id="41" dur="750" spd="-100000" fill="hold"/>
                                        <p:tgtEl>
                                          <p:spTgt spid="17"/>
                                        </p:tgtEl>
                                        <p:attrNameLst>
                                          <p:attrName>ppt_x</p:attrName>
                                          <p:attrName>ppt_y</p:attrName>
                                        </p:attrNameLst>
                                      </p:cBhvr>
                                      <p:rCtr x="-11198" y="0"/>
                                    </p:animMotion>
                                  </p:childTnLst>
                                </p:cTn>
                              </p:par>
                              <p:par>
                                <p:cTn id="42" presetID="63" presetClass="path" presetSubtype="0" fill="hold" grpId="1" nodeType="withEffect">
                                  <p:stCondLst>
                                    <p:cond delay="2000"/>
                                  </p:stCondLst>
                                  <p:childTnLst>
                                    <p:animMotion origin="layout" path="M 5E-6 3.7037E-6 L 0.22318 3.7037E-6 " pathEditMode="relative" rAng="0" ptsTypes="AA">
                                      <p:cBhvr>
                                        <p:cTn id="43" dur="750" spd="-100000" fill="hold"/>
                                        <p:tgtEl>
                                          <p:spTgt spid="18"/>
                                        </p:tgtEl>
                                        <p:attrNameLst>
                                          <p:attrName>ppt_x</p:attrName>
                                          <p:attrName>ppt_y</p:attrName>
                                        </p:attrNameLst>
                                      </p:cBhvr>
                                      <p:rCtr x="11159" y="0"/>
                                    </p:animMotion>
                                  </p:childTnLst>
                                </p:cTn>
                              </p:par>
                              <p:par>
                                <p:cTn id="44" presetID="53" presetClass="entr" presetSubtype="16" fill="hold" grpId="0" nodeType="withEffect">
                                  <p:stCondLst>
                                    <p:cond delay="2500"/>
                                  </p:stCondLst>
                                  <p:childTnLst>
                                    <p:set>
                                      <p:cBhvr>
                                        <p:cTn id="45" dur="1" fill="hold">
                                          <p:stCondLst>
                                            <p:cond delay="0"/>
                                          </p:stCondLst>
                                        </p:cTn>
                                        <p:tgtEl>
                                          <p:spTgt spid="44"/>
                                        </p:tgtEl>
                                        <p:attrNameLst>
                                          <p:attrName>style.visibility</p:attrName>
                                        </p:attrNameLst>
                                      </p:cBhvr>
                                      <p:to>
                                        <p:strVal val="visible"/>
                                      </p:to>
                                    </p:set>
                                    <p:anim calcmode="lin" valueType="num">
                                      <p:cBhvr>
                                        <p:cTn id="46" dur="750" fill="hold"/>
                                        <p:tgtEl>
                                          <p:spTgt spid="44"/>
                                        </p:tgtEl>
                                        <p:attrNameLst>
                                          <p:attrName>ppt_w</p:attrName>
                                        </p:attrNameLst>
                                      </p:cBhvr>
                                      <p:tavLst>
                                        <p:tav tm="0">
                                          <p:val>
                                            <p:fltVal val="0"/>
                                          </p:val>
                                        </p:tav>
                                        <p:tav tm="100000">
                                          <p:val>
                                            <p:strVal val="#ppt_w"/>
                                          </p:val>
                                        </p:tav>
                                      </p:tavLst>
                                    </p:anim>
                                    <p:anim calcmode="lin" valueType="num">
                                      <p:cBhvr>
                                        <p:cTn id="47" dur="750" fill="hold"/>
                                        <p:tgtEl>
                                          <p:spTgt spid="44"/>
                                        </p:tgtEl>
                                        <p:attrNameLst>
                                          <p:attrName>ppt_h</p:attrName>
                                        </p:attrNameLst>
                                      </p:cBhvr>
                                      <p:tavLst>
                                        <p:tav tm="0">
                                          <p:val>
                                            <p:fltVal val="0"/>
                                          </p:val>
                                        </p:tav>
                                        <p:tav tm="100000">
                                          <p:val>
                                            <p:strVal val="#ppt_h"/>
                                          </p:val>
                                        </p:tav>
                                      </p:tavLst>
                                    </p:anim>
                                    <p:animEffect transition="in" filter="fade">
                                      <p:cBhvr>
                                        <p:cTn id="48" dur="750"/>
                                        <p:tgtEl>
                                          <p:spTgt spid="44"/>
                                        </p:tgtEl>
                                      </p:cBhvr>
                                    </p:animEffect>
                                  </p:childTnLst>
                                </p:cTn>
                              </p:par>
                              <p:par>
                                <p:cTn id="49" presetID="53" presetClass="entr" presetSubtype="16" fill="hold" grpId="0" nodeType="withEffect">
                                  <p:stCondLst>
                                    <p:cond delay="2500"/>
                                  </p:stCondLst>
                                  <p:childTnLst>
                                    <p:set>
                                      <p:cBhvr>
                                        <p:cTn id="50" dur="1" fill="hold">
                                          <p:stCondLst>
                                            <p:cond delay="0"/>
                                          </p:stCondLst>
                                        </p:cTn>
                                        <p:tgtEl>
                                          <p:spTgt spid="47"/>
                                        </p:tgtEl>
                                        <p:attrNameLst>
                                          <p:attrName>style.visibility</p:attrName>
                                        </p:attrNameLst>
                                      </p:cBhvr>
                                      <p:to>
                                        <p:strVal val="visible"/>
                                      </p:to>
                                    </p:set>
                                    <p:anim calcmode="lin" valueType="num">
                                      <p:cBhvr>
                                        <p:cTn id="51" dur="750" fill="hold"/>
                                        <p:tgtEl>
                                          <p:spTgt spid="47"/>
                                        </p:tgtEl>
                                        <p:attrNameLst>
                                          <p:attrName>ppt_w</p:attrName>
                                        </p:attrNameLst>
                                      </p:cBhvr>
                                      <p:tavLst>
                                        <p:tav tm="0">
                                          <p:val>
                                            <p:fltVal val="0"/>
                                          </p:val>
                                        </p:tav>
                                        <p:tav tm="100000">
                                          <p:val>
                                            <p:strVal val="#ppt_w"/>
                                          </p:val>
                                        </p:tav>
                                      </p:tavLst>
                                    </p:anim>
                                    <p:anim calcmode="lin" valueType="num">
                                      <p:cBhvr>
                                        <p:cTn id="52" dur="750" fill="hold"/>
                                        <p:tgtEl>
                                          <p:spTgt spid="47"/>
                                        </p:tgtEl>
                                        <p:attrNameLst>
                                          <p:attrName>ppt_h</p:attrName>
                                        </p:attrNameLst>
                                      </p:cBhvr>
                                      <p:tavLst>
                                        <p:tav tm="0">
                                          <p:val>
                                            <p:fltVal val="0"/>
                                          </p:val>
                                        </p:tav>
                                        <p:tav tm="100000">
                                          <p:val>
                                            <p:strVal val="#ppt_h"/>
                                          </p:val>
                                        </p:tav>
                                      </p:tavLst>
                                    </p:anim>
                                    <p:animEffect transition="in" filter="fade">
                                      <p:cBhvr>
                                        <p:cTn id="53" dur="750"/>
                                        <p:tgtEl>
                                          <p:spTgt spid="47"/>
                                        </p:tgtEl>
                                      </p:cBhvr>
                                    </p:animEffect>
                                  </p:childTnLst>
                                </p:cTn>
                              </p:par>
                              <p:par>
                                <p:cTn id="54" presetID="53" presetClass="entr" presetSubtype="16" fill="hold" grpId="0" nodeType="withEffect">
                                  <p:stCondLst>
                                    <p:cond delay="2500"/>
                                  </p:stCondLst>
                                  <p:childTnLst>
                                    <p:set>
                                      <p:cBhvr>
                                        <p:cTn id="55" dur="1" fill="hold">
                                          <p:stCondLst>
                                            <p:cond delay="0"/>
                                          </p:stCondLst>
                                        </p:cTn>
                                        <p:tgtEl>
                                          <p:spTgt spid="45"/>
                                        </p:tgtEl>
                                        <p:attrNameLst>
                                          <p:attrName>style.visibility</p:attrName>
                                        </p:attrNameLst>
                                      </p:cBhvr>
                                      <p:to>
                                        <p:strVal val="visible"/>
                                      </p:to>
                                    </p:set>
                                    <p:anim calcmode="lin" valueType="num">
                                      <p:cBhvr>
                                        <p:cTn id="56" dur="750" fill="hold"/>
                                        <p:tgtEl>
                                          <p:spTgt spid="45"/>
                                        </p:tgtEl>
                                        <p:attrNameLst>
                                          <p:attrName>ppt_w</p:attrName>
                                        </p:attrNameLst>
                                      </p:cBhvr>
                                      <p:tavLst>
                                        <p:tav tm="0">
                                          <p:val>
                                            <p:fltVal val="0"/>
                                          </p:val>
                                        </p:tav>
                                        <p:tav tm="100000">
                                          <p:val>
                                            <p:strVal val="#ppt_w"/>
                                          </p:val>
                                        </p:tav>
                                      </p:tavLst>
                                    </p:anim>
                                    <p:anim calcmode="lin" valueType="num">
                                      <p:cBhvr>
                                        <p:cTn id="57" dur="750" fill="hold"/>
                                        <p:tgtEl>
                                          <p:spTgt spid="45"/>
                                        </p:tgtEl>
                                        <p:attrNameLst>
                                          <p:attrName>ppt_h</p:attrName>
                                        </p:attrNameLst>
                                      </p:cBhvr>
                                      <p:tavLst>
                                        <p:tav tm="0">
                                          <p:val>
                                            <p:fltVal val="0"/>
                                          </p:val>
                                        </p:tav>
                                        <p:tav tm="100000">
                                          <p:val>
                                            <p:strVal val="#ppt_h"/>
                                          </p:val>
                                        </p:tav>
                                      </p:tavLst>
                                    </p:anim>
                                    <p:animEffect transition="in" filter="fade">
                                      <p:cBhvr>
                                        <p:cTn id="58" dur="750"/>
                                        <p:tgtEl>
                                          <p:spTgt spid="45"/>
                                        </p:tgtEl>
                                      </p:cBhvr>
                                    </p:animEffect>
                                  </p:childTnLst>
                                </p:cTn>
                              </p:par>
                              <p:par>
                                <p:cTn id="59" presetID="53" presetClass="entr" presetSubtype="16" fill="hold" grpId="0" nodeType="withEffect">
                                  <p:stCondLst>
                                    <p:cond delay="2500"/>
                                  </p:stCondLst>
                                  <p:childTnLst>
                                    <p:set>
                                      <p:cBhvr>
                                        <p:cTn id="60" dur="1" fill="hold">
                                          <p:stCondLst>
                                            <p:cond delay="0"/>
                                          </p:stCondLst>
                                        </p:cTn>
                                        <p:tgtEl>
                                          <p:spTgt spid="46"/>
                                        </p:tgtEl>
                                        <p:attrNameLst>
                                          <p:attrName>style.visibility</p:attrName>
                                        </p:attrNameLst>
                                      </p:cBhvr>
                                      <p:to>
                                        <p:strVal val="visible"/>
                                      </p:to>
                                    </p:set>
                                    <p:anim calcmode="lin" valueType="num">
                                      <p:cBhvr>
                                        <p:cTn id="61" dur="750" fill="hold"/>
                                        <p:tgtEl>
                                          <p:spTgt spid="46"/>
                                        </p:tgtEl>
                                        <p:attrNameLst>
                                          <p:attrName>ppt_w</p:attrName>
                                        </p:attrNameLst>
                                      </p:cBhvr>
                                      <p:tavLst>
                                        <p:tav tm="0">
                                          <p:val>
                                            <p:fltVal val="0"/>
                                          </p:val>
                                        </p:tav>
                                        <p:tav tm="100000">
                                          <p:val>
                                            <p:strVal val="#ppt_w"/>
                                          </p:val>
                                        </p:tav>
                                      </p:tavLst>
                                    </p:anim>
                                    <p:anim calcmode="lin" valueType="num">
                                      <p:cBhvr>
                                        <p:cTn id="62" dur="750" fill="hold"/>
                                        <p:tgtEl>
                                          <p:spTgt spid="46"/>
                                        </p:tgtEl>
                                        <p:attrNameLst>
                                          <p:attrName>ppt_h</p:attrName>
                                        </p:attrNameLst>
                                      </p:cBhvr>
                                      <p:tavLst>
                                        <p:tav tm="0">
                                          <p:val>
                                            <p:fltVal val="0"/>
                                          </p:val>
                                        </p:tav>
                                        <p:tav tm="100000">
                                          <p:val>
                                            <p:strVal val="#ppt_h"/>
                                          </p:val>
                                        </p:tav>
                                      </p:tavLst>
                                    </p:anim>
                                    <p:animEffect transition="in" filter="fade">
                                      <p:cBhvr>
                                        <p:cTn id="63" dur="750"/>
                                        <p:tgtEl>
                                          <p:spTgt spid="46"/>
                                        </p:tgtEl>
                                      </p:cBhvr>
                                    </p:animEffect>
                                  </p:childTnLst>
                                </p:cTn>
                              </p:par>
                              <p:par>
                                <p:cTn id="64" presetID="10" presetClass="entr" presetSubtype="0" fill="hold" grpId="0" nodeType="withEffect">
                                  <p:stCondLst>
                                    <p:cond delay="250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750"/>
                                        <p:tgtEl>
                                          <p:spTgt spid="38"/>
                                        </p:tgtEl>
                                      </p:cBhvr>
                                    </p:animEffect>
                                  </p:childTnLst>
                                </p:cTn>
                              </p:par>
                              <p:par>
                                <p:cTn id="67" presetID="10" presetClass="entr" presetSubtype="0" fill="hold" grpId="0" nodeType="withEffect">
                                  <p:stCondLst>
                                    <p:cond delay="250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750"/>
                                        <p:tgtEl>
                                          <p:spTgt spid="41"/>
                                        </p:tgtEl>
                                      </p:cBhvr>
                                    </p:animEffect>
                                  </p:childTnLst>
                                </p:cTn>
                              </p:par>
                              <p:par>
                                <p:cTn id="70" presetID="10" presetClass="entr" presetSubtype="0" fill="hold" grpId="0" nodeType="withEffect">
                                  <p:stCondLst>
                                    <p:cond delay="250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750"/>
                                        <p:tgtEl>
                                          <p:spTgt spid="39"/>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750"/>
                                        <p:tgtEl>
                                          <p:spTgt spid="40"/>
                                        </p:tgtEl>
                                      </p:cBhvr>
                                    </p:animEffect>
                                  </p:childTnLst>
                                </p:cTn>
                              </p:par>
                              <p:par>
                                <p:cTn id="76" presetID="10" presetClass="entr" presetSubtype="0" fill="hold" grpId="0" nodeType="withEffect">
                                  <p:stCondLst>
                                    <p:cond delay="250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750"/>
                                        <p:tgtEl>
                                          <p:spTgt spid="19"/>
                                        </p:tgtEl>
                                      </p:cBhvr>
                                    </p:animEffect>
                                  </p:childTnLst>
                                </p:cTn>
                              </p:par>
                              <p:par>
                                <p:cTn id="79" presetID="10" presetClass="entr" presetSubtype="0" fill="hold" grpId="0" nodeType="withEffect">
                                  <p:stCondLst>
                                    <p:cond delay="250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750"/>
                                        <p:tgtEl>
                                          <p:spTgt spid="20"/>
                                        </p:tgtEl>
                                      </p:cBhvr>
                                    </p:animEffect>
                                  </p:childTnLst>
                                </p:cTn>
                              </p:par>
                              <p:par>
                                <p:cTn id="82" presetID="10" presetClass="entr" presetSubtype="0" fill="hold" grpId="0" nodeType="withEffect">
                                  <p:stCondLst>
                                    <p:cond delay="250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750"/>
                                        <p:tgtEl>
                                          <p:spTgt spid="21"/>
                                        </p:tgtEl>
                                      </p:cBhvr>
                                    </p:animEffect>
                                  </p:childTnLst>
                                </p:cTn>
                              </p:par>
                              <p:par>
                                <p:cTn id="85" presetID="10" presetClass="entr" presetSubtype="0" fill="hold" grpId="0" nodeType="withEffect">
                                  <p:stCondLst>
                                    <p:cond delay="250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750"/>
                                        <p:tgtEl>
                                          <p:spTgt spid="22"/>
                                        </p:tgtEl>
                                      </p:cBhvr>
                                    </p:animEffect>
                                  </p:childTnLst>
                                </p:cTn>
                              </p:par>
                              <p:par>
                                <p:cTn id="88" presetID="10" presetClass="entr" presetSubtype="0" fill="hold" grpId="0" nodeType="withEffect">
                                  <p:stCondLst>
                                    <p:cond delay="250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750"/>
                                        <p:tgtEl>
                                          <p:spTgt spid="23"/>
                                        </p:tgtEl>
                                      </p:cBhvr>
                                    </p:animEffect>
                                  </p:childTnLst>
                                </p:cTn>
                              </p:par>
                              <p:par>
                                <p:cTn id="91" presetID="10" presetClass="entr" presetSubtype="0" fill="hold" grpId="0" nodeType="withEffect">
                                  <p:stCondLst>
                                    <p:cond delay="250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750"/>
                                        <p:tgtEl>
                                          <p:spTgt spid="24"/>
                                        </p:tgtEl>
                                      </p:cBhvr>
                                    </p:animEffect>
                                  </p:childTnLst>
                                </p:cTn>
                              </p:par>
                              <p:par>
                                <p:cTn id="94" presetID="10" presetClass="entr" presetSubtype="0" fill="hold" grpId="0" nodeType="withEffect">
                                  <p:stCondLst>
                                    <p:cond delay="250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750"/>
                                        <p:tgtEl>
                                          <p:spTgt spid="25"/>
                                        </p:tgtEl>
                                      </p:cBhvr>
                                    </p:animEffect>
                                  </p:childTnLst>
                                </p:cTn>
                              </p:par>
                              <p:par>
                                <p:cTn id="97" presetID="10" presetClass="entr" presetSubtype="0" fill="hold" grpId="0" nodeType="withEffect">
                                  <p:stCondLst>
                                    <p:cond delay="2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3" grpId="2" animBg="1"/>
      <p:bldP spid="3" grpId="0"/>
      <p:bldP spid="3" grpId="2"/>
      <p:bldP spid="17" grpId="0" animBg="1"/>
      <p:bldP spid="17" grpId="1" animBg="1"/>
      <p:bldP spid="18" grpId="0" animBg="1"/>
      <p:bldP spid="18" grpId="1" animBg="1"/>
      <p:bldP spid="19" grpId="0"/>
      <p:bldP spid="20" grpId="0"/>
      <p:bldP spid="21" grpId="0"/>
      <p:bldP spid="22" grpId="0"/>
      <p:bldP spid="23" grpId="0"/>
      <p:bldP spid="24" grpId="0"/>
      <p:bldP spid="25" grpId="0"/>
      <p:bldP spid="26" grpId="0"/>
      <p:bldP spid="38" grpId="0"/>
      <p:bldP spid="41" grpId="0"/>
      <p:bldP spid="44" grpId="0" animBg="1"/>
      <p:bldP spid="47" grpId="0" animBg="1"/>
      <p:bldP spid="15" grpId="0" animBg="1"/>
      <p:bldP spid="16" grpId="0" animBg="1"/>
      <p:bldP spid="39" grpId="0"/>
      <p:bldP spid="40" grpId="0"/>
      <p:bldP spid="45" grpId="0" animBg="1"/>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05</a:t>
            </a:r>
            <a:endParaRPr lang="zh-CN" altLang="en-US" sz="3200" b="1" dirty="0">
              <a:solidFill>
                <a:schemeClr val="accent2"/>
              </a:solidFill>
            </a:endParaRPr>
          </a:p>
        </p:txBody>
      </p:sp>
      <p:sp>
        <p:nvSpPr>
          <p:cNvPr id="6" name="文本框 5"/>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7" name="矩形 6"/>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sp>
        <p:nvSpPr>
          <p:cNvPr id="8" name="椭圆 7"/>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61197" y="2000066"/>
            <a:ext cx="7372741" cy="757130"/>
          </a:xfrm>
          <a:prstGeom prst="rect">
            <a:avLst/>
          </a:prstGeom>
        </p:spPr>
        <p:txBody>
          <a:bodyPr wrap="square">
            <a:spAutoFit/>
          </a:bodyPr>
          <a:lstStyle/>
          <a:p>
            <a:pPr>
              <a:lnSpc>
                <a:spcPct val="120000"/>
              </a:lnSpc>
            </a:pPr>
            <a:r>
              <a:rPr lang="en-US" altLang="zh-CN" sz="1200" dirty="0">
                <a:solidFill>
                  <a:schemeClr val="accent2"/>
                </a:solidFill>
                <a:latin typeface="+mj-lt"/>
              </a:rPr>
              <a:t>Four short words </a:t>
            </a:r>
            <a:r>
              <a:rPr lang="en-US" altLang="zh-CN" sz="1200" dirty="0"/>
              <a:t>sum up what has lifted most successful individuals above the crowd: a little bit more.</a:t>
            </a:r>
            <a:r>
              <a:rPr lang="en-US" altLang="zh-CN" sz="1200" dirty="0">
                <a:solidFill>
                  <a:schemeClr val="tx1">
                    <a:lumMod val="75000"/>
                    <a:lumOff val="25000"/>
                  </a:schemeClr>
                </a:solidFill>
              </a:rPr>
              <a:t> experience as your reference, prudence as your brother and hope as your sentry.</a:t>
            </a:r>
            <a:r>
              <a:rPr lang="en-US" altLang="zh-CN" sz="1200" dirty="0"/>
              <a:t> Four short words sum up what has lifted most successful individuals above the crowd</a:t>
            </a:r>
            <a:endParaRPr lang="zh-CN" altLang="en-US" sz="1200" dirty="0">
              <a:solidFill>
                <a:schemeClr val="tx1">
                  <a:lumMod val="75000"/>
                  <a:lumOff val="25000"/>
                </a:schemeClr>
              </a:solidFill>
              <a:latin typeface="ITC Avant Garde Std XLt" panose="020B0302020202020204" pitchFamily="34" charset="0"/>
            </a:endParaRPr>
          </a:p>
        </p:txBody>
      </p:sp>
      <p:cxnSp>
        <p:nvCxnSpPr>
          <p:cNvPr id="10" name="直接连接符 9"/>
          <p:cNvCxnSpPr/>
          <p:nvPr/>
        </p:nvCxnSpPr>
        <p:spPr>
          <a:xfrm>
            <a:off x="1446731" y="2911152"/>
            <a:ext cx="702595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465392" y="1822108"/>
            <a:ext cx="541176" cy="107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06"/>
          </a:p>
        </p:txBody>
      </p:sp>
      <p:graphicFrame>
        <p:nvGraphicFramePr>
          <p:cNvPr id="12" name="图表 11"/>
          <p:cNvGraphicFramePr/>
          <p:nvPr>
            <p:extLst>
              <p:ext uri="{D42A27DB-BD31-4B8C-83A1-F6EECF244321}">
                <p14:modId xmlns:p14="http://schemas.microsoft.com/office/powerpoint/2010/main" val="1191791056"/>
              </p:ext>
            </p:extLst>
          </p:nvPr>
        </p:nvGraphicFramePr>
        <p:xfrm>
          <a:off x="1361195" y="3073520"/>
          <a:ext cx="7251446" cy="3168661"/>
        </p:xfrm>
        <a:graphic>
          <a:graphicData uri="http://schemas.openxmlformats.org/drawingml/2006/chart">
            <c:chart xmlns:c="http://schemas.openxmlformats.org/drawingml/2006/chart" xmlns:r="http://schemas.openxmlformats.org/officeDocument/2006/relationships" r:id="rId3"/>
          </a:graphicData>
        </a:graphic>
      </p:graphicFrame>
      <p:sp>
        <p:nvSpPr>
          <p:cNvPr id="16" name="矩形 15"/>
          <p:cNvSpPr/>
          <p:nvPr/>
        </p:nvSpPr>
        <p:spPr>
          <a:xfrm>
            <a:off x="9984508" y="0"/>
            <a:ext cx="29821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8242440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63" presetClass="path" presetSubtype="0" decel="50000" fill="hold" grpId="1" nodeType="withEffect">
                                  <p:stCondLst>
                                    <p:cond delay="0"/>
                                  </p:stCondLst>
                                  <p:childTnLst>
                                    <p:animMotion origin="layout" path="M -0.01562 -3.7037E-6 L 0.11081 -3.7037E-6 " pathEditMode="relative" rAng="0" ptsTypes="AA">
                                      <p:cBhvr>
                                        <p:cTn id="8" dur="750" spd="-100000" fill="hold"/>
                                        <p:tgtEl>
                                          <p:spTgt spid="16"/>
                                        </p:tgtEl>
                                        <p:attrNameLst>
                                          <p:attrName>ppt_x</p:attrName>
                                          <p:attrName>ppt_y</p:attrName>
                                        </p:attrNameLst>
                                      </p:cBhvr>
                                      <p:rCtr x="6315" y="0"/>
                                    </p:animMotion>
                                  </p:childTnLst>
                                </p:cTn>
                              </p:par>
                              <p:par>
                                <p:cTn id="9" presetID="35" presetClass="path" presetSubtype="0" accel="50000" decel="50000" fill="hold" grpId="2" nodeType="withEffect">
                                  <p:stCondLst>
                                    <p:cond delay="750"/>
                                  </p:stCondLst>
                                  <p:childTnLst>
                                    <p:animMotion origin="layout" path="M -0.01562 -3.7037E-6 L -2.29167E-6 -3.7037E-6 " pathEditMode="relative" rAng="0" ptsTypes="AA">
                                      <p:cBhvr>
                                        <p:cTn id="10" dur="750" fill="hold"/>
                                        <p:tgtEl>
                                          <p:spTgt spid="16"/>
                                        </p:tgtEl>
                                        <p:attrNameLst>
                                          <p:attrName>ppt_x</p:attrName>
                                          <p:attrName>ppt_y</p:attrName>
                                        </p:attrNameLst>
                                      </p:cBhvr>
                                      <p:rCtr x="781" y="0"/>
                                    </p:animMotion>
                                  </p:childTnLst>
                                </p:cTn>
                              </p:par>
                              <p:par>
                                <p:cTn id="11" presetID="10" presetClass="entr" presetSubtype="0" fill="hold" grpId="0" nodeType="withEffect">
                                  <p:stCondLst>
                                    <p:cond delay="1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7" presetClass="entr" presetSubtype="8" fill="hold" grpId="0" nodeType="withEffect">
                                  <p:stCondLst>
                                    <p:cond delay="15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ppt_x</p:attrName>
                                        </p:attrNameLst>
                                      </p:cBhvr>
                                      <p:tavLst>
                                        <p:tav tm="0">
                                          <p:val>
                                            <p:strVal val="#ppt_x-#ppt_w/2"/>
                                          </p:val>
                                        </p:tav>
                                        <p:tav tm="100000">
                                          <p:val>
                                            <p:strVal val="#ppt_x"/>
                                          </p:val>
                                        </p:tav>
                                      </p:tavLst>
                                    </p:anim>
                                    <p:anim calcmode="lin" valueType="num">
                                      <p:cBhvr>
                                        <p:cTn id="17" dur="750" fill="hold"/>
                                        <p:tgtEl>
                                          <p:spTgt spid="11"/>
                                        </p:tgtEl>
                                        <p:attrNameLst>
                                          <p:attrName>ppt_y</p:attrName>
                                        </p:attrNameLst>
                                      </p:cBhvr>
                                      <p:tavLst>
                                        <p:tav tm="0">
                                          <p:val>
                                            <p:strVal val="#ppt_y"/>
                                          </p:val>
                                        </p:tav>
                                        <p:tav tm="100000">
                                          <p:val>
                                            <p:strVal val="#ppt_y"/>
                                          </p:val>
                                        </p:tav>
                                      </p:tavLst>
                                    </p:anim>
                                    <p:anim calcmode="lin" valueType="num">
                                      <p:cBhvr>
                                        <p:cTn id="18" dur="750" fill="hold"/>
                                        <p:tgtEl>
                                          <p:spTgt spid="11"/>
                                        </p:tgtEl>
                                        <p:attrNameLst>
                                          <p:attrName>ppt_w</p:attrName>
                                        </p:attrNameLst>
                                      </p:cBhvr>
                                      <p:tavLst>
                                        <p:tav tm="0">
                                          <p:val>
                                            <p:fltVal val="0"/>
                                          </p:val>
                                        </p:tav>
                                        <p:tav tm="100000">
                                          <p:val>
                                            <p:strVal val="#ppt_w"/>
                                          </p:val>
                                        </p:tav>
                                      </p:tavLst>
                                    </p:anim>
                                    <p:anim calcmode="lin" valueType="num">
                                      <p:cBhvr>
                                        <p:cTn id="19" dur="750" fill="hold"/>
                                        <p:tgtEl>
                                          <p:spTgt spid="11"/>
                                        </p:tgtEl>
                                        <p:attrNameLst>
                                          <p:attrName>ppt_h</p:attrName>
                                        </p:attrNameLst>
                                      </p:cBhvr>
                                      <p:tavLst>
                                        <p:tav tm="0">
                                          <p:val>
                                            <p:strVal val="#ppt_h"/>
                                          </p:val>
                                        </p:tav>
                                        <p:tav tm="100000">
                                          <p:val>
                                            <p:strVal val="#ppt_h"/>
                                          </p:val>
                                        </p:tav>
                                      </p:tavLst>
                                    </p:anim>
                                  </p:childTnLst>
                                </p:cTn>
                              </p:par>
                              <p:par>
                                <p:cTn id="20" presetID="22" presetClass="entr" presetSubtype="8" fill="hold" grpId="0"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250"/>
                                        <p:tgtEl>
                                          <p:spTgt spid="9"/>
                                        </p:tgtEl>
                                      </p:cBhvr>
                                    </p:animEffect>
                                  </p:childTnLst>
                                </p:cTn>
                              </p:par>
                              <p:par>
                                <p:cTn id="23" presetID="22" presetClass="entr" presetSubtype="8" fill="hold" nodeType="withEffect">
                                  <p:stCondLst>
                                    <p:cond delay="15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Graphic spid="12" grpId="0">
        <p:bldAsOne/>
      </p:bldGraphic>
      <p:bldP spid="16" grpId="0" animBg="1"/>
      <p:bldP spid="16" grpId="1" animBg="1"/>
      <p:bldP spid="16"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33"/>
          <p:cNvSpPr/>
          <p:nvPr/>
        </p:nvSpPr>
        <p:spPr>
          <a:xfrm>
            <a:off x="4138586" y="1491753"/>
            <a:ext cx="3935146" cy="3935146"/>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椭圆 32"/>
          <p:cNvSpPr/>
          <p:nvPr/>
        </p:nvSpPr>
        <p:spPr>
          <a:xfrm>
            <a:off x="4188227" y="1531234"/>
            <a:ext cx="3815544" cy="3815544"/>
          </a:xfrm>
          <a:prstGeom prst="ellipse">
            <a:avLst/>
          </a:prstGeom>
          <a:solidFill>
            <a:schemeClr val="bg1">
              <a:lumMod val="9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flipV="1">
            <a:off x="8855903" y="5627341"/>
            <a:ext cx="105358" cy="105358"/>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4248149" y="1591156"/>
            <a:ext cx="3695700" cy="369570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5"/>
          <p:cNvSpPr/>
          <p:nvPr/>
        </p:nvSpPr>
        <p:spPr>
          <a:xfrm>
            <a:off x="6790157" y="1415735"/>
            <a:ext cx="1012723" cy="1012723"/>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文本框 26"/>
          <p:cNvSpPr txBox="1"/>
          <p:nvPr/>
        </p:nvSpPr>
        <p:spPr>
          <a:xfrm>
            <a:off x="4959925" y="2630095"/>
            <a:ext cx="2272148" cy="584775"/>
          </a:xfrm>
          <a:prstGeom prst="rect">
            <a:avLst/>
          </a:prstGeom>
          <a:noFill/>
        </p:spPr>
        <p:txBody>
          <a:bodyPr wrap="square" rtlCol="0">
            <a:spAutoFit/>
          </a:bodyPr>
          <a:lstStyle/>
          <a:p>
            <a:pPr algn="ctr"/>
            <a:r>
              <a:rPr lang="en-US" altLang="zh-CN" sz="3200" dirty="0">
                <a:solidFill>
                  <a:schemeClr val="accent2"/>
                </a:solidFill>
                <a:latin typeface="+mj-lt"/>
              </a:rPr>
              <a:t>Part Four</a:t>
            </a:r>
            <a:endParaRPr lang="zh-CN" altLang="en-US" sz="3200" dirty="0">
              <a:solidFill>
                <a:schemeClr val="accent2"/>
              </a:solidFill>
              <a:latin typeface="+mj-lt"/>
            </a:endParaRPr>
          </a:p>
        </p:txBody>
      </p:sp>
      <p:sp>
        <p:nvSpPr>
          <p:cNvPr id="28" name="矩形 27"/>
          <p:cNvSpPr/>
          <p:nvPr/>
        </p:nvSpPr>
        <p:spPr>
          <a:xfrm>
            <a:off x="4487332" y="3155780"/>
            <a:ext cx="3217334" cy="978729"/>
          </a:xfrm>
          <a:prstGeom prst="rect">
            <a:avLst/>
          </a:prstGeom>
        </p:spPr>
        <p:txBody>
          <a:bodyPr wrap="square">
            <a:spAutoFit/>
          </a:bodyPr>
          <a:lstStyle/>
          <a:p>
            <a:pPr algn="ctr">
              <a:lnSpc>
                <a:spcPct val="120000"/>
              </a:lnSpc>
            </a:pPr>
            <a:r>
              <a:rPr lang="en-US" altLang="zh-CN" sz="1600" dirty="0">
                <a:solidFill>
                  <a:schemeClr val="tx1">
                    <a:lumMod val="75000"/>
                    <a:lumOff val="25000"/>
                  </a:schemeClr>
                </a:solidFill>
              </a:rPr>
              <a:t>The best preparation for tomorrow is doing your best best today.</a:t>
            </a:r>
            <a:endParaRPr lang="zh-CN" altLang="en-US" sz="1600" dirty="0">
              <a:solidFill>
                <a:schemeClr val="tx1">
                  <a:lumMod val="75000"/>
                  <a:lumOff val="25000"/>
                </a:schemeClr>
              </a:solidFill>
            </a:endParaRPr>
          </a:p>
        </p:txBody>
      </p:sp>
      <p:sp>
        <p:nvSpPr>
          <p:cNvPr id="30" name="矩形 29"/>
          <p:cNvSpPr/>
          <p:nvPr/>
        </p:nvSpPr>
        <p:spPr>
          <a:xfrm>
            <a:off x="6908799" y="1615778"/>
            <a:ext cx="780983" cy="707886"/>
          </a:xfrm>
          <a:prstGeom prst="rect">
            <a:avLst/>
          </a:prstGeom>
        </p:spPr>
        <p:txBody>
          <a:bodyPr wrap="none">
            <a:spAutoFit/>
          </a:bodyPr>
          <a:lstStyle/>
          <a:p>
            <a:pPr algn="ctr"/>
            <a:r>
              <a:rPr lang="en-US" altLang="zh-CN" sz="4000" b="1" dirty="0">
                <a:solidFill>
                  <a:schemeClr val="accent2"/>
                </a:solidFill>
              </a:rPr>
              <a:t>04</a:t>
            </a:r>
            <a:endParaRPr lang="zh-CN" altLang="en-US" sz="4000" b="1" dirty="0">
              <a:solidFill>
                <a:schemeClr val="accent2"/>
              </a:solidFill>
            </a:endParaRPr>
          </a:p>
        </p:txBody>
      </p:sp>
      <p:sp>
        <p:nvSpPr>
          <p:cNvPr id="35" name="圆角矩形 34"/>
          <p:cNvSpPr/>
          <p:nvPr/>
        </p:nvSpPr>
        <p:spPr>
          <a:xfrm>
            <a:off x="5931706" y="4253809"/>
            <a:ext cx="348906" cy="6096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6106159" y="4429760"/>
            <a:ext cx="0" cy="782320"/>
          </a:xfrm>
          <a:prstGeom prst="line">
            <a:avLst/>
          </a:prstGeom>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534158" y="3251046"/>
            <a:ext cx="375920" cy="375920"/>
            <a:chOff x="1534158" y="3352646"/>
            <a:chExt cx="375920" cy="375920"/>
          </a:xfrm>
        </p:grpSpPr>
        <p:sp>
          <p:nvSpPr>
            <p:cNvPr id="101" name="椭圆 100"/>
            <p:cNvSpPr/>
            <p:nvPr/>
          </p:nvSpPr>
          <p:spPr>
            <a:xfrm>
              <a:off x="1534158"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2" name="等腰三角形 101"/>
            <p:cNvSpPr/>
            <p:nvPr/>
          </p:nvSpPr>
          <p:spPr>
            <a:xfrm rot="16200000">
              <a:off x="1633052" y="3472583"/>
              <a:ext cx="157811" cy="13604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 name="组合 1"/>
          <p:cNvGrpSpPr/>
          <p:nvPr/>
        </p:nvGrpSpPr>
        <p:grpSpPr>
          <a:xfrm>
            <a:off x="10302240" y="3251046"/>
            <a:ext cx="375920" cy="375920"/>
            <a:chOff x="10302240" y="3352646"/>
            <a:chExt cx="375920" cy="375920"/>
          </a:xfrm>
        </p:grpSpPr>
        <p:sp>
          <p:nvSpPr>
            <p:cNvPr id="98" name="椭圆 97"/>
            <p:cNvSpPr/>
            <p:nvPr/>
          </p:nvSpPr>
          <p:spPr>
            <a:xfrm>
              <a:off x="10302240"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3" name="等腰三角形 102"/>
            <p:cNvSpPr/>
            <p:nvPr/>
          </p:nvSpPr>
          <p:spPr>
            <a:xfrm rot="5400000" flipH="1">
              <a:off x="10441775" y="3472584"/>
              <a:ext cx="157811" cy="13604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Tree>
    <p:extLst>
      <p:ext uri="{BB962C8B-B14F-4D97-AF65-F5344CB8AC3E}">
        <p14:creationId xmlns:p14="http://schemas.microsoft.com/office/powerpoint/2010/main" val="279340446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64" presetClass="path" presetSubtype="0" decel="30000" fill="hold" grpId="1" nodeType="withEffect">
                                  <p:stCondLst>
                                    <p:cond delay="0"/>
                                  </p:stCondLst>
                                  <p:childTnLst>
                                    <p:animMotion origin="layout" path="M 0 0.03889 L 0 -0.14815 " pathEditMode="relative" rAng="0" ptsTypes="AA">
                                      <p:cBhvr>
                                        <p:cTn id="9" dur="750" spd="-100000" fill="hold"/>
                                        <p:tgtEl>
                                          <p:spTgt spid="25"/>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0 0.03842 L 0 1.11111E-6 " pathEditMode="relative" rAng="0" ptsTypes="AA">
                                      <p:cBhvr>
                                        <p:cTn id="11" dur="750" fill="hold"/>
                                        <p:tgtEl>
                                          <p:spTgt spid="25"/>
                                        </p:tgtEl>
                                        <p:attrNameLst>
                                          <p:attrName>ppt_x</p:attrName>
                                          <p:attrName>ppt_y</p:attrName>
                                        </p:attrNameLst>
                                      </p:cBhvr>
                                      <p:rCtr x="0" y="-1921"/>
                                    </p:animMotion>
                                  </p:childTnLst>
                                </p:cTn>
                              </p:par>
                              <p:par>
                                <p:cTn id="12" presetID="53" presetClass="entr" presetSubtype="16" fill="hold" grpId="0" nodeType="withEffect">
                                  <p:stCondLst>
                                    <p:cond delay="1250"/>
                                  </p:stCondLst>
                                  <p:childTnLst>
                                    <p:set>
                                      <p:cBhvr>
                                        <p:cTn id="13" dur="1" fill="hold">
                                          <p:stCondLst>
                                            <p:cond delay="0"/>
                                          </p:stCondLst>
                                        </p:cTn>
                                        <p:tgtEl>
                                          <p:spTgt spid="26"/>
                                        </p:tgtEl>
                                        <p:attrNameLst>
                                          <p:attrName>style.visibility</p:attrName>
                                        </p:attrNameLst>
                                      </p:cBhvr>
                                      <p:to>
                                        <p:strVal val="visible"/>
                                      </p:to>
                                    </p:set>
                                    <p:anim calcmode="lin" valueType="num">
                                      <p:cBhvr>
                                        <p:cTn id="14" dur="750" fill="hold"/>
                                        <p:tgtEl>
                                          <p:spTgt spid="26"/>
                                        </p:tgtEl>
                                        <p:attrNameLst>
                                          <p:attrName>ppt_w</p:attrName>
                                        </p:attrNameLst>
                                      </p:cBhvr>
                                      <p:tavLst>
                                        <p:tav tm="0">
                                          <p:val>
                                            <p:fltVal val="0"/>
                                          </p:val>
                                        </p:tav>
                                        <p:tav tm="100000">
                                          <p:val>
                                            <p:strVal val="#ppt_w"/>
                                          </p:val>
                                        </p:tav>
                                      </p:tavLst>
                                    </p:anim>
                                    <p:anim calcmode="lin" valueType="num">
                                      <p:cBhvr>
                                        <p:cTn id="15" dur="750" fill="hold"/>
                                        <p:tgtEl>
                                          <p:spTgt spid="26"/>
                                        </p:tgtEl>
                                        <p:attrNameLst>
                                          <p:attrName>ppt_h</p:attrName>
                                        </p:attrNameLst>
                                      </p:cBhvr>
                                      <p:tavLst>
                                        <p:tav tm="0">
                                          <p:val>
                                            <p:fltVal val="0"/>
                                          </p:val>
                                        </p:tav>
                                        <p:tav tm="100000">
                                          <p:val>
                                            <p:strVal val="#ppt_h"/>
                                          </p:val>
                                        </p:tav>
                                      </p:tavLst>
                                    </p:anim>
                                    <p:animEffect transition="in" filter="fade">
                                      <p:cBhvr>
                                        <p:cTn id="16" dur="750"/>
                                        <p:tgtEl>
                                          <p:spTgt spid="26"/>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750"/>
                                        <p:tgtEl>
                                          <p:spTgt spid="27"/>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750"/>
                                        <p:tgtEl>
                                          <p:spTgt spid="28"/>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750"/>
                                        <p:tgtEl>
                                          <p:spTgt spid="34"/>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750"/>
                                        <p:tgtEl>
                                          <p:spTgt spid="33"/>
                                        </p:tgtEl>
                                      </p:cBhvr>
                                    </p:animEffect>
                                  </p:childTnLst>
                                </p:cTn>
                              </p:par>
                              <p:par>
                                <p:cTn id="29" presetID="53" presetClass="entr" presetSubtype="16" fill="hold" nodeType="withEffect">
                                  <p:stCondLst>
                                    <p:cond delay="1750"/>
                                  </p:stCondLst>
                                  <p:childTnLst>
                                    <p:set>
                                      <p:cBhvr>
                                        <p:cTn id="30" dur="1" fill="hold">
                                          <p:stCondLst>
                                            <p:cond delay="0"/>
                                          </p:stCondLst>
                                        </p:cTn>
                                        <p:tgtEl>
                                          <p:spTgt spid="3"/>
                                        </p:tgtEl>
                                        <p:attrNameLst>
                                          <p:attrName>style.visibility</p:attrName>
                                        </p:attrNameLst>
                                      </p:cBhvr>
                                      <p:to>
                                        <p:strVal val="visible"/>
                                      </p:to>
                                    </p:set>
                                    <p:anim calcmode="lin" valueType="num">
                                      <p:cBhvr>
                                        <p:cTn id="31" dur="750" fill="hold"/>
                                        <p:tgtEl>
                                          <p:spTgt spid="3"/>
                                        </p:tgtEl>
                                        <p:attrNameLst>
                                          <p:attrName>ppt_w</p:attrName>
                                        </p:attrNameLst>
                                      </p:cBhvr>
                                      <p:tavLst>
                                        <p:tav tm="0">
                                          <p:val>
                                            <p:fltVal val="0"/>
                                          </p:val>
                                        </p:tav>
                                        <p:tav tm="100000">
                                          <p:val>
                                            <p:strVal val="#ppt_w"/>
                                          </p:val>
                                        </p:tav>
                                      </p:tavLst>
                                    </p:anim>
                                    <p:anim calcmode="lin" valueType="num">
                                      <p:cBhvr>
                                        <p:cTn id="32" dur="750" fill="hold"/>
                                        <p:tgtEl>
                                          <p:spTgt spid="3"/>
                                        </p:tgtEl>
                                        <p:attrNameLst>
                                          <p:attrName>ppt_h</p:attrName>
                                        </p:attrNameLst>
                                      </p:cBhvr>
                                      <p:tavLst>
                                        <p:tav tm="0">
                                          <p:val>
                                            <p:fltVal val="0"/>
                                          </p:val>
                                        </p:tav>
                                        <p:tav tm="100000">
                                          <p:val>
                                            <p:strVal val="#ppt_h"/>
                                          </p:val>
                                        </p:tav>
                                      </p:tavLst>
                                    </p:anim>
                                    <p:animEffect transition="in" filter="fade">
                                      <p:cBhvr>
                                        <p:cTn id="33" dur="750"/>
                                        <p:tgtEl>
                                          <p:spTgt spid="3"/>
                                        </p:tgtEl>
                                      </p:cBhvr>
                                    </p:animEffect>
                                  </p:childTnLst>
                                </p:cTn>
                              </p:par>
                              <p:par>
                                <p:cTn id="34" presetID="53" presetClass="entr" presetSubtype="16" fill="hold" nodeType="withEffect">
                                  <p:stCondLst>
                                    <p:cond delay="1750"/>
                                  </p:stCondLst>
                                  <p:childTnLst>
                                    <p:set>
                                      <p:cBhvr>
                                        <p:cTn id="35" dur="1" fill="hold">
                                          <p:stCondLst>
                                            <p:cond delay="0"/>
                                          </p:stCondLst>
                                        </p:cTn>
                                        <p:tgtEl>
                                          <p:spTgt spid="2"/>
                                        </p:tgtEl>
                                        <p:attrNameLst>
                                          <p:attrName>style.visibility</p:attrName>
                                        </p:attrNameLst>
                                      </p:cBhvr>
                                      <p:to>
                                        <p:strVal val="visible"/>
                                      </p:to>
                                    </p:set>
                                    <p:anim calcmode="lin" valueType="num">
                                      <p:cBhvr>
                                        <p:cTn id="36" dur="750" fill="hold"/>
                                        <p:tgtEl>
                                          <p:spTgt spid="2"/>
                                        </p:tgtEl>
                                        <p:attrNameLst>
                                          <p:attrName>ppt_w</p:attrName>
                                        </p:attrNameLst>
                                      </p:cBhvr>
                                      <p:tavLst>
                                        <p:tav tm="0">
                                          <p:val>
                                            <p:fltVal val="0"/>
                                          </p:val>
                                        </p:tav>
                                        <p:tav tm="100000">
                                          <p:val>
                                            <p:strVal val="#ppt_w"/>
                                          </p:val>
                                        </p:tav>
                                      </p:tavLst>
                                    </p:anim>
                                    <p:anim calcmode="lin" valueType="num">
                                      <p:cBhvr>
                                        <p:cTn id="37" dur="750" fill="hold"/>
                                        <p:tgtEl>
                                          <p:spTgt spid="2"/>
                                        </p:tgtEl>
                                        <p:attrNameLst>
                                          <p:attrName>ppt_h</p:attrName>
                                        </p:attrNameLst>
                                      </p:cBhvr>
                                      <p:tavLst>
                                        <p:tav tm="0">
                                          <p:val>
                                            <p:fltVal val="0"/>
                                          </p:val>
                                        </p:tav>
                                        <p:tav tm="100000">
                                          <p:val>
                                            <p:strVal val="#ppt_h"/>
                                          </p:val>
                                        </p:tav>
                                      </p:tavLst>
                                    </p:anim>
                                    <p:animEffect transition="in" filter="fade">
                                      <p:cBhvr>
                                        <p:cTn id="38" dur="750"/>
                                        <p:tgtEl>
                                          <p:spTgt spid="2"/>
                                        </p:tgtEl>
                                      </p:cBhvr>
                                    </p:animEffect>
                                  </p:childTnLst>
                                </p:cTn>
                              </p:par>
                              <p:par>
                                <p:cTn id="39" presetID="22" presetClass="entr" presetSubtype="4" fill="hold" nodeType="withEffect">
                                  <p:stCondLst>
                                    <p:cond delay="1750"/>
                                  </p:stCondLst>
                                  <p:childTnLst>
                                    <p:set>
                                      <p:cBhvr>
                                        <p:cTn id="40" dur="1" fill="hold">
                                          <p:stCondLst>
                                            <p:cond delay="0"/>
                                          </p:stCondLst>
                                        </p:cTn>
                                        <p:tgtEl>
                                          <p:spTgt spid="37"/>
                                        </p:tgtEl>
                                        <p:attrNameLst>
                                          <p:attrName>style.visibility</p:attrName>
                                        </p:attrNameLst>
                                      </p:cBhvr>
                                      <p:to>
                                        <p:strVal val="visible"/>
                                      </p:to>
                                    </p:set>
                                    <p:animEffect transition="in" filter="wipe(down)">
                                      <p:cBhvr>
                                        <p:cTn id="41" dur="750"/>
                                        <p:tgtEl>
                                          <p:spTgt spid="37"/>
                                        </p:tgtEl>
                                      </p:cBhvr>
                                    </p:animEffect>
                                  </p:childTnLst>
                                </p:cTn>
                              </p:par>
                              <p:par>
                                <p:cTn id="42" presetID="53" presetClass="entr" presetSubtype="16" fill="hold" grpId="0" nodeType="withEffect">
                                  <p:stCondLst>
                                    <p:cond delay="1750"/>
                                  </p:stCondLst>
                                  <p:childTnLst>
                                    <p:set>
                                      <p:cBhvr>
                                        <p:cTn id="43" dur="1" fill="hold">
                                          <p:stCondLst>
                                            <p:cond delay="0"/>
                                          </p:stCondLst>
                                        </p:cTn>
                                        <p:tgtEl>
                                          <p:spTgt spid="35"/>
                                        </p:tgtEl>
                                        <p:attrNameLst>
                                          <p:attrName>style.visibility</p:attrName>
                                        </p:attrNameLst>
                                      </p:cBhvr>
                                      <p:to>
                                        <p:strVal val="visible"/>
                                      </p:to>
                                    </p:set>
                                    <p:anim calcmode="lin" valueType="num">
                                      <p:cBhvr>
                                        <p:cTn id="44" dur="750" fill="hold"/>
                                        <p:tgtEl>
                                          <p:spTgt spid="35"/>
                                        </p:tgtEl>
                                        <p:attrNameLst>
                                          <p:attrName>ppt_w</p:attrName>
                                        </p:attrNameLst>
                                      </p:cBhvr>
                                      <p:tavLst>
                                        <p:tav tm="0">
                                          <p:val>
                                            <p:fltVal val="0"/>
                                          </p:val>
                                        </p:tav>
                                        <p:tav tm="100000">
                                          <p:val>
                                            <p:strVal val="#ppt_w"/>
                                          </p:val>
                                        </p:tav>
                                      </p:tavLst>
                                    </p:anim>
                                    <p:anim calcmode="lin" valueType="num">
                                      <p:cBhvr>
                                        <p:cTn id="45" dur="750" fill="hold"/>
                                        <p:tgtEl>
                                          <p:spTgt spid="35"/>
                                        </p:tgtEl>
                                        <p:attrNameLst>
                                          <p:attrName>ppt_h</p:attrName>
                                        </p:attrNameLst>
                                      </p:cBhvr>
                                      <p:tavLst>
                                        <p:tav tm="0">
                                          <p:val>
                                            <p:fltVal val="0"/>
                                          </p:val>
                                        </p:tav>
                                        <p:tav tm="100000">
                                          <p:val>
                                            <p:strVal val="#ppt_h"/>
                                          </p:val>
                                        </p:tav>
                                      </p:tavLst>
                                    </p:anim>
                                    <p:animEffect transition="in" filter="fade">
                                      <p:cBhvr>
                                        <p:cTn id="46" dur="750"/>
                                        <p:tgtEl>
                                          <p:spTgt spid="35"/>
                                        </p:tgtEl>
                                      </p:cBhvr>
                                    </p:animEffect>
                                  </p:childTnLst>
                                </p:cTn>
                              </p:par>
                              <p:par>
                                <p:cTn id="47" presetID="53" presetClass="entr" presetSubtype="16" fill="hold" grpId="0" nodeType="withEffect">
                                  <p:stCondLst>
                                    <p:cond delay="1750"/>
                                  </p:stCondLst>
                                  <p:childTnLst>
                                    <p:set>
                                      <p:cBhvr>
                                        <p:cTn id="48" dur="1" fill="hold">
                                          <p:stCondLst>
                                            <p:cond delay="0"/>
                                          </p:stCondLst>
                                        </p:cTn>
                                        <p:tgtEl>
                                          <p:spTgt spid="30"/>
                                        </p:tgtEl>
                                        <p:attrNameLst>
                                          <p:attrName>style.visibility</p:attrName>
                                        </p:attrNameLst>
                                      </p:cBhvr>
                                      <p:to>
                                        <p:strVal val="visible"/>
                                      </p:to>
                                    </p:set>
                                    <p:anim calcmode="lin" valueType="num">
                                      <p:cBhvr>
                                        <p:cTn id="49" dur="750" fill="hold"/>
                                        <p:tgtEl>
                                          <p:spTgt spid="30"/>
                                        </p:tgtEl>
                                        <p:attrNameLst>
                                          <p:attrName>ppt_w</p:attrName>
                                        </p:attrNameLst>
                                      </p:cBhvr>
                                      <p:tavLst>
                                        <p:tav tm="0">
                                          <p:val>
                                            <p:fltVal val="0"/>
                                          </p:val>
                                        </p:tav>
                                        <p:tav tm="100000">
                                          <p:val>
                                            <p:strVal val="#ppt_w"/>
                                          </p:val>
                                        </p:tav>
                                      </p:tavLst>
                                    </p:anim>
                                    <p:anim calcmode="lin" valueType="num">
                                      <p:cBhvr>
                                        <p:cTn id="50" dur="750" fill="hold"/>
                                        <p:tgtEl>
                                          <p:spTgt spid="30"/>
                                        </p:tgtEl>
                                        <p:attrNameLst>
                                          <p:attrName>ppt_h</p:attrName>
                                        </p:attrNameLst>
                                      </p:cBhvr>
                                      <p:tavLst>
                                        <p:tav tm="0">
                                          <p:val>
                                            <p:fltVal val="0"/>
                                          </p:val>
                                        </p:tav>
                                        <p:tav tm="100000">
                                          <p:val>
                                            <p:strVal val="#ppt_h"/>
                                          </p:val>
                                        </p:tav>
                                      </p:tavLst>
                                    </p:anim>
                                    <p:animEffect transition="in" filter="fade">
                                      <p:cBhvr>
                                        <p:cTn id="51"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25" grpId="0" animBg="1"/>
      <p:bldP spid="25" grpId="1" animBg="1"/>
      <p:bldP spid="25" grpId="2" animBg="1"/>
      <p:bldP spid="26" grpId="0" animBg="1"/>
      <p:bldP spid="27" grpId="0"/>
      <p:bldP spid="28" grpId="0"/>
      <p:bldP spid="30" grpId="0"/>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943849" y="1691595"/>
            <a:ext cx="966493" cy="966493"/>
            <a:chOff x="7943849" y="1691595"/>
            <a:chExt cx="966493" cy="966493"/>
          </a:xfrm>
        </p:grpSpPr>
        <p:sp>
          <p:nvSpPr>
            <p:cNvPr id="15" name="椭圆 14"/>
            <p:cNvSpPr/>
            <p:nvPr/>
          </p:nvSpPr>
          <p:spPr>
            <a:xfrm>
              <a:off x="7943849" y="1691595"/>
              <a:ext cx="966493" cy="966493"/>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419100" dir="2700000" sx="90000" sy="9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7979174" y="1729301"/>
              <a:ext cx="900604" cy="900604"/>
            </a:xfrm>
            <a:prstGeom prst="ellipse">
              <a:avLst/>
            </a:prstGeom>
            <a:noFill/>
            <a:ln w="63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8438603" y="3398883"/>
            <a:ext cx="966493" cy="966493"/>
            <a:chOff x="8438603" y="3398883"/>
            <a:chExt cx="966493" cy="966493"/>
          </a:xfrm>
        </p:grpSpPr>
        <p:sp>
          <p:nvSpPr>
            <p:cNvPr id="16" name="椭圆 15"/>
            <p:cNvSpPr/>
            <p:nvPr/>
          </p:nvSpPr>
          <p:spPr>
            <a:xfrm>
              <a:off x="8438603" y="3398883"/>
              <a:ext cx="966493" cy="966493"/>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419100" dir="2700000" sx="90000" sy="9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483289" y="3439713"/>
              <a:ext cx="900604" cy="900604"/>
            </a:xfrm>
            <a:prstGeom prst="ellipse">
              <a:avLst/>
            </a:prstGeom>
            <a:noFill/>
            <a:ln w="63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7943849" y="5001194"/>
            <a:ext cx="966493" cy="966493"/>
            <a:chOff x="7943849" y="5001194"/>
            <a:chExt cx="966493" cy="966493"/>
          </a:xfrm>
        </p:grpSpPr>
        <p:sp>
          <p:nvSpPr>
            <p:cNvPr id="18" name="椭圆 17"/>
            <p:cNvSpPr/>
            <p:nvPr/>
          </p:nvSpPr>
          <p:spPr>
            <a:xfrm>
              <a:off x="7943849" y="5001194"/>
              <a:ext cx="966493" cy="966493"/>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419100" dir="2700000" sx="90000" sy="9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984836" y="5043374"/>
              <a:ext cx="900604" cy="900604"/>
            </a:xfrm>
            <a:prstGeom prst="ellipse">
              <a:avLst/>
            </a:prstGeom>
            <a:noFill/>
            <a:ln w="63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3249905" y="5001194"/>
            <a:ext cx="966493" cy="966493"/>
            <a:chOff x="3249905" y="5001194"/>
            <a:chExt cx="966493" cy="966493"/>
          </a:xfrm>
        </p:grpSpPr>
        <p:sp>
          <p:nvSpPr>
            <p:cNvPr id="21" name="椭圆 20"/>
            <p:cNvSpPr/>
            <p:nvPr/>
          </p:nvSpPr>
          <p:spPr>
            <a:xfrm>
              <a:off x="3249905" y="5001194"/>
              <a:ext cx="966493" cy="966493"/>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419100" dir="2700000" sx="90000" sy="9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292085" y="5034138"/>
              <a:ext cx="900604" cy="900604"/>
            </a:xfrm>
            <a:prstGeom prst="ellipse">
              <a:avLst/>
            </a:prstGeom>
            <a:noFill/>
            <a:ln w="63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2713621" y="3398883"/>
            <a:ext cx="966493" cy="966493"/>
            <a:chOff x="2713621" y="3398883"/>
            <a:chExt cx="966493" cy="966493"/>
          </a:xfrm>
        </p:grpSpPr>
        <p:sp>
          <p:nvSpPr>
            <p:cNvPr id="20" name="椭圆 19"/>
            <p:cNvSpPr/>
            <p:nvPr/>
          </p:nvSpPr>
          <p:spPr>
            <a:xfrm>
              <a:off x="2713621" y="3398883"/>
              <a:ext cx="966493" cy="966493"/>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419100" dir="2700000" sx="90000" sy="9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754023" y="3448322"/>
              <a:ext cx="900604" cy="900604"/>
            </a:xfrm>
            <a:prstGeom prst="ellipse">
              <a:avLst/>
            </a:prstGeom>
            <a:noFill/>
            <a:ln w="63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3249905" y="1691595"/>
            <a:ext cx="966493" cy="966493"/>
            <a:chOff x="3249905" y="1691595"/>
            <a:chExt cx="966493" cy="966493"/>
          </a:xfrm>
        </p:grpSpPr>
        <p:sp>
          <p:nvSpPr>
            <p:cNvPr id="19" name="椭圆 18"/>
            <p:cNvSpPr/>
            <p:nvPr/>
          </p:nvSpPr>
          <p:spPr>
            <a:xfrm>
              <a:off x="3249905" y="1691595"/>
              <a:ext cx="966493" cy="966493"/>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419100" dir="2700000" sx="90000" sy="9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286849" y="1729301"/>
              <a:ext cx="900604" cy="900604"/>
            </a:xfrm>
            <a:prstGeom prst="ellipse">
              <a:avLst/>
            </a:prstGeom>
            <a:noFill/>
            <a:ln w="63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椭圆 42"/>
          <p:cNvSpPr/>
          <p:nvPr/>
        </p:nvSpPr>
        <p:spPr>
          <a:xfrm>
            <a:off x="4138586" y="1934877"/>
            <a:ext cx="3935146" cy="3935146"/>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5" name="文本框 44"/>
          <p:cNvSpPr txBox="1"/>
          <p:nvPr/>
        </p:nvSpPr>
        <p:spPr>
          <a:xfrm>
            <a:off x="9063296" y="1778467"/>
            <a:ext cx="1350265" cy="338554"/>
          </a:xfrm>
          <a:prstGeom prst="rect">
            <a:avLst/>
          </a:prstGeom>
          <a:noFill/>
        </p:spPr>
        <p:txBody>
          <a:bodyPr wrap="square" rtlCol="0">
            <a:spAutoFit/>
          </a:bodyPr>
          <a:lstStyle/>
          <a:p>
            <a:r>
              <a:rPr lang="en-US" altLang="zh-CN" sz="1600" dirty="0">
                <a:solidFill>
                  <a:schemeClr val="accent2"/>
                </a:solidFill>
                <a:latin typeface="+mj-lt"/>
              </a:rPr>
              <a:t>Windows</a:t>
            </a:r>
            <a:endParaRPr lang="zh-CN" altLang="en-US" sz="1600" dirty="0">
              <a:solidFill>
                <a:schemeClr val="accent2"/>
              </a:solidFill>
              <a:latin typeface="+mj-lt"/>
            </a:endParaRPr>
          </a:p>
        </p:txBody>
      </p:sp>
      <p:sp>
        <p:nvSpPr>
          <p:cNvPr id="49" name="矩形 48"/>
          <p:cNvSpPr/>
          <p:nvPr/>
        </p:nvSpPr>
        <p:spPr>
          <a:xfrm>
            <a:off x="9063296" y="2088858"/>
            <a:ext cx="2712574"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Four short words and you sum up what has lifted most</a:t>
            </a:r>
            <a:endParaRPr lang="zh-CN" altLang="en-US" sz="1200" dirty="0">
              <a:solidFill>
                <a:schemeClr val="tx1">
                  <a:lumMod val="75000"/>
                  <a:lumOff val="25000"/>
                </a:schemeClr>
              </a:solidFill>
              <a:latin typeface="ITC Avant Garde Std XLt" panose="020B0302020202020204" pitchFamily="34" charset="0"/>
            </a:endParaRPr>
          </a:p>
        </p:txBody>
      </p:sp>
      <p:sp>
        <p:nvSpPr>
          <p:cNvPr id="51" name="矩形 50"/>
          <p:cNvSpPr/>
          <p:nvPr/>
        </p:nvSpPr>
        <p:spPr>
          <a:xfrm>
            <a:off x="9564960" y="3768708"/>
            <a:ext cx="2396131"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Four short words and you sum up what has lifted most</a:t>
            </a:r>
            <a:endParaRPr lang="zh-CN" altLang="en-US" sz="1200" dirty="0">
              <a:solidFill>
                <a:schemeClr val="tx1">
                  <a:lumMod val="75000"/>
                  <a:lumOff val="25000"/>
                </a:schemeClr>
              </a:solidFill>
              <a:latin typeface="ITC Avant Garde Std XLt" panose="020B0302020202020204" pitchFamily="34" charset="0"/>
            </a:endParaRPr>
          </a:p>
        </p:txBody>
      </p:sp>
      <p:sp>
        <p:nvSpPr>
          <p:cNvPr id="55" name="文本框 54"/>
          <p:cNvSpPr txBox="1"/>
          <p:nvPr/>
        </p:nvSpPr>
        <p:spPr>
          <a:xfrm>
            <a:off x="9063296" y="5086582"/>
            <a:ext cx="1350265" cy="338554"/>
          </a:xfrm>
          <a:prstGeom prst="rect">
            <a:avLst/>
          </a:prstGeom>
          <a:noFill/>
        </p:spPr>
        <p:txBody>
          <a:bodyPr wrap="square" rtlCol="0">
            <a:spAutoFit/>
          </a:bodyPr>
          <a:lstStyle/>
          <a:p>
            <a:r>
              <a:rPr lang="en-US" altLang="zh-CN" sz="1600" dirty="0">
                <a:solidFill>
                  <a:schemeClr val="accent2"/>
                </a:solidFill>
                <a:latin typeface="+mj-lt"/>
              </a:rPr>
              <a:t>Photoshop</a:t>
            </a:r>
            <a:endParaRPr lang="zh-CN" altLang="en-US" sz="1600" dirty="0">
              <a:solidFill>
                <a:schemeClr val="accent2"/>
              </a:solidFill>
              <a:latin typeface="+mj-lt"/>
            </a:endParaRPr>
          </a:p>
        </p:txBody>
      </p:sp>
      <p:sp>
        <p:nvSpPr>
          <p:cNvPr id="56" name="矩形 55"/>
          <p:cNvSpPr/>
          <p:nvPr/>
        </p:nvSpPr>
        <p:spPr>
          <a:xfrm>
            <a:off x="9063296" y="5396973"/>
            <a:ext cx="2712574"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Four short words and you sum up what has lifted most</a:t>
            </a:r>
            <a:endParaRPr lang="zh-CN" altLang="en-US" sz="1200" dirty="0">
              <a:solidFill>
                <a:schemeClr val="tx1">
                  <a:lumMod val="75000"/>
                  <a:lumOff val="25000"/>
                </a:schemeClr>
              </a:solidFill>
              <a:latin typeface="ITC Avant Garde Std XLt" panose="020B0302020202020204" pitchFamily="34" charset="0"/>
            </a:endParaRPr>
          </a:p>
        </p:txBody>
      </p:sp>
      <p:sp>
        <p:nvSpPr>
          <p:cNvPr id="57" name="文本框 56"/>
          <p:cNvSpPr txBox="1"/>
          <p:nvPr/>
        </p:nvSpPr>
        <p:spPr>
          <a:xfrm>
            <a:off x="1740172" y="1778467"/>
            <a:ext cx="1350265" cy="338554"/>
          </a:xfrm>
          <a:prstGeom prst="rect">
            <a:avLst/>
          </a:prstGeom>
          <a:noFill/>
        </p:spPr>
        <p:txBody>
          <a:bodyPr wrap="square" rtlCol="0">
            <a:spAutoFit/>
          </a:bodyPr>
          <a:lstStyle/>
          <a:p>
            <a:pPr algn="r"/>
            <a:r>
              <a:rPr lang="en-US" altLang="zh-CN" sz="1600" dirty="0">
                <a:solidFill>
                  <a:schemeClr val="accent2"/>
                </a:solidFill>
                <a:latin typeface="+mj-lt"/>
              </a:rPr>
              <a:t>Windows</a:t>
            </a:r>
            <a:endParaRPr lang="zh-CN" altLang="en-US" sz="1600" dirty="0">
              <a:solidFill>
                <a:schemeClr val="accent2"/>
              </a:solidFill>
              <a:latin typeface="+mj-lt"/>
            </a:endParaRPr>
          </a:p>
        </p:txBody>
      </p:sp>
      <p:sp>
        <p:nvSpPr>
          <p:cNvPr id="58" name="矩形 57"/>
          <p:cNvSpPr/>
          <p:nvPr/>
        </p:nvSpPr>
        <p:spPr>
          <a:xfrm>
            <a:off x="377863" y="2088858"/>
            <a:ext cx="2712574" cy="535531"/>
          </a:xfrm>
          <a:prstGeom prst="rect">
            <a:avLst/>
          </a:prstGeom>
        </p:spPr>
        <p:txBody>
          <a:bodyPr wrap="square">
            <a:spAutoFit/>
          </a:bodyPr>
          <a:lstStyle/>
          <a:p>
            <a:pPr algn="r">
              <a:lnSpc>
                <a:spcPct val="120000"/>
              </a:lnSpc>
            </a:pPr>
            <a:r>
              <a:rPr lang="en-US" altLang="zh-CN" sz="1200" dirty="0">
                <a:solidFill>
                  <a:schemeClr val="tx1">
                    <a:lumMod val="75000"/>
                    <a:lumOff val="25000"/>
                  </a:schemeClr>
                </a:solidFill>
              </a:rPr>
              <a:t>Four short words and you sum up what has lifted most</a:t>
            </a:r>
            <a:endParaRPr lang="zh-CN" altLang="en-US" sz="1200" dirty="0">
              <a:solidFill>
                <a:schemeClr val="tx1">
                  <a:lumMod val="75000"/>
                  <a:lumOff val="25000"/>
                </a:schemeClr>
              </a:solidFill>
              <a:latin typeface="ITC Avant Garde Std XLt" panose="020B0302020202020204" pitchFamily="34" charset="0"/>
            </a:endParaRPr>
          </a:p>
        </p:txBody>
      </p:sp>
      <p:sp>
        <p:nvSpPr>
          <p:cNvPr id="59" name="文本框 58"/>
          <p:cNvSpPr txBox="1"/>
          <p:nvPr/>
        </p:nvSpPr>
        <p:spPr>
          <a:xfrm>
            <a:off x="1740172" y="5086582"/>
            <a:ext cx="1350265" cy="338554"/>
          </a:xfrm>
          <a:prstGeom prst="rect">
            <a:avLst/>
          </a:prstGeom>
          <a:noFill/>
        </p:spPr>
        <p:txBody>
          <a:bodyPr wrap="square" rtlCol="0">
            <a:spAutoFit/>
          </a:bodyPr>
          <a:lstStyle/>
          <a:p>
            <a:pPr algn="r"/>
            <a:r>
              <a:rPr lang="en-US" altLang="zh-CN" sz="1600" dirty="0">
                <a:solidFill>
                  <a:schemeClr val="accent2"/>
                </a:solidFill>
                <a:latin typeface="+mj-lt"/>
              </a:rPr>
              <a:t>Keynote</a:t>
            </a:r>
            <a:endParaRPr lang="zh-CN" altLang="en-US" sz="1600" dirty="0">
              <a:solidFill>
                <a:schemeClr val="accent2"/>
              </a:solidFill>
              <a:latin typeface="+mj-lt"/>
            </a:endParaRPr>
          </a:p>
        </p:txBody>
      </p:sp>
      <p:sp>
        <p:nvSpPr>
          <p:cNvPr id="60" name="矩形 59"/>
          <p:cNvSpPr/>
          <p:nvPr/>
        </p:nvSpPr>
        <p:spPr>
          <a:xfrm>
            <a:off x="377863" y="5396973"/>
            <a:ext cx="2712574" cy="535531"/>
          </a:xfrm>
          <a:prstGeom prst="rect">
            <a:avLst/>
          </a:prstGeom>
        </p:spPr>
        <p:txBody>
          <a:bodyPr wrap="square">
            <a:spAutoFit/>
          </a:bodyPr>
          <a:lstStyle/>
          <a:p>
            <a:pPr algn="r">
              <a:lnSpc>
                <a:spcPct val="120000"/>
              </a:lnSpc>
            </a:pPr>
            <a:r>
              <a:rPr lang="en-US" altLang="zh-CN" sz="1200" dirty="0">
                <a:solidFill>
                  <a:schemeClr val="tx1">
                    <a:lumMod val="75000"/>
                    <a:lumOff val="25000"/>
                  </a:schemeClr>
                </a:solidFill>
              </a:rPr>
              <a:t>Four short words and you sum up what has lifted most</a:t>
            </a:r>
            <a:endParaRPr lang="zh-CN" altLang="en-US" sz="1200" dirty="0">
              <a:solidFill>
                <a:schemeClr val="tx1">
                  <a:lumMod val="75000"/>
                  <a:lumOff val="25000"/>
                </a:schemeClr>
              </a:solidFill>
              <a:latin typeface="ITC Avant Garde Std XLt" panose="020B0302020202020204" pitchFamily="34" charset="0"/>
            </a:endParaRPr>
          </a:p>
        </p:txBody>
      </p:sp>
      <p:sp>
        <p:nvSpPr>
          <p:cNvPr id="61" name="文本框 60"/>
          <p:cNvSpPr txBox="1"/>
          <p:nvPr/>
        </p:nvSpPr>
        <p:spPr>
          <a:xfrm>
            <a:off x="683683" y="3458317"/>
            <a:ext cx="1852812" cy="338554"/>
          </a:xfrm>
          <a:prstGeom prst="rect">
            <a:avLst/>
          </a:prstGeom>
          <a:noFill/>
        </p:spPr>
        <p:txBody>
          <a:bodyPr wrap="square" rtlCol="0">
            <a:spAutoFit/>
          </a:bodyPr>
          <a:lstStyle/>
          <a:p>
            <a:pPr algn="r"/>
            <a:r>
              <a:rPr lang="en-US" altLang="zh-CN" sz="1600" dirty="0">
                <a:solidFill>
                  <a:schemeClr val="accent2"/>
                </a:solidFill>
                <a:latin typeface="+mj-lt"/>
              </a:rPr>
              <a:t>Adobe illustrator</a:t>
            </a:r>
            <a:endParaRPr lang="zh-CN" altLang="en-US" sz="1600" dirty="0">
              <a:solidFill>
                <a:schemeClr val="accent2"/>
              </a:solidFill>
              <a:latin typeface="+mj-lt"/>
            </a:endParaRPr>
          </a:p>
        </p:txBody>
      </p:sp>
      <p:sp>
        <p:nvSpPr>
          <p:cNvPr id="62" name="矩形 61"/>
          <p:cNvSpPr/>
          <p:nvPr/>
        </p:nvSpPr>
        <p:spPr>
          <a:xfrm>
            <a:off x="140363" y="3768708"/>
            <a:ext cx="2396131" cy="535531"/>
          </a:xfrm>
          <a:prstGeom prst="rect">
            <a:avLst/>
          </a:prstGeom>
        </p:spPr>
        <p:txBody>
          <a:bodyPr wrap="square">
            <a:spAutoFit/>
          </a:bodyPr>
          <a:lstStyle/>
          <a:p>
            <a:pPr algn="r">
              <a:lnSpc>
                <a:spcPct val="120000"/>
              </a:lnSpc>
            </a:pPr>
            <a:r>
              <a:rPr lang="en-US" altLang="zh-CN" sz="1200" dirty="0">
                <a:solidFill>
                  <a:schemeClr val="tx1">
                    <a:lumMod val="75000"/>
                    <a:lumOff val="25000"/>
                  </a:schemeClr>
                </a:solidFill>
              </a:rPr>
              <a:t>Four short words and you sum up what has lifted most</a:t>
            </a:r>
            <a:endParaRPr lang="zh-CN" altLang="en-US" sz="1200" dirty="0">
              <a:solidFill>
                <a:schemeClr val="tx1">
                  <a:lumMod val="75000"/>
                  <a:lumOff val="25000"/>
                </a:schemeClr>
              </a:solidFill>
              <a:latin typeface="ITC Avant Garde Std XLt" panose="020B0302020202020204" pitchFamily="34" charset="0"/>
            </a:endParaRPr>
          </a:p>
        </p:txBody>
      </p:sp>
      <p:sp>
        <p:nvSpPr>
          <p:cNvPr id="63" name="文本框 62"/>
          <p:cNvSpPr txBox="1"/>
          <p:nvPr/>
        </p:nvSpPr>
        <p:spPr>
          <a:xfrm>
            <a:off x="9564960" y="3458726"/>
            <a:ext cx="1350265" cy="338554"/>
          </a:xfrm>
          <a:prstGeom prst="rect">
            <a:avLst/>
          </a:prstGeom>
          <a:noFill/>
        </p:spPr>
        <p:txBody>
          <a:bodyPr wrap="square" rtlCol="0">
            <a:spAutoFit/>
          </a:bodyPr>
          <a:lstStyle/>
          <a:p>
            <a:r>
              <a:rPr lang="en-US" altLang="zh-CN" sz="1600" dirty="0">
                <a:solidFill>
                  <a:schemeClr val="accent2"/>
                </a:solidFill>
                <a:latin typeface="+mj-lt"/>
              </a:rPr>
              <a:t>Keynote</a:t>
            </a:r>
            <a:endParaRPr lang="zh-CN" altLang="en-US" sz="1600" dirty="0">
              <a:solidFill>
                <a:schemeClr val="accent2"/>
              </a:solidFill>
              <a:latin typeface="+mj-lt"/>
            </a:endParaRPr>
          </a:p>
        </p:txBody>
      </p:sp>
      <p:sp>
        <p:nvSpPr>
          <p:cNvPr id="53" name="椭圆 52"/>
          <p:cNvSpPr/>
          <p:nvPr/>
        </p:nvSpPr>
        <p:spPr>
          <a:xfrm>
            <a:off x="-1847850" y="-1860550"/>
            <a:ext cx="3695700" cy="369570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4" name="椭圆 53"/>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01</a:t>
            </a:r>
            <a:endParaRPr lang="zh-CN" altLang="en-US" sz="3200" b="1" dirty="0">
              <a:solidFill>
                <a:schemeClr val="accent2"/>
              </a:solidFill>
            </a:endParaRPr>
          </a:p>
        </p:txBody>
      </p:sp>
      <p:sp>
        <p:nvSpPr>
          <p:cNvPr id="67" name="文本框 66"/>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68" name="矩形 67"/>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grpSp>
        <p:nvGrpSpPr>
          <p:cNvPr id="22" name="组合 21"/>
          <p:cNvGrpSpPr/>
          <p:nvPr/>
        </p:nvGrpSpPr>
        <p:grpSpPr>
          <a:xfrm>
            <a:off x="8830739" y="3726191"/>
            <a:ext cx="182220" cy="311877"/>
            <a:chOff x="10396538" y="461964"/>
            <a:chExt cx="165100" cy="282575"/>
          </a:xfrm>
          <a:solidFill>
            <a:schemeClr val="accent2"/>
          </a:solidFill>
        </p:grpSpPr>
        <p:sp>
          <p:nvSpPr>
            <p:cNvPr id="23" name="Freeform 30"/>
            <p:cNvSpPr>
              <a:spLocks/>
            </p:cNvSpPr>
            <p:nvPr/>
          </p:nvSpPr>
          <p:spPr bwMode="auto">
            <a:xfrm>
              <a:off x="10420351" y="461964"/>
              <a:ext cx="115888" cy="192088"/>
            </a:xfrm>
            <a:custGeom>
              <a:avLst/>
              <a:gdLst>
                <a:gd name="T0" fmla="*/ 0 w 101"/>
                <a:gd name="T1" fmla="*/ 121 h 167"/>
                <a:gd name="T2" fmla="*/ 50 w 101"/>
                <a:gd name="T3" fmla="*/ 167 h 167"/>
                <a:gd name="T4" fmla="*/ 101 w 101"/>
                <a:gd name="T5" fmla="*/ 121 h 167"/>
                <a:gd name="T6" fmla="*/ 101 w 101"/>
                <a:gd name="T7" fmla="*/ 46 h 167"/>
                <a:gd name="T8" fmla="*/ 50 w 101"/>
                <a:gd name="T9" fmla="*/ 0 h 167"/>
                <a:gd name="T10" fmla="*/ 0 w 101"/>
                <a:gd name="T11" fmla="*/ 46 h 167"/>
                <a:gd name="T12" fmla="*/ 0 w 101"/>
                <a:gd name="T13" fmla="*/ 48 h 167"/>
                <a:gd name="T14" fmla="*/ 0 w 101"/>
                <a:gd name="T15" fmla="*/ 118 h 167"/>
                <a:gd name="T16" fmla="*/ 0 w 101"/>
                <a:gd name="T17"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67">
                  <a:moveTo>
                    <a:pt x="0" y="121"/>
                  </a:moveTo>
                  <a:cubicBezTo>
                    <a:pt x="0" y="147"/>
                    <a:pt x="22" y="167"/>
                    <a:pt x="50" y="167"/>
                  </a:cubicBezTo>
                  <a:cubicBezTo>
                    <a:pt x="78" y="167"/>
                    <a:pt x="101" y="147"/>
                    <a:pt x="101" y="121"/>
                  </a:cubicBezTo>
                  <a:cubicBezTo>
                    <a:pt x="101" y="46"/>
                    <a:pt x="101" y="46"/>
                    <a:pt x="101" y="46"/>
                  </a:cubicBezTo>
                  <a:cubicBezTo>
                    <a:pt x="101" y="20"/>
                    <a:pt x="78" y="0"/>
                    <a:pt x="50" y="0"/>
                  </a:cubicBezTo>
                  <a:cubicBezTo>
                    <a:pt x="22" y="0"/>
                    <a:pt x="0" y="20"/>
                    <a:pt x="0" y="46"/>
                  </a:cubicBezTo>
                  <a:cubicBezTo>
                    <a:pt x="0" y="47"/>
                    <a:pt x="0" y="47"/>
                    <a:pt x="0" y="48"/>
                  </a:cubicBezTo>
                  <a:cubicBezTo>
                    <a:pt x="0" y="118"/>
                    <a:pt x="0" y="118"/>
                    <a:pt x="0" y="118"/>
                  </a:cubicBezTo>
                  <a:cubicBezTo>
                    <a:pt x="0" y="119"/>
                    <a:pt x="0" y="120"/>
                    <a:pt x="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31"/>
            <p:cNvSpPr>
              <a:spLocks/>
            </p:cNvSpPr>
            <p:nvPr/>
          </p:nvSpPr>
          <p:spPr bwMode="auto">
            <a:xfrm>
              <a:off x="10396538" y="547689"/>
              <a:ext cx="165100" cy="196850"/>
            </a:xfrm>
            <a:custGeom>
              <a:avLst/>
              <a:gdLst>
                <a:gd name="T0" fmla="*/ 131 w 144"/>
                <a:gd name="T1" fmla="*/ 0 h 171"/>
                <a:gd name="T2" fmla="*/ 131 w 144"/>
                <a:gd name="T3" fmla="*/ 41 h 171"/>
                <a:gd name="T4" fmla="*/ 72 w 144"/>
                <a:gd name="T5" fmla="*/ 101 h 171"/>
                <a:gd name="T6" fmla="*/ 12 w 144"/>
                <a:gd name="T7" fmla="*/ 41 h 171"/>
                <a:gd name="T8" fmla="*/ 12 w 144"/>
                <a:gd name="T9" fmla="*/ 0 h 171"/>
                <a:gd name="T10" fmla="*/ 0 w 144"/>
                <a:gd name="T11" fmla="*/ 0 h 171"/>
                <a:gd name="T12" fmla="*/ 0 w 144"/>
                <a:gd name="T13" fmla="*/ 44 h 171"/>
                <a:gd name="T14" fmla="*/ 0 w 144"/>
                <a:gd name="T15" fmla="*/ 44 h 171"/>
                <a:gd name="T16" fmla="*/ 64 w 144"/>
                <a:gd name="T17" fmla="*/ 113 h 171"/>
                <a:gd name="T18" fmla="*/ 64 w 144"/>
                <a:gd name="T19" fmla="*/ 159 h 171"/>
                <a:gd name="T20" fmla="*/ 16 w 144"/>
                <a:gd name="T21" fmla="*/ 159 h 171"/>
                <a:gd name="T22" fmla="*/ 16 w 144"/>
                <a:gd name="T23" fmla="*/ 171 h 171"/>
                <a:gd name="T24" fmla="*/ 127 w 144"/>
                <a:gd name="T25" fmla="*/ 171 h 171"/>
                <a:gd name="T26" fmla="*/ 127 w 144"/>
                <a:gd name="T27" fmla="*/ 159 h 171"/>
                <a:gd name="T28" fmla="*/ 77 w 144"/>
                <a:gd name="T29" fmla="*/ 159 h 171"/>
                <a:gd name="T30" fmla="*/ 77 w 144"/>
                <a:gd name="T31" fmla="*/ 113 h 171"/>
                <a:gd name="T32" fmla="*/ 144 w 144"/>
                <a:gd name="T33" fmla="*/ 44 h 171"/>
                <a:gd name="T34" fmla="*/ 144 w 144"/>
                <a:gd name="T35" fmla="*/ 44 h 171"/>
                <a:gd name="T36" fmla="*/ 144 w 144"/>
                <a:gd name="T37" fmla="*/ 0 h 171"/>
                <a:gd name="T38" fmla="*/ 131 w 144"/>
                <a:gd name="T3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71">
                  <a:moveTo>
                    <a:pt x="131" y="0"/>
                  </a:moveTo>
                  <a:cubicBezTo>
                    <a:pt x="131" y="41"/>
                    <a:pt x="131" y="41"/>
                    <a:pt x="131" y="41"/>
                  </a:cubicBezTo>
                  <a:cubicBezTo>
                    <a:pt x="131" y="74"/>
                    <a:pt x="105" y="101"/>
                    <a:pt x="72" y="101"/>
                  </a:cubicBezTo>
                  <a:cubicBezTo>
                    <a:pt x="39" y="101"/>
                    <a:pt x="12" y="74"/>
                    <a:pt x="12" y="41"/>
                  </a:cubicBezTo>
                  <a:cubicBezTo>
                    <a:pt x="12" y="0"/>
                    <a:pt x="12" y="0"/>
                    <a:pt x="12" y="0"/>
                  </a:cubicBezTo>
                  <a:cubicBezTo>
                    <a:pt x="0" y="0"/>
                    <a:pt x="0" y="0"/>
                    <a:pt x="0" y="0"/>
                  </a:cubicBezTo>
                  <a:cubicBezTo>
                    <a:pt x="0" y="44"/>
                    <a:pt x="0" y="44"/>
                    <a:pt x="0" y="44"/>
                  </a:cubicBezTo>
                  <a:cubicBezTo>
                    <a:pt x="0" y="44"/>
                    <a:pt x="0" y="44"/>
                    <a:pt x="0" y="44"/>
                  </a:cubicBezTo>
                  <a:cubicBezTo>
                    <a:pt x="1" y="80"/>
                    <a:pt x="29" y="109"/>
                    <a:pt x="64" y="113"/>
                  </a:cubicBezTo>
                  <a:cubicBezTo>
                    <a:pt x="64" y="159"/>
                    <a:pt x="64" y="159"/>
                    <a:pt x="64" y="159"/>
                  </a:cubicBezTo>
                  <a:cubicBezTo>
                    <a:pt x="16" y="159"/>
                    <a:pt x="16" y="159"/>
                    <a:pt x="16" y="159"/>
                  </a:cubicBezTo>
                  <a:cubicBezTo>
                    <a:pt x="16" y="171"/>
                    <a:pt x="16" y="171"/>
                    <a:pt x="16" y="171"/>
                  </a:cubicBezTo>
                  <a:cubicBezTo>
                    <a:pt x="127" y="171"/>
                    <a:pt x="127" y="171"/>
                    <a:pt x="127" y="171"/>
                  </a:cubicBezTo>
                  <a:cubicBezTo>
                    <a:pt x="127" y="159"/>
                    <a:pt x="127" y="159"/>
                    <a:pt x="127" y="159"/>
                  </a:cubicBezTo>
                  <a:cubicBezTo>
                    <a:pt x="77" y="159"/>
                    <a:pt x="77" y="159"/>
                    <a:pt x="77" y="159"/>
                  </a:cubicBezTo>
                  <a:cubicBezTo>
                    <a:pt x="77" y="113"/>
                    <a:pt x="77" y="113"/>
                    <a:pt x="77" y="113"/>
                  </a:cubicBezTo>
                  <a:cubicBezTo>
                    <a:pt x="113" y="111"/>
                    <a:pt x="143" y="81"/>
                    <a:pt x="144" y="44"/>
                  </a:cubicBezTo>
                  <a:cubicBezTo>
                    <a:pt x="144" y="44"/>
                    <a:pt x="144" y="44"/>
                    <a:pt x="144" y="44"/>
                  </a:cubicBezTo>
                  <a:cubicBezTo>
                    <a:pt x="144" y="0"/>
                    <a:pt x="144" y="0"/>
                    <a:pt x="144" y="0"/>
                  </a:cubicBez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 name="组合 24"/>
          <p:cNvGrpSpPr/>
          <p:nvPr/>
        </p:nvGrpSpPr>
        <p:grpSpPr>
          <a:xfrm>
            <a:off x="3019026" y="3750720"/>
            <a:ext cx="355682" cy="262819"/>
            <a:chOff x="7608888" y="1870076"/>
            <a:chExt cx="322263" cy="238125"/>
          </a:xfrm>
          <a:solidFill>
            <a:schemeClr val="accent2"/>
          </a:solidFill>
        </p:grpSpPr>
        <p:sp>
          <p:nvSpPr>
            <p:cNvPr id="26" name="Oval 70"/>
            <p:cNvSpPr>
              <a:spLocks noChangeArrowheads="1"/>
            </p:cNvSpPr>
            <p:nvPr/>
          </p:nvSpPr>
          <p:spPr bwMode="auto">
            <a:xfrm>
              <a:off x="7721601" y="1947864"/>
              <a:ext cx="98425" cy="96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71"/>
            <p:cNvSpPr>
              <a:spLocks noEditPoints="1"/>
            </p:cNvSpPr>
            <p:nvPr/>
          </p:nvSpPr>
          <p:spPr bwMode="auto">
            <a:xfrm>
              <a:off x="7608888" y="1870076"/>
              <a:ext cx="322263" cy="238125"/>
            </a:xfrm>
            <a:custGeom>
              <a:avLst/>
              <a:gdLst>
                <a:gd name="T0" fmla="*/ 260 w 281"/>
                <a:gd name="T1" fmla="*/ 21 h 207"/>
                <a:gd name="T2" fmla="*/ 217 w 281"/>
                <a:gd name="T3" fmla="*/ 21 h 207"/>
                <a:gd name="T4" fmla="*/ 218 w 281"/>
                <a:gd name="T5" fmla="*/ 21 h 207"/>
                <a:gd name="T6" fmla="*/ 197 w 281"/>
                <a:gd name="T7" fmla="*/ 0 h 207"/>
                <a:gd name="T8" fmla="*/ 86 w 281"/>
                <a:gd name="T9" fmla="*/ 0 h 207"/>
                <a:gd name="T10" fmla="*/ 65 w 281"/>
                <a:gd name="T11" fmla="*/ 21 h 207"/>
                <a:gd name="T12" fmla="*/ 65 w 281"/>
                <a:gd name="T13" fmla="*/ 21 h 207"/>
                <a:gd name="T14" fmla="*/ 20 w 281"/>
                <a:gd name="T15" fmla="*/ 21 h 207"/>
                <a:gd name="T16" fmla="*/ 0 w 281"/>
                <a:gd name="T17" fmla="*/ 42 h 207"/>
                <a:gd name="T18" fmla="*/ 0 w 281"/>
                <a:gd name="T19" fmla="*/ 187 h 207"/>
                <a:gd name="T20" fmla="*/ 20 w 281"/>
                <a:gd name="T21" fmla="*/ 207 h 207"/>
                <a:gd name="T22" fmla="*/ 260 w 281"/>
                <a:gd name="T23" fmla="*/ 207 h 207"/>
                <a:gd name="T24" fmla="*/ 281 w 281"/>
                <a:gd name="T25" fmla="*/ 187 h 207"/>
                <a:gd name="T26" fmla="*/ 281 w 281"/>
                <a:gd name="T27" fmla="*/ 42 h 207"/>
                <a:gd name="T28" fmla="*/ 260 w 281"/>
                <a:gd name="T29" fmla="*/ 21 h 207"/>
                <a:gd name="T30" fmla="*/ 141 w 281"/>
                <a:gd name="T31" fmla="*/ 181 h 207"/>
                <a:gd name="T32" fmla="*/ 69 w 281"/>
                <a:gd name="T33" fmla="*/ 109 h 207"/>
                <a:gd name="T34" fmla="*/ 141 w 281"/>
                <a:gd name="T35" fmla="*/ 36 h 207"/>
                <a:gd name="T36" fmla="*/ 214 w 281"/>
                <a:gd name="T37" fmla="*/ 109 h 207"/>
                <a:gd name="T38" fmla="*/ 141 w 281"/>
                <a:gd name="T39"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1" h="207">
                  <a:moveTo>
                    <a:pt x="260" y="21"/>
                  </a:moveTo>
                  <a:cubicBezTo>
                    <a:pt x="217" y="21"/>
                    <a:pt x="217" y="21"/>
                    <a:pt x="217" y="21"/>
                  </a:cubicBezTo>
                  <a:cubicBezTo>
                    <a:pt x="218" y="21"/>
                    <a:pt x="218" y="21"/>
                    <a:pt x="218" y="21"/>
                  </a:cubicBezTo>
                  <a:cubicBezTo>
                    <a:pt x="218" y="9"/>
                    <a:pt x="208" y="0"/>
                    <a:pt x="197" y="0"/>
                  </a:cubicBezTo>
                  <a:cubicBezTo>
                    <a:pt x="86" y="0"/>
                    <a:pt x="86" y="0"/>
                    <a:pt x="86" y="0"/>
                  </a:cubicBezTo>
                  <a:cubicBezTo>
                    <a:pt x="75" y="0"/>
                    <a:pt x="65" y="9"/>
                    <a:pt x="65" y="21"/>
                  </a:cubicBezTo>
                  <a:cubicBezTo>
                    <a:pt x="65" y="21"/>
                    <a:pt x="65" y="21"/>
                    <a:pt x="65" y="21"/>
                  </a:cubicBezTo>
                  <a:cubicBezTo>
                    <a:pt x="20" y="21"/>
                    <a:pt x="20" y="21"/>
                    <a:pt x="20" y="21"/>
                  </a:cubicBezTo>
                  <a:cubicBezTo>
                    <a:pt x="9" y="21"/>
                    <a:pt x="0" y="31"/>
                    <a:pt x="0" y="42"/>
                  </a:cubicBezTo>
                  <a:cubicBezTo>
                    <a:pt x="0" y="187"/>
                    <a:pt x="0" y="187"/>
                    <a:pt x="0" y="187"/>
                  </a:cubicBezTo>
                  <a:cubicBezTo>
                    <a:pt x="0" y="198"/>
                    <a:pt x="9" y="207"/>
                    <a:pt x="20" y="207"/>
                  </a:cubicBezTo>
                  <a:cubicBezTo>
                    <a:pt x="260" y="207"/>
                    <a:pt x="260" y="207"/>
                    <a:pt x="260" y="207"/>
                  </a:cubicBezTo>
                  <a:cubicBezTo>
                    <a:pt x="271" y="207"/>
                    <a:pt x="281" y="198"/>
                    <a:pt x="281" y="187"/>
                  </a:cubicBezTo>
                  <a:cubicBezTo>
                    <a:pt x="281" y="42"/>
                    <a:pt x="281" y="42"/>
                    <a:pt x="281" y="42"/>
                  </a:cubicBezTo>
                  <a:cubicBezTo>
                    <a:pt x="281" y="31"/>
                    <a:pt x="271" y="21"/>
                    <a:pt x="260" y="21"/>
                  </a:cubicBezTo>
                  <a:close/>
                  <a:moveTo>
                    <a:pt x="141" y="181"/>
                  </a:moveTo>
                  <a:cubicBezTo>
                    <a:pt x="101" y="181"/>
                    <a:pt x="69" y="149"/>
                    <a:pt x="69" y="109"/>
                  </a:cubicBezTo>
                  <a:cubicBezTo>
                    <a:pt x="69" y="69"/>
                    <a:pt x="101" y="36"/>
                    <a:pt x="141" y="36"/>
                  </a:cubicBezTo>
                  <a:cubicBezTo>
                    <a:pt x="181" y="36"/>
                    <a:pt x="214" y="69"/>
                    <a:pt x="214" y="109"/>
                  </a:cubicBezTo>
                  <a:cubicBezTo>
                    <a:pt x="214" y="149"/>
                    <a:pt x="181" y="181"/>
                    <a:pt x="141"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 name="组合 27"/>
          <p:cNvGrpSpPr/>
          <p:nvPr/>
        </p:nvGrpSpPr>
        <p:grpSpPr>
          <a:xfrm>
            <a:off x="8263272" y="2022406"/>
            <a:ext cx="327646" cy="304870"/>
            <a:chOff x="1573213" y="3286126"/>
            <a:chExt cx="296862" cy="276225"/>
          </a:xfrm>
          <a:solidFill>
            <a:schemeClr val="accent2"/>
          </a:solidFill>
        </p:grpSpPr>
        <p:sp>
          <p:nvSpPr>
            <p:cNvPr id="29" name="Freeform 262"/>
            <p:cNvSpPr>
              <a:spLocks noEditPoints="1"/>
            </p:cNvSpPr>
            <p:nvPr/>
          </p:nvSpPr>
          <p:spPr bwMode="auto">
            <a:xfrm>
              <a:off x="1573213" y="3286126"/>
              <a:ext cx="171450" cy="171450"/>
            </a:xfrm>
            <a:custGeom>
              <a:avLst/>
              <a:gdLst>
                <a:gd name="T0" fmla="*/ 146 w 149"/>
                <a:gd name="T1" fmla="*/ 96 h 149"/>
                <a:gd name="T2" fmla="*/ 149 w 149"/>
                <a:gd name="T3" fmla="*/ 75 h 149"/>
                <a:gd name="T4" fmla="*/ 149 w 149"/>
                <a:gd name="T5" fmla="*/ 73 h 149"/>
                <a:gd name="T6" fmla="*/ 132 w 149"/>
                <a:gd name="T7" fmla="*/ 64 h 149"/>
                <a:gd name="T8" fmla="*/ 130 w 149"/>
                <a:gd name="T9" fmla="*/ 55 h 149"/>
                <a:gd name="T10" fmla="*/ 140 w 149"/>
                <a:gd name="T11" fmla="*/ 39 h 149"/>
                <a:gd name="T12" fmla="*/ 126 w 149"/>
                <a:gd name="T13" fmla="*/ 21 h 149"/>
                <a:gd name="T14" fmla="*/ 107 w 149"/>
                <a:gd name="T15" fmla="*/ 27 h 149"/>
                <a:gd name="T16" fmla="*/ 100 w 149"/>
                <a:gd name="T17" fmla="*/ 23 h 149"/>
                <a:gd name="T18" fmla="*/ 96 w 149"/>
                <a:gd name="T19" fmla="*/ 3 h 149"/>
                <a:gd name="T20" fmla="*/ 74 w 149"/>
                <a:gd name="T21" fmla="*/ 0 h 149"/>
                <a:gd name="T22" fmla="*/ 73 w 149"/>
                <a:gd name="T23" fmla="*/ 0 h 149"/>
                <a:gd name="T24" fmla="*/ 63 w 149"/>
                <a:gd name="T25" fmla="*/ 18 h 149"/>
                <a:gd name="T26" fmla="*/ 56 w 149"/>
                <a:gd name="T27" fmla="*/ 20 h 149"/>
                <a:gd name="T28" fmla="*/ 39 w 149"/>
                <a:gd name="T29" fmla="*/ 9 h 149"/>
                <a:gd name="T30" fmla="*/ 21 w 149"/>
                <a:gd name="T31" fmla="*/ 23 h 149"/>
                <a:gd name="T32" fmla="*/ 27 w 149"/>
                <a:gd name="T33" fmla="*/ 42 h 149"/>
                <a:gd name="T34" fmla="*/ 23 w 149"/>
                <a:gd name="T35" fmla="*/ 49 h 149"/>
                <a:gd name="T36" fmla="*/ 3 w 149"/>
                <a:gd name="T37" fmla="*/ 53 h 149"/>
                <a:gd name="T38" fmla="*/ 0 w 149"/>
                <a:gd name="T39" fmla="*/ 75 h 149"/>
                <a:gd name="T40" fmla="*/ 0 w 149"/>
                <a:gd name="T41" fmla="*/ 76 h 149"/>
                <a:gd name="T42" fmla="*/ 17 w 149"/>
                <a:gd name="T43" fmla="*/ 85 h 149"/>
                <a:gd name="T44" fmla="*/ 19 w 149"/>
                <a:gd name="T45" fmla="*/ 94 h 149"/>
                <a:gd name="T46" fmla="*/ 9 w 149"/>
                <a:gd name="T47" fmla="*/ 110 h 149"/>
                <a:gd name="T48" fmla="*/ 23 w 149"/>
                <a:gd name="T49" fmla="*/ 128 h 149"/>
                <a:gd name="T50" fmla="*/ 40 w 149"/>
                <a:gd name="T51" fmla="*/ 123 h 149"/>
                <a:gd name="T52" fmla="*/ 49 w 149"/>
                <a:gd name="T53" fmla="*/ 128 h 149"/>
                <a:gd name="T54" fmla="*/ 53 w 149"/>
                <a:gd name="T55" fmla="*/ 146 h 149"/>
                <a:gd name="T56" fmla="*/ 74 w 149"/>
                <a:gd name="T57" fmla="*/ 149 h 149"/>
                <a:gd name="T58" fmla="*/ 76 w 149"/>
                <a:gd name="T59" fmla="*/ 149 h 149"/>
                <a:gd name="T60" fmla="*/ 84 w 149"/>
                <a:gd name="T61" fmla="*/ 133 h 149"/>
                <a:gd name="T62" fmla="*/ 95 w 149"/>
                <a:gd name="T63" fmla="*/ 131 h 149"/>
                <a:gd name="T64" fmla="*/ 110 w 149"/>
                <a:gd name="T65" fmla="*/ 140 h 149"/>
                <a:gd name="T66" fmla="*/ 128 w 149"/>
                <a:gd name="T67" fmla="*/ 126 h 149"/>
                <a:gd name="T68" fmla="*/ 123 w 149"/>
                <a:gd name="T69" fmla="*/ 109 h 149"/>
                <a:gd name="T70" fmla="*/ 128 w 149"/>
                <a:gd name="T71" fmla="*/ 100 h 149"/>
                <a:gd name="T72" fmla="*/ 146 w 149"/>
                <a:gd name="T73" fmla="*/ 96 h 149"/>
                <a:gd name="T74" fmla="*/ 75 w 149"/>
                <a:gd name="T75" fmla="*/ 104 h 149"/>
                <a:gd name="T76" fmla="*/ 46 w 149"/>
                <a:gd name="T77" fmla="*/ 76 h 149"/>
                <a:gd name="T78" fmla="*/ 75 w 149"/>
                <a:gd name="T79" fmla="*/ 47 h 149"/>
                <a:gd name="T80" fmla="*/ 103 w 149"/>
                <a:gd name="T81" fmla="*/ 76 h 149"/>
                <a:gd name="T82" fmla="*/ 75 w 149"/>
                <a:gd name="T83"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49">
                  <a:moveTo>
                    <a:pt x="146" y="96"/>
                  </a:moveTo>
                  <a:cubicBezTo>
                    <a:pt x="148" y="89"/>
                    <a:pt x="149" y="82"/>
                    <a:pt x="149" y="75"/>
                  </a:cubicBezTo>
                  <a:cubicBezTo>
                    <a:pt x="149" y="74"/>
                    <a:pt x="149" y="73"/>
                    <a:pt x="149" y="73"/>
                  </a:cubicBezTo>
                  <a:cubicBezTo>
                    <a:pt x="132" y="64"/>
                    <a:pt x="132" y="64"/>
                    <a:pt x="132" y="64"/>
                  </a:cubicBezTo>
                  <a:cubicBezTo>
                    <a:pt x="132" y="61"/>
                    <a:pt x="131" y="58"/>
                    <a:pt x="130" y="55"/>
                  </a:cubicBezTo>
                  <a:cubicBezTo>
                    <a:pt x="140" y="39"/>
                    <a:pt x="140" y="39"/>
                    <a:pt x="140" y="39"/>
                  </a:cubicBezTo>
                  <a:cubicBezTo>
                    <a:pt x="136" y="32"/>
                    <a:pt x="131" y="26"/>
                    <a:pt x="126" y="21"/>
                  </a:cubicBezTo>
                  <a:cubicBezTo>
                    <a:pt x="107" y="27"/>
                    <a:pt x="107" y="27"/>
                    <a:pt x="107" y="27"/>
                  </a:cubicBezTo>
                  <a:cubicBezTo>
                    <a:pt x="105" y="25"/>
                    <a:pt x="102" y="24"/>
                    <a:pt x="100" y="23"/>
                  </a:cubicBezTo>
                  <a:cubicBezTo>
                    <a:pt x="96" y="3"/>
                    <a:pt x="96" y="3"/>
                    <a:pt x="96" y="3"/>
                  </a:cubicBezTo>
                  <a:cubicBezTo>
                    <a:pt x="89" y="1"/>
                    <a:pt x="82" y="0"/>
                    <a:pt x="74" y="0"/>
                  </a:cubicBezTo>
                  <a:cubicBezTo>
                    <a:pt x="74" y="0"/>
                    <a:pt x="73" y="0"/>
                    <a:pt x="73" y="0"/>
                  </a:cubicBezTo>
                  <a:cubicBezTo>
                    <a:pt x="63" y="18"/>
                    <a:pt x="63" y="18"/>
                    <a:pt x="63" y="18"/>
                  </a:cubicBezTo>
                  <a:cubicBezTo>
                    <a:pt x="61" y="19"/>
                    <a:pt x="59" y="19"/>
                    <a:pt x="56" y="20"/>
                  </a:cubicBezTo>
                  <a:cubicBezTo>
                    <a:pt x="39" y="9"/>
                    <a:pt x="39" y="9"/>
                    <a:pt x="39" y="9"/>
                  </a:cubicBezTo>
                  <a:cubicBezTo>
                    <a:pt x="32" y="13"/>
                    <a:pt x="26" y="17"/>
                    <a:pt x="21" y="23"/>
                  </a:cubicBezTo>
                  <a:cubicBezTo>
                    <a:pt x="27" y="42"/>
                    <a:pt x="27" y="42"/>
                    <a:pt x="27" y="42"/>
                  </a:cubicBezTo>
                  <a:cubicBezTo>
                    <a:pt x="25" y="44"/>
                    <a:pt x="24" y="46"/>
                    <a:pt x="23" y="49"/>
                  </a:cubicBezTo>
                  <a:cubicBezTo>
                    <a:pt x="3" y="53"/>
                    <a:pt x="3" y="53"/>
                    <a:pt x="3" y="53"/>
                  </a:cubicBezTo>
                  <a:cubicBezTo>
                    <a:pt x="1" y="60"/>
                    <a:pt x="0" y="67"/>
                    <a:pt x="0" y="75"/>
                  </a:cubicBezTo>
                  <a:cubicBezTo>
                    <a:pt x="0" y="75"/>
                    <a:pt x="0" y="76"/>
                    <a:pt x="0" y="76"/>
                  </a:cubicBezTo>
                  <a:cubicBezTo>
                    <a:pt x="17" y="85"/>
                    <a:pt x="17" y="85"/>
                    <a:pt x="17" y="85"/>
                  </a:cubicBezTo>
                  <a:cubicBezTo>
                    <a:pt x="17" y="88"/>
                    <a:pt x="18" y="91"/>
                    <a:pt x="19" y="94"/>
                  </a:cubicBezTo>
                  <a:cubicBezTo>
                    <a:pt x="9" y="110"/>
                    <a:pt x="9" y="110"/>
                    <a:pt x="9" y="110"/>
                  </a:cubicBezTo>
                  <a:cubicBezTo>
                    <a:pt x="12" y="117"/>
                    <a:pt x="17" y="123"/>
                    <a:pt x="23" y="128"/>
                  </a:cubicBezTo>
                  <a:cubicBezTo>
                    <a:pt x="40" y="123"/>
                    <a:pt x="40" y="123"/>
                    <a:pt x="40" y="123"/>
                  </a:cubicBezTo>
                  <a:cubicBezTo>
                    <a:pt x="43" y="125"/>
                    <a:pt x="46" y="127"/>
                    <a:pt x="49" y="128"/>
                  </a:cubicBezTo>
                  <a:cubicBezTo>
                    <a:pt x="53" y="146"/>
                    <a:pt x="53" y="146"/>
                    <a:pt x="53" y="146"/>
                  </a:cubicBezTo>
                  <a:cubicBezTo>
                    <a:pt x="60" y="148"/>
                    <a:pt x="67" y="149"/>
                    <a:pt x="74" y="149"/>
                  </a:cubicBezTo>
                  <a:cubicBezTo>
                    <a:pt x="75" y="149"/>
                    <a:pt x="75" y="149"/>
                    <a:pt x="76" y="149"/>
                  </a:cubicBezTo>
                  <a:cubicBezTo>
                    <a:pt x="84" y="133"/>
                    <a:pt x="84" y="133"/>
                    <a:pt x="84" y="133"/>
                  </a:cubicBezTo>
                  <a:cubicBezTo>
                    <a:pt x="88" y="133"/>
                    <a:pt x="91" y="132"/>
                    <a:pt x="95" y="131"/>
                  </a:cubicBezTo>
                  <a:cubicBezTo>
                    <a:pt x="110" y="140"/>
                    <a:pt x="110" y="140"/>
                    <a:pt x="110" y="140"/>
                  </a:cubicBezTo>
                  <a:cubicBezTo>
                    <a:pt x="117" y="137"/>
                    <a:pt x="123" y="132"/>
                    <a:pt x="128" y="126"/>
                  </a:cubicBezTo>
                  <a:cubicBezTo>
                    <a:pt x="123" y="109"/>
                    <a:pt x="123" y="109"/>
                    <a:pt x="123" y="109"/>
                  </a:cubicBezTo>
                  <a:cubicBezTo>
                    <a:pt x="125" y="106"/>
                    <a:pt x="127" y="103"/>
                    <a:pt x="128" y="100"/>
                  </a:cubicBezTo>
                  <a:lnTo>
                    <a:pt x="146" y="96"/>
                  </a:lnTo>
                  <a:close/>
                  <a:moveTo>
                    <a:pt x="75" y="104"/>
                  </a:moveTo>
                  <a:cubicBezTo>
                    <a:pt x="59" y="104"/>
                    <a:pt x="46" y="92"/>
                    <a:pt x="46" y="76"/>
                  </a:cubicBezTo>
                  <a:cubicBezTo>
                    <a:pt x="46" y="60"/>
                    <a:pt x="59" y="47"/>
                    <a:pt x="75" y="47"/>
                  </a:cubicBezTo>
                  <a:cubicBezTo>
                    <a:pt x="90" y="47"/>
                    <a:pt x="103" y="60"/>
                    <a:pt x="103" y="76"/>
                  </a:cubicBezTo>
                  <a:cubicBezTo>
                    <a:pt x="103" y="92"/>
                    <a:pt x="90" y="104"/>
                    <a:pt x="75"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63"/>
            <p:cNvSpPr>
              <a:spLocks noEditPoints="1"/>
            </p:cNvSpPr>
            <p:nvPr/>
          </p:nvSpPr>
          <p:spPr bwMode="auto">
            <a:xfrm>
              <a:off x="1698625" y="3390901"/>
              <a:ext cx="171450" cy="171450"/>
            </a:xfrm>
            <a:custGeom>
              <a:avLst/>
              <a:gdLst>
                <a:gd name="T0" fmla="*/ 146 w 149"/>
                <a:gd name="T1" fmla="*/ 96 h 149"/>
                <a:gd name="T2" fmla="*/ 149 w 149"/>
                <a:gd name="T3" fmla="*/ 74 h 149"/>
                <a:gd name="T4" fmla="*/ 149 w 149"/>
                <a:gd name="T5" fmla="*/ 73 h 149"/>
                <a:gd name="T6" fmla="*/ 132 w 149"/>
                <a:gd name="T7" fmla="*/ 64 h 149"/>
                <a:gd name="T8" fmla="*/ 130 w 149"/>
                <a:gd name="T9" fmla="*/ 55 h 149"/>
                <a:gd name="T10" fmla="*/ 140 w 149"/>
                <a:gd name="T11" fmla="*/ 39 h 149"/>
                <a:gd name="T12" fmla="*/ 126 w 149"/>
                <a:gd name="T13" fmla="*/ 20 h 149"/>
                <a:gd name="T14" fmla="*/ 107 w 149"/>
                <a:gd name="T15" fmla="*/ 26 h 149"/>
                <a:gd name="T16" fmla="*/ 100 w 149"/>
                <a:gd name="T17" fmla="*/ 22 h 149"/>
                <a:gd name="T18" fmla="*/ 96 w 149"/>
                <a:gd name="T19" fmla="*/ 3 h 149"/>
                <a:gd name="T20" fmla="*/ 74 w 149"/>
                <a:gd name="T21" fmla="*/ 0 h 149"/>
                <a:gd name="T22" fmla="*/ 72 w 149"/>
                <a:gd name="T23" fmla="*/ 0 h 149"/>
                <a:gd name="T24" fmla="*/ 63 w 149"/>
                <a:gd name="T25" fmla="*/ 18 h 149"/>
                <a:gd name="T26" fmla="*/ 56 w 149"/>
                <a:gd name="T27" fmla="*/ 20 h 149"/>
                <a:gd name="T28" fmla="*/ 39 w 149"/>
                <a:gd name="T29" fmla="*/ 9 h 149"/>
                <a:gd name="T30" fmla="*/ 20 w 149"/>
                <a:gd name="T31" fmla="*/ 23 h 149"/>
                <a:gd name="T32" fmla="*/ 26 w 149"/>
                <a:gd name="T33" fmla="*/ 42 h 149"/>
                <a:gd name="T34" fmla="*/ 23 w 149"/>
                <a:gd name="T35" fmla="*/ 48 h 149"/>
                <a:gd name="T36" fmla="*/ 3 w 149"/>
                <a:gd name="T37" fmla="*/ 53 h 149"/>
                <a:gd name="T38" fmla="*/ 0 w 149"/>
                <a:gd name="T39" fmla="*/ 74 h 149"/>
                <a:gd name="T40" fmla="*/ 0 w 149"/>
                <a:gd name="T41" fmla="*/ 76 h 149"/>
                <a:gd name="T42" fmla="*/ 17 w 149"/>
                <a:gd name="T43" fmla="*/ 85 h 149"/>
                <a:gd name="T44" fmla="*/ 19 w 149"/>
                <a:gd name="T45" fmla="*/ 93 h 149"/>
                <a:gd name="T46" fmla="*/ 8 w 149"/>
                <a:gd name="T47" fmla="*/ 109 h 149"/>
                <a:gd name="T48" fmla="*/ 8 w 149"/>
                <a:gd name="T49" fmla="*/ 109 h 149"/>
                <a:gd name="T50" fmla="*/ 8 w 149"/>
                <a:gd name="T51" fmla="*/ 109 h 149"/>
                <a:gd name="T52" fmla="*/ 23 w 149"/>
                <a:gd name="T53" fmla="*/ 128 h 149"/>
                <a:gd name="T54" fmla="*/ 40 w 149"/>
                <a:gd name="T55" fmla="*/ 123 h 149"/>
                <a:gd name="T56" fmla="*/ 49 w 149"/>
                <a:gd name="T57" fmla="*/ 128 h 149"/>
                <a:gd name="T58" fmla="*/ 53 w 149"/>
                <a:gd name="T59" fmla="*/ 146 h 149"/>
                <a:gd name="T60" fmla="*/ 74 w 149"/>
                <a:gd name="T61" fmla="*/ 149 h 149"/>
                <a:gd name="T62" fmla="*/ 76 w 149"/>
                <a:gd name="T63" fmla="*/ 149 h 149"/>
                <a:gd name="T64" fmla="*/ 84 w 149"/>
                <a:gd name="T65" fmla="*/ 133 h 149"/>
                <a:gd name="T66" fmla="*/ 95 w 149"/>
                <a:gd name="T67" fmla="*/ 130 h 149"/>
                <a:gd name="T68" fmla="*/ 110 w 149"/>
                <a:gd name="T69" fmla="*/ 140 h 149"/>
                <a:gd name="T70" fmla="*/ 128 w 149"/>
                <a:gd name="T71" fmla="*/ 126 h 149"/>
                <a:gd name="T72" fmla="*/ 123 w 149"/>
                <a:gd name="T73" fmla="*/ 109 h 149"/>
                <a:gd name="T74" fmla="*/ 128 w 149"/>
                <a:gd name="T75" fmla="*/ 99 h 149"/>
                <a:gd name="T76" fmla="*/ 146 w 149"/>
                <a:gd name="T77" fmla="*/ 96 h 149"/>
                <a:gd name="T78" fmla="*/ 74 w 149"/>
                <a:gd name="T79" fmla="*/ 104 h 149"/>
                <a:gd name="T80" fmla="*/ 46 w 149"/>
                <a:gd name="T81" fmla="*/ 76 h 149"/>
                <a:gd name="T82" fmla="*/ 74 w 149"/>
                <a:gd name="T83" fmla="*/ 47 h 149"/>
                <a:gd name="T84" fmla="*/ 103 w 149"/>
                <a:gd name="T85" fmla="*/ 76 h 149"/>
                <a:gd name="T86" fmla="*/ 74 w 149"/>
                <a:gd name="T87"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149">
                  <a:moveTo>
                    <a:pt x="146" y="96"/>
                  </a:moveTo>
                  <a:cubicBezTo>
                    <a:pt x="148" y="89"/>
                    <a:pt x="149" y="82"/>
                    <a:pt x="149" y="74"/>
                  </a:cubicBezTo>
                  <a:cubicBezTo>
                    <a:pt x="149" y="74"/>
                    <a:pt x="149" y="73"/>
                    <a:pt x="149" y="73"/>
                  </a:cubicBezTo>
                  <a:cubicBezTo>
                    <a:pt x="132" y="64"/>
                    <a:pt x="132" y="64"/>
                    <a:pt x="132" y="64"/>
                  </a:cubicBezTo>
                  <a:cubicBezTo>
                    <a:pt x="132" y="61"/>
                    <a:pt x="131" y="58"/>
                    <a:pt x="130" y="55"/>
                  </a:cubicBezTo>
                  <a:cubicBezTo>
                    <a:pt x="140" y="39"/>
                    <a:pt x="140" y="39"/>
                    <a:pt x="140" y="39"/>
                  </a:cubicBezTo>
                  <a:cubicBezTo>
                    <a:pt x="136" y="32"/>
                    <a:pt x="131" y="26"/>
                    <a:pt x="126" y="20"/>
                  </a:cubicBezTo>
                  <a:cubicBezTo>
                    <a:pt x="107" y="26"/>
                    <a:pt x="107" y="26"/>
                    <a:pt x="107" y="26"/>
                  </a:cubicBezTo>
                  <a:cubicBezTo>
                    <a:pt x="105" y="25"/>
                    <a:pt x="102" y="24"/>
                    <a:pt x="100" y="22"/>
                  </a:cubicBezTo>
                  <a:cubicBezTo>
                    <a:pt x="96" y="3"/>
                    <a:pt x="96" y="3"/>
                    <a:pt x="96" y="3"/>
                  </a:cubicBezTo>
                  <a:cubicBezTo>
                    <a:pt x="89" y="1"/>
                    <a:pt x="82" y="0"/>
                    <a:pt x="74" y="0"/>
                  </a:cubicBezTo>
                  <a:cubicBezTo>
                    <a:pt x="74" y="0"/>
                    <a:pt x="73" y="0"/>
                    <a:pt x="72" y="0"/>
                  </a:cubicBezTo>
                  <a:cubicBezTo>
                    <a:pt x="63" y="18"/>
                    <a:pt x="63" y="18"/>
                    <a:pt x="63" y="18"/>
                  </a:cubicBezTo>
                  <a:cubicBezTo>
                    <a:pt x="61" y="18"/>
                    <a:pt x="58" y="19"/>
                    <a:pt x="56" y="20"/>
                  </a:cubicBezTo>
                  <a:cubicBezTo>
                    <a:pt x="39" y="9"/>
                    <a:pt x="39" y="9"/>
                    <a:pt x="39" y="9"/>
                  </a:cubicBezTo>
                  <a:cubicBezTo>
                    <a:pt x="32" y="12"/>
                    <a:pt x="26" y="17"/>
                    <a:pt x="20" y="23"/>
                  </a:cubicBezTo>
                  <a:cubicBezTo>
                    <a:pt x="26" y="42"/>
                    <a:pt x="26" y="42"/>
                    <a:pt x="26" y="42"/>
                  </a:cubicBezTo>
                  <a:cubicBezTo>
                    <a:pt x="25" y="44"/>
                    <a:pt x="24" y="46"/>
                    <a:pt x="23" y="48"/>
                  </a:cubicBezTo>
                  <a:cubicBezTo>
                    <a:pt x="3" y="53"/>
                    <a:pt x="3" y="53"/>
                    <a:pt x="3" y="53"/>
                  </a:cubicBezTo>
                  <a:cubicBezTo>
                    <a:pt x="1" y="59"/>
                    <a:pt x="0" y="67"/>
                    <a:pt x="0" y="74"/>
                  </a:cubicBezTo>
                  <a:cubicBezTo>
                    <a:pt x="0" y="75"/>
                    <a:pt x="0" y="75"/>
                    <a:pt x="0" y="76"/>
                  </a:cubicBezTo>
                  <a:cubicBezTo>
                    <a:pt x="17" y="85"/>
                    <a:pt x="17" y="85"/>
                    <a:pt x="17" y="85"/>
                  </a:cubicBezTo>
                  <a:cubicBezTo>
                    <a:pt x="17" y="88"/>
                    <a:pt x="18" y="91"/>
                    <a:pt x="19" y="93"/>
                  </a:cubicBezTo>
                  <a:cubicBezTo>
                    <a:pt x="8" y="109"/>
                    <a:pt x="8" y="109"/>
                    <a:pt x="8" y="109"/>
                  </a:cubicBezTo>
                  <a:cubicBezTo>
                    <a:pt x="8" y="109"/>
                    <a:pt x="8" y="109"/>
                    <a:pt x="8" y="109"/>
                  </a:cubicBezTo>
                  <a:cubicBezTo>
                    <a:pt x="8" y="109"/>
                    <a:pt x="8" y="109"/>
                    <a:pt x="8" y="109"/>
                  </a:cubicBezTo>
                  <a:cubicBezTo>
                    <a:pt x="12" y="116"/>
                    <a:pt x="17" y="123"/>
                    <a:pt x="23" y="128"/>
                  </a:cubicBezTo>
                  <a:cubicBezTo>
                    <a:pt x="40" y="123"/>
                    <a:pt x="40" y="123"/>
                    <a:pt x="40" y="123"/>
                  </a:cubicBezTo>
                  <a:cubicBezTo>
                    <a:pt x="43" y="125"/>
                    <a:pt x="46" y="126"/>
                    <a:pt x="49" y="128"/>
                  </a:cubicBezTo>
                  <a:cubicBezTo>
                    <a:pt x="53" y="146"/>
                    <a:pt x="53" y="146"/>
                    <a:pt x="53" y="146"/>
                  </a:cubicBezTo>
                  <a:cubicBezTo>
                    <a:pt x="59" y="148"/>
                    <a:pt x="67" y="149"/>
                    <a:pt x="74" y="149"/>
                  </a:cubicBezTo>
                  <a:cubicBezTo>
                    <a:pt x="75" y="149"/>
                    <a:pt x="75" y="149"/>
                    <a:pt x="76" y="149"/>
                  </a:cubicBezTo>
                  <a:cubicBezTo>
                    <a:pt x="84" y="133"/>
                    <a:pt x="84" y="133"/>
                    <a:pt x="84" y="133"/>
                  </a:cubicBezTo>
                  <a:cubicBezTo>
                    <a:pt x="88" y="133"/>
                    <a:pt x="91" y="132"/>
                    <a:pt x="95" y="130"/>
                  </a:cubicBezTo>
                  <a:cubicBezTo>
                    <a:pt x="110" y="140"/>
                    <a:pt x="110" y="140"/>
                    <a:pt x="110" y="140"/>
                  </a:cubicBezTo>
                  <a:cubicBezTo>
                    <a:pt x="117" y="136"/>
                    <a:pt x="123" y="132"/>
                    <a:pt x="128" y="126"/>
                  </a:cubicBezTo>
                  <a:cubicBezTo>
                    <a:pt x="123" y="109"/>
                    <a:pt x="123" y="109"/>
                    <a:pt x="123" y="109"/>
                  </a:cubicBezTo>
                  <a:cubicBezTo>
                    <a:pt x="125" y="106"/>
                    <a:pt x="127" y="103"/>
                    <a:pt x="128" y="99"/>
                  </a:cubicBezTo>
                  <a:lnTo>
                    <a:pt x="146" y="96"/>
                  </a:lnTo>
                  <a:close/>
                  <a:moveTo>
                    <a:pt x="74" y="104"/>
                  </a:moveTo>
                  <a:cubicBezTo>
                    <a:pt x="59" y="104"/>
                    <a:pt x="46" y="91"/>
                    <a:pt x="46" y="76"/>
                  </a:cubicBezTo>
                  <a:cubicBezTo>
                    <a:pt x="46" y="60"/>
                    <a:pt x="59" y="47"/>
                    <a:pt x="74" y="47"/>
                  </a:cubicBezTo>
                  <a:cubicBezTo>
                    <a:pt x="90" y="47"/>
                    <a:pt x="103" y="60"/>
                    <a:pt x="103" y="76"/>
                  </a:cubicBezTo>
                  <a:cubicBezTo>
                    <a:pt x="103" y="91"/>
                    <a:pt x="90" y="104"/>
                    <a:pt x="74"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4"/>
            <p:cNvSpPr>
              <a:spLocks noEditPoints="1"/>
            </p:cNvSpPr>
            <p:nvPr/>
          </p:nvSpPr>
          <p:spPr bwMode="auto">
            <a:xfrm>
              <a:off x="1606550" y="3460751"/>
              <a:ext cx="101600" cy="100013"/>
            </a:xfrm>
            <a:custGeom>
              <a:avLst/>
              <a:gdLst>
                <a:gd name="T0" fmla="*/ 79 w 88"/>
                <a:gd name="T1" fmla="*/ 45 h 87"/>
                <a:gd name="T2" fmla="*/ 88 w 88"/>
                <a:gd name="T3" fmla="*/ 40 h 87"/>
                <a:gd name="T4" fmla="*/ 85 w 88"/>
                <a:gd name="T5" fmla="*/ 27 h 87"/>
                <a:gd name="T6" fmla="*/ 85 w 88"/>
                <a:gd name="T7" fmla="*/ 26 h 87"/>
                <a:gd name="T8" fmla="*/ 74 w 88"/>
                <a:gd name="T9" fmla="*/ 25 h 87"/>
                <a:gd name="T10" fmla="*/ 70 w 88"/>
                <a:gd name="T11" fmla="*/ 21 h 87"/>
                <a:gd name="T12" fmla="*/ 72 w 88"/>
                <a:gd name="T13" fmla="*/ 10 h 87"/>
                <a:gd name="T14" fmla="*/ 61 w 88"/>
                <a:gd name="T15" fmla="*/ 3 h 87"/>
                <a:gd name="T16" fmla="*/ 52 w 88"/>
                <a:gd name="T17" fmla="*/ 10 h 87"/>
                <a:gd name="T18" fmla="*/ 47 w 88"/>
                <a:gd name="T19" fmla="*/ 9 h 87"/>
                <a:gd name="T20" fmla="*/ 40 w 88"/>
                <a:gd name="T21" fmla="*/ 0 h 87"/>
                <a:gd name="T22" fmla="*/ 28 w 88"/>
                <a:gd name="T23" fmla="*/ 3 h 87"/>
                <a:gd name="T24" fmla="*/ 27 w 88"/>
                <a:gd name="T25" fmla="*/ 3 h 87"/>
                <a:gd name="T26" fmla="*/ 26 w 88"/>
                <a:gd name="T27" fmla="*/ 15 h 87"/>
                <a:gd name="T28" fmla="*/ 22 w 88"/>
                <a:gd name="T29" fmla="*/ 17 h 87"/>
                <a:gd name="T30" fmla="*/ 11 w 88"/>
                <a:gd name="T31" fmla="*/ 15 h 87"/>
                <a:gd name="T32" fmla="*/ 3 w 88"/>
                <a:gd name="T33" fmla="*/ 27 h 87"/>
                <a:gd name="T34" fmla="*/ 11 w 88"/>
                <a:gd name="T35" fmla="*/ 36 h 87"/>
                <a:gd name="T36" fmla="*/ 10 w 88"/>
                <a:gd name="T37" fmla="*/ 40 h 87"/>
                <a:gd name="T38" fmla="*/ 0 w 88"/>
                <a:gd name="T39" fmla="*/ 47 h 87"/>
                <a:gd name="T40" fmla="*/ 3 w 88"/>
                <a:gd name="T41" fmla="*/ 60 h 87"/>
                <a:gd name="T42" fmla="*/ 4 w 88"/>
                <a:gd name="T43" fmla="*/ 61 h 87"/>
                <a:gd name="T44" fmla="*/ 15 w 88"/>
                <a:gd name="T45" fmla="*/ 62 h 87"/>
                <a:gd name="T46" fmla="*/ 18 w 88"/>
                <a:gd name="T47" fmla="*/ 66 h 87"/>
                <a:gd name="T48" fmla="*/ 16 w 88"/>
                <a:gd name="T49" fmla="*/ 77 h 87"/>
                <a:gd name="T50" fmla="*/ 27 w 88"/>
                <a:gd name="T51" fmla="*/ 84 h 87"/>
                <a:gd name="T52" fmla="*/ 36 w 88"/>
                <a:gd name="T53" fmla="*/ 77 h 87"/>
                <a:gd name="T54" fmla="*/ 42 w 88"/>
                <a:gd name="T55" fmla="*/ 78 h 87"/>
                <a:gd name="T56" fmla="*/ 48 w 88"/>
                <a:gd name="T57" fmla="*/ 87 h 87"/>
                <a:gd name="T58" fmla="*/ 60 w 88"/>
                <a:gd name="T59" fmla="*/ 84 h 87"/>
                <a:gd name="T60" fmla="*/ 61 w 88"/>
                <a:gd name="T61" fmla="*/ 84 h 87"/>
                <a:gd name="T62" fmla="*/ 62 w 88"/>
                <a:gd name="T63" fmla="*/ 74 h 87"/>
                <a:gd name="T64" fmla="*/ 68 w 88"/>
                <a:gd name="T65" fmla="*/ 70 h 87"/>
                <a:gd name="T66" fmla="*/ 78 w 88"/>
                <a:gd name="T67" fmla="*/ 72 h 87"/>
                <a:gd name="T68" fmla="*/ 85 w 88"/>
                <a:gd name="T69" fmla="*/ 60 h 87"/>
                <a:gd name="T70" fmla="*/ 78 w 88"/>
                <a:gd name="T71" fmla="*/ 52 h 87"/>
                <a:gd name="T72" fmla="*/ 79 w 88"/>
                <a:gd name="T73" fmla="*/ 45 h 87"/>
                <a:gd name="T74" fmla="*/ 29 w 88"/>
                <a:gd name="T75" fmla="*/ 50 h 87"/>
                <a:gd name="T76" fmla="*/ 38 w 88"/>
                <a:gd name="T77" fmla="*/ 28 h 87"/>
                <a:gd name="T78" fmla="*/ 60 w 88"/>
                <a:gd name="T79" fmla="*/ 38 h 87"/>
                <a:gd name="T80" fmla="*/ 51 w 88"/>
                <a:gd name="T81" fmla="*/ 60 h 87"/>
                <a:gd name="T82" fmla="*/ 29 w 88"/>
                <a:gd name="T83"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87">
                  <a:moveTo>
                    <a:pt x="79" y="45"/>
                  </a:moveTo>
                  <a:cubicBezTo>
                    <a:pt x="88" y="40"/>
                    <a:pt x="88" y="40"/>
                    <a:pt x="88" y="40"/>
                  </a:cubicBezTo>
                  <a:cubicBezTo>
                    <a:pt x="88" y="35"/>
                    <a:pt x="87" y="31"/>
                    <a:pt x="85" y="27"/>
                  </a:cubicBezTo>
                  <a:cubicBezTo>
                    <a:pt x="85" y="26"/>
                    <a:pt x="85" y="26"/>
                    <a:pt x="85" y="26"/>
                  </a:cubicBezTo>
                  <a:cubicBezTo>
                    <a:pt x="74" y="25"/>
                    <a:pt x="74" y="25"/>
                    <a:pt x="74" y="25"/>
                  </a:cubicBezTo>
                  <a:cubicBezTo>
                    <a:pt x="73" y="24"/>
                    <a:pt x="71" y="22"/>
                    <a:pt x="70" y="21"/>
                  </a:cubicBezTo>
                  <a:cubicBezTo>
                    <a:pt x="72" y="10"/>
                    <a:pt x="72" y="10"/>
                    <a:pt x="72" y="10"/>
                  </a:cubicBezTo>
                  <a:cubicBezTo>
                    <a:pt x="69" y="7"/>
                    <a:pt x="65" y="4"/>
                    <a:pt x="61" y="3"/>
                  </a:cubicBezTo>
                  <a:cubicBezTo>
                    <a:pt x="52" y="10"/>
                    <a:pt x="52" y="10"/>
                    <a:pt x="52" y="10"/>
                  </a:cubicBezTo>
                  <a:cubicBezTo>
                    <a:pt x="50" y="10"/>
                    <a:pt x="48" y="9"/>
                    <a:pt x="47" y="9"/>
                  </a:cubicBezTo>
                  <a:cubicBezTo>
                    <a:pt x="40" y="0"/>
                    <a:pt x="40" y="0"/>
                    <a:pt x="40" y="0"/>
                  </a:cubicBezTo>
                  <a:cubicBezTo>
                    <a:pt x="36" y="0"/>
                    <a:pt x="32" y="1"/>
                    <a:pt x="28" y="3"/>
                  </a:cubicBezTo>
                  <a:cubicBezTo>
                    <a:pt x="28" y="3"/>
                    <a:pt x="27" y="3"/>
                    <a:pt x="27" y="3"/>
                  </a:cubicBezTo>
                  <a:cubicBezTo>
                    <a:pt x="26" y="15"/>
                    <a:pt x="26" y="15"/>
                    <a:pt x="26" y="15"/>
                  </a:cubicBezTo>
                  <a:cubicBezTo>
                    <a:pt x="22" y="17"/>
                    <a:pt x="22" y="17"/>
                    <a:pt x="22" y="17"/>
                  </a:cubicBezTo>
                  <a:cubicBezTo>
                    <a:pt x="11" y="15"/>
                    <a:pt x="11" y="15"/>
                    <a:pt x="11" y="15"/>
                  </a:cubicBezTo>
                  <a:cubicBezTo>
                    <a:pt x="8" y="19"/>
                    <a:pt x="5" y="23"/>
                    <a:pt x="3" y="27"/>
                  </a:cubicBezTo>
                  <a:cubicBezTo>
                    <a:pt x="11" y="36"/>
                    <a:pt x="11" y="36"/>
                    <a:pt x="11" y="36"/>
                  </a:cubicBezTo>
                  <a:cubicBezTo>
                    <a:pt x="10" y="38"/>
                    <a:pt x="10" y="39"/>
                    <a:pt x="10" y="40"/>
                  </a:cubicBezTo>
                  <a:cubicBezTo>
                    <a:pt x="0" y="47"/>
                    <a:pt x="0" y="47"/>
                    <a:pt x="0" y="47"/>
                  </a:cubicBezTo>
                  <a:cubicBezTo>
                    <a:pt x="1" y="51"/>
                    <a:pt x="2" y="56"/>
                    <a:pt x="3" y="60"/>
                  </a:cubicBezTo>
                  <a:cubicBezTo>
                    <a:pt x="4" y="61"/>
                    <a:pt x="4" y="61"/>
                    <a:pt x="4" y="61"/>
                  </a:cubicBezTo>
                  <a:cubicBezTo>
                    <a:pt x="15" y="62"/>
                    <a:pt x="15" y="62"/>
                    <a:pt x="15" y="62"/>
                  </a:cubicBezTo>
                  <a:cubicBezTo>
                    <a:pt x="16" y="63"/>
                    <a:pt x="17" y="65"/>
                    <a:pt x="18" y="66"/>
                  </a:cubicBezTo>
                  <a:cubicBezTo>
                    <a:pt x="16" y="77"/>
                    <a:pt x="16" y="77"/>
                    <a:pt x="16" y="77"/>
                  </a:cubicBezTo>
                  <a:cubicBezTo>
                    <a:pt x="19" y="80"/>
                    <a:pt x="23" y="82"/>
                    <a:pt x="27" y="84"/>
                  </a:cubicBezTo>
                  <a:cubicBezTo>
                    <a:pt x="36" y="77"/>
                    <a:pt x="36" y="77"/>
                    <a:pt x="36" y="77"/>
                  </a:cubicBezTo>
                  <a:cubicBezTo>
                    <a:pt x="38" y="78"/>
                    <a:pt x="40" y="78"/>
                    <a:pt x="42" y="78"/>
                  </a:cubicBezTo>
                  <a:cubicBezTo>
                    <a:pt x="48" y="87"/>
                    <a:pt x="48" y="87"/>
                    <a:pt x="48" y="87"/>
                  </a:cubicBezTo>
                  <a:cubicBezTo>
                    <a:pt x="52" y="87"/>
                    <a:pt x="56" y="86"/>
                    <a:pt x="60" y="84"/>
                  </a:cubicBezTo>
                  <a:cubicBezTo>
                    <a:pt x="61" y="84"/>
                    <a:pt x="61" y="84"/>
                    <a:pt x="61" y="84"/>
                  </a:cubicBezTo>
                  <a:cubicBezTo>
                    <a:pt x="62" y="74"/>
                    <a:pt x="62" y="74"/>
                    <a:pt x="62" y="74"/>
                  </a:cubicBezTo>
                  <a:cubicBezTo>
                    <a:pt x="64" y="72"/>
                    <a:pt x="66" y="71"/>
                    <a:pt x="68" y="70"/>
                  </a:cubicBezTo>
                  <a:cubicBezTo>
                    <a:pt x="78" y="72"/>
                    <a:pt x="78" y="72"/>
                    <a:pt x="78" y="72"/>
                  </a:cubicBezTo>
                  <a:cubicBezTo>
                    <a:pt x="81" y="68"/>
                    <a:pt x="83" y="64"/>
                    <a:pt x="85" y="60"/>
                  </a:cubicBezTo>
                  <a:cubicBezTo>
                    <a:pt x="78" y="52"/>
                    <a:pt x="78" y="52"/>
                    <a:pt x="78" y="52"/>
                  </a:cubicBezTo>
                  <a:cubicBezTo>
                    <a:pt x="79" y="50"/>
                    <a:pt x="79" y="48"/>
                    <a:pt x="79" y="45"/>
                  </a:cubicBezTo>
                  <a:close/>
                  <a:moveTo>
                    <a:pt x="29" y="50"/>
                  </a:moveTo>
                  <a:cubicBezTo>
                    <a:pt x="25" y="42"/>
                    <a:pt x="30" y="32"/>
                    <a:pt x="38" y="28"/>
                  </a:cubicBezTo>
                  <a:cubicBezTo>
                    <a:pt x="47" y="25"/>
                    <a:pt x="57" y="29"/>
                    <a:pt x="60" y="38"/>
                  </a:cubicBezTo>
                  <a:cubicBezTo>
                    <a:pt x="64" y="47"/>
                    <a:pt x="59" y="56"/>
                    <a:pt x="51" y="60"/>
                  </a:cubicBezTo>
                  <a:cubicBezTo>
                    <a:pt x="42" y="63"/>
                    <a:pt x="32" y="59"/>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2" name="Freeform 158"/>
          <p:cNvSpPr>
            <a:spLocks noEditPoints="1"/>
          </p:cNvSpPr>
          <p:nvPr/>
        </p:nvSpPr>
        <p:spPr bwMode="auto">
          <a:xfrm>
            <a:off x="8276015" y="5328048"/>
            <a:ext cx="302160" cy="312784"/>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33" name="Freeform 204"/>
          <p:cNvSpPr>
            <a:spLocks noEditPoints="1"/>
          </p:cNvSpPr>
          <p:nvPr/>
        </p:nvSpPr>
        <p:spPr bwMode="auto">
          <a:xfrm>
            <a:off x="3554334" y="5316836"/>
            <a:ext cx="357635" cy="335209"/>
          </a:xfrm>
          <a:custGeom>
            <a:avLst/>
            <a:gdLst>
              <a:gd name="T0" fmla="*/ 112 w 128"/>
              <a:gd name="T1" fmla="*/ 16 h 120"/>
              <a:gd name="T2" fmla="*/ 88 w 128"/>
              <a:gd name="T3" fmla="*/ 16 h 120"/>
              <a:gd name="T4" fmla="*/ 88 w 128"/>
              <a:gd name="T5" fmla="*/ 8 h 120"/>
              <a:gd name="T6" fmla="*/ 80 w 128"/>
              <a:gd name="T7" fmla="*/ 0 h 120"/>
              <a:gd name="T8" fmla="*/ 48 w 128"/>
              <a:gd name="T9" fmla="*/ 0 h 120"/>
              <a:gd name="T10" fmla="*/ 40 w 128"/>
              <a:gd name="T11" fmla="*/ 8 h 120"/>
              <a:gd name="T12" fmla="*/ 40 w 128"/>
              <a:gd name="T13" fmla="*/ 16 h 120"/>
              <a:gd name="T14" fmla="*/ 16 w 128"/>
              <a:gd name="T15" fmla="*/ 16 h 120"/>
              <a:gd name="T16" fmla="*/ 0 w 128"/>
              <a:gd name="T17" fmla="*/ 32 h 120"/>
              <a:gd name="T18" fmla="*/ 0 w 128"/>
              <a:gd name="T19" fmla="*/ 104 h 120"/>
              <a:gd name="T20" fmla="*/ 16 w 128"/>
              <a:gd name="T21" fmla="*/ 120 h 120"/>
              <a:gd name="T22" fmla="*/ 112 w 128"/>
              <a:gd name="T23" fmla="*/ 120 h 120"/>
              <a:gd name="T24" fmla="*/ 128 w 128"/>
              <a:gd name="T25" fmla="*/ 104 h 120"/>
              <a:gd name="T26" fmla="*/ 128 w 128"/>
              <a:gd name="T27" fmla="*/ 32 h 120"/>
              <a:gd name="T28" fmla="*/ 112 w 128"/>
              <a:gd name="T29" fmla="*/ 16 h 120"/>
              <a:gd name="T30" fmla="*/ 48 w 128"/>
              <a:gd name="T31" fmla="*/ 12 h 120"/>
              <a:gd name="T32" fmla="*/ 52 w 128"/>
              <a:gd name="T33" fmla="*/ 8 h 120"/>
              <a:gd name="T34" fmla="*/ 76 w 128"/>
              <a:gd name="T35" fmla="*/ 8 h 120"/>
              <a:gd name="T36" fmla="*/ 80 w 128"/>
              <a:gd name="T37" fmla="*/ 12 h 120"/>
              <a:gd name="T38" fmla="*/ 80 w 128"/>
              <a:gd name="T39" fmla="*/ 16 h 120"/>
              <a:gd name="T40" fmla="*/ 76 w 128"/>
              <a:gd name="T41" fmla="*/ 16 h 120"/>
              <a:gd name="T42" fmla="*/ 52 w 128"/>
              <a:gd name="T43" fmla="*/ 16 h 120"/>
              <a:gd name="T44" fmla="*/ 48 w 128"/>
              <a:gd name="T45" fmla="*/ 16 h 120"/>
              <a:gd name="T46" fmla="*/ 48 w 128"/>
              <a:gd name="T47" fmla="*/ 12 h 120"/>
              <a:gd name="T48" fmla="*/ 120 w 128"/>
              <a:gd name="T49" fmla="*/ 104 h 120"/>
              <a:gd name="T50" fmla="*/ 112 w 128"/>
              <a:gd name="T51" fmla="*/ 112 h 120"/>
              <a:gd name="T52" fmla="*/ 16 w 128"/>
              <a:gd name="T53" fmla="*/ 112 h 120"/>
              <a:gd name="T54" fmla="*/ 8 w 128"/>
              <a:gd name="T55" fmla="*/ 104 h 120"/>
              <a:gd name="T56" fmla="*/ 8 w 128"/>
              <a:gd name="T57" fmla="*/ 60 h 120"/>
              <a:gd name="T58" fmla="*/ 49 w 128"/>
              <a:gd name="T59" fmla="*/ 60 h 120"/>
              <a:gd name="T60" fmla="*/ 48 w 128"/>
              <a:gd name="T61" fmla="*/ 64 h 120"/>
              <a:gd name="T62" fmla="*/ 64 w 128"/>
              <a:gd name="T63" fmla="*/ 80 h 120"/>
              <a:gd name="T64" fmla="*/ 80 w 128"/>
              <a:gd name="T65" fmla="*/ 64 h 120"/>
              <a:gd name="T66" fmla="*/ 79 w 128"/>
              <a:gd name="T67" fmla="*/ 60 h 120"/>
              <a:gd name="T68" fmla="*/ 120 w 128"/>
              <a:gd name="T69" fmla="*/ 60 h 120"/>
              <a:gd name="T70" fmla="*/ 120 w 128"/>
              <a:gd name="T71" fmla="*/ 104 h 120"/>
              <a:gd name="T72" fmla="*/ 56 w 128"/>
              <a:gd name="T73" fmla="*/ 64 h 120"/>
              <a:gd name="T74" fmla="*/ 57 w 128"/>
              <a:gd name="T75" fmla="*/ 60 h 120"/>
              <a:gd name="T76" fmla="*/ 71 w 128"/>
              <a:gd name="T77" fmla="*/ 60 h 120"/>
              <a:gd name="T78" fmla="*/ 72 w 128"/>
              <a:gd name="T79" fmla="*/ 64 h 120"/>
              <a:gd name="T80" fmla="*/ 64 w 128"/>
              <a:gd name="T81" fmla="*/ 72 h 120"/>
              <a:gd name="T82" fmla="*/ 56 w 128"/>
              <a:gd name="T83" fmla="*/ 64 h 120"/>
              <a:gd name="T84" fmla="*/ 120 w 128"/>
              <a:gd name="T85" fmla="*/ 52 h 120"/>
              <a:gd name="T86" fmla="*/ 8 w 128"/>
              <a:gd name="T87" fmla="*/ 52 h 120"/>
              <a:gd name="T88" fmla="*/ 8 w 128"/>
              <a:gd name="T89" fmla="*/ 32 h 120"/>
              <a:gd name="T90" fmla="*/ 16 w 128"/>
              <a:gd name="T91" fmla="*/ 24 h 120"/>
              <a:gd name="T92" fmla="*/ 112 w 128"/>
              <a:gd name="T93" fmla="*/ 24 h 120"/>
              <a:gd name="T94" fmla="*/ 120 w 128"/>
              <a:gd name="T95" fmla="*/ 32 h 120"/>
              <a:gd name="T96" fmla="*/ 120 w 128"/>
              <a:gd name="T9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0">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34" name="Freeform 207"/>
          <p:cNvSpPr>
            <a:spLocks noEditPoints="1"/>
          </p:cNvSpPr>
          <p:nvPr/>
        </p:nvSpPr>
        <p:spPr bwMode="auto">
          <a:xfrm>
            <a:off x="3554334" y="2018450"/>
            <a:ext cx="357635" cy="312783"/>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9" name="椭圆 8"/>
          <p:cNvSpPr/>
          <p:nvPr/>
        </p:nvSpPr>
        <p:spPr>
          <a:xfrm>
            <a:off x="4248149" y="2034280"/>
            <a:ext cx="3695700" cy="369570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文本框 11"/>
          <p:cNvSpPr txBox="1"/>
          <p:nvPr/>
        </p:nvSpPr>
        <p:spPr>
          <a:xfrm>
            <a:off x="4678879" y="3500492"/>
            <a:ext cx="2797247" cy="400110"/>
          </a:xfrm>
          <a:prstGeom prst="rect">
            <a:avLst/>
          </a:prstGeom>
          <a:noFill/>
        </p:spPr>
        <p:txBody>
          <a:bodyPr wrap="square" rtlCol="0">
            <a:spAutoFit/>
          </a:bodyPr>
          <a:lstStyle/>
          <a:p>
            <a:pPr algn="ctr"/>
            <a:r>
              <a:rPr lang="en-US" altLang="zh-CN" sz="2000" dirty="0">
                <a:solidFill>
                  <a:schemeClr val="accent2"/>
                </a:solidFill>
                <a:latin typeface="+mj-lt"/>
              </a:rPr>
              <a:t>Power Point 2013</a:t>
            </a:r>
          </a:p>
        </p:txBody>
      </p:sp>
      <p:sp>
        <p:nvSpPr>
          <p:cNvPr id="13" name="矩形 12"/>
          <p:cNvSpPr/>
          <p:nvPr/>
        </p:nvSpPr>
        <p:spPr>
          <a:xfrm>
            <a:off x="4516531" y="3882130"/>
            <a:ext cx="3121942" cy="1200329"/>
          </a:xfrm>
          <a:prstGeom prst="rect">
            <a:avLst/>
          </a:prstGeom>
        </p:spPr>
        <p:txBody>
          <a:bodyPr wrap="square">
            <a:spAutoFit/>
          </a:bodyPr>
          <a:lstStyle/>
          <a:p>
            <a:pPr algn="ctr">
              <a:lnSpc>
                <a:spcPct val="120000"/>
              </a:lnSpc>
            </a:pPr>
            <a:r>
              <a:rPr lang="en-US" altLang="zh-CN" sz="1200" dirty="0">
                <a:solidFill>
                  <a:schemeClr val="tx1">
                    <a:lumMod val="75000"/>
                    <a:lumOff val="25000"/>
                  </a:schemeClr>
                </a:solidFill>
              </a:rPr>
              <a:t>Don't aim for success if you want it; ajust do a what you love an and believe in, and it will come naturally. You cannot improve your past, but you can improve your future. </a:t>
            </a:r>
            <a:endParaRPr lang="zh-CN" altLang="en-US" sz="1200" dirty="0">
              <a:solidFill>
                <a:schemeClr val="tx1">
                  <a:lumMod val="75000"/>
                  <a:lumOff val="25000"/>
                </a:schemeClr>
              </a:solidFill>
            </a:endParaRPr>
          </a:p>
        </p:txBody>
      </p:sp>
      <p:sp>
        <p:nvSpPr>
          <p:cNvPr id="14" name="KSO_Shape"/>
          <p:cNvSpPr>
            <a:spLocks/>
          </p:cNvSpPr>
          <p:nvPr/>
        </p:nvSpPr>
        <p:spPr bwMode="auto">
          <a:xfrm>
            <a:off x="5536597" y="2700095"/>
            <a:ext cx="1081810" cy="598601"/>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solidFill>
            <a:schemeClr val="tx1">
              <a:lumMod val="75000"/>
              <a:lumOff val="2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Tree>
    <p:extLst>
      <p:ext uri="{BB962C8B-B14F-4D97-AF65-F5344CB8AC3E}">
        <p14:creationId xmlns:p14="http://schemas.microsoft.com/office/powerpoint/2010/main" val="79043265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6 L 0.5 0.50185 " pathEditMode="relative" rAng="0" ptsTypes="AA">
                                      <p:cBhvr>
                                        <p:cTn id="8" dur="1250" spd="-100000" fill="hold"/>
                                        <p:tgtEl>
                                          <p:spTgt spid="53"/>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53"/>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4"/>
                                        </p:tgtEl>
                                        <p:attrNameLst>
                                          <p:attrName>style.visibility</p:attrName>
                                        </p:attrNameLst>
                                      </p:cBhvr>
                                      <p:to>
                                        <p:strVal val="visible"/>
                                      </p:to>
                                    </p:set>
                                    <p:anim calcmode="lin" valueType="num">
                                      <p:cBhvr>
                                        <p:cTn id="13" dur="1000" fill="hold"/>
                                        <p:tgtEl>
                                          <p:spTgt spid="54"/>
                                        </p:tgtEl>
                                        <p:attrNameLst>
                                          <p:attrName>ppt_w</p:attrName>
                                        </p:attrNameLst>
                                      </p:cBhvr>
                                      <p:tavLst>
                                        <p:tav tm="0">
                                          <p:val>
                                            <p:fltVal val="0"/>
                                          </p:val>
                                        </p:tav>
                                        <p:tav tm="100000">
                                          <p:val>
                                            <p:strVal val="#ppt_w"/>
                                          </p:val>
                                        </p:tav>
                                      </p:tavLst>
                                    </p:anim>
                                    <p:anim calcmode="lin" valueType="num">
                                      <p:cBhvr>
                                        <p:cTn id="14" dur="1000" fill="hold"/>
                                        <p:tgtEl>
                                          <p:spTgt spid="54"/>
                                        </p:tgtEl>
                                        <p:attrNameLst>
                                          <p:attrName>ppt_h</p:attrName>
                                        </p:attrNameLst>
                                      </p:cBhvr>
                                      <p:tavLst>
                                        <p:tav tm="0">
                                          <p:val>
                                            <p:fltVal val="0"/>
                                          </p:val>
                                        </p:tav>
                                        <p:tav tm="100000">
                                          <p:val>
                                            <p:strVal val="#ppt_h"/>
                                          </p:val>
                                        </p:tav>
                                      </p:tavLst>
                                    </p:anim>
                                    <p:animEffect transition="in" filter="fade">
                                      <p:cBhvr>
                                        <p:cTn id="15" dur="1000"/>
                                        <p:tgtEl>
                                          <p:spTgt spid="54"/>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Effect transition="in" filter="fade">
                                      <p:cBhvr>
                                        <p:cTn id="20" dur="1000"/>
                                        <p:tgtEl>
                                          <p:spTgt spid="65"/>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4"/>
                                        </p:tgtEl>
                                        <p:attrNameLst>
                                          <p:attrName>style.visibility</p:attrName>
                                        </p:attrNameLst>
                                      </p:cBhvr>
                                      <p:to>
                                        <p:strVal val="visible"/>
                                      </p:to>
                                    </p:set>
                                    <p:anim calcmode="lin" valueType="num">
                                      <p:cBhvr>
                                        <p:cTn id="23" dur="1000" fill="hold"/>
                                        <p:tgtEl>
                                          <p:spTgt spid="64"/>
                                        </p:tgtEl>
                                        <p:attrNameLst>
                                          <p:attrName>ppt_w</p:attrName>
                                        </p:attrNameLst>
                                      </p:cBhvr>
                                      <p:tavLst>
                                        <p:tav tm="0">
                                          <p:val>
                                            <p:fltVal val="0"/>
                                          </p:val>
                                        </p:tav>
                                        <p:tav tm="100000">
                                          <p:val>
                                            <p:strVal val="#ppt_w"/>
                                          </p:val>
                                        </p:tav>
                                      </p:tavLst>
                                    </p:anim>
                                    <p:anim calcmode="lin" valueType="num">
                                      <p:cBhvr>
                                        <p:cTn id="24" dur="1000" fill="hold"/>
                                        <p:tgtEl>
                                          <p:spTgt spid="64"/>
                                        </p:tgtEl>
                                        <p:attrNameLst>
                                          <p:attrName>ppt_h</p:attrName>
                                        </p:attrNameLst>
                                      </p:cBhvr>
                                      <p:tavLst>
                                        <p:tav tm="0">
                                          <p:val>
                                            <p:fltVal val="0"/>
                                          </p:val>
                                        </p:tav>
                                        <p:tav tm="100000">
                                          <p:val>
                                            <p:strVal val="#ppt_h"/>
                                          </p:val>
                                        </p:tav>
                                      </p:tavLst>
                                    </p:anim>
                                    <p:animEffect transition="in" filter="fade">
                                      <p:cBhvr>
                                        <p:cTn id="25" dur="1000"/>
                                        <p:tgtEl>
                                          <p:spTgt spid="64"/>
                                        </p:tgtEl>
                                      </p:cBhvr>
                                    </p:animEffect>
                                  </p:childTnLst>
                                </p:cTn>
                              </p:par>
                              <p:par>
                                <p:cTn id="26" presetID="53" presetClass="entr" presetSubtype="16" fill="hold" grpId="0" nodeType="withEffect">
                                  <p:stCondLst>
                                    <p:cond delay="1250"/>
                                  </p:stCondLst>
                                  <p:childTnLst>
                                    <p:set>
                                      <p:cBhvr>
                                        <p:cTn id="27" dur="1" fill="hold">
                                          <p:stCondLst>
                                            <p:cond delay="0"/>
                                          </p:stCondLst>
                                        </p:cTn>
                                        <p:tgtEl>
                                          <p:spTgt spid="66"/>
                                        </p:tgtEl>
                                        <p:attrNameLst>
                                          <p:attrName>style.visibility</p:attrName>
                                        </p:attrNameLst>
                                      </p:cBhvr>
                                      <p:to>
                                        <p:strVal val="visible"/>
                                      </p:to>
                                    </p:set>
                                    <p:anim calcmode="lin" valueType="num">
                                      <p:cBhvr>
                                        <p:cTn id="28" dur="750" fill="hold"/>
                                        <p:tgtEl>
                                          <p:spTgt spid="66"/>
                                        </p:tgtEl>
                                        <p:attrNameLst>
                                          <p:attrName>ppt_w</p:attrName>
                                        </p:attrNameLst>
                                      </p:cBhvr>
                                      <p:tavLst>
                                        <p:tav tm="0">
                                          <p:val>
                                            <p:fltVal val="0"/>
                                          </p:val>
                                        </p:tav>
                                        <p:tav tm="100000">
                                          <p:val>
                                            <p:strVal val="#ppt_w"/>
                                          </p:val>
                                        </p:tav>
                                      </p:tavLst>
                                    </p:anim>
                                    <p:anim calcmode="lin" valueType="num">
                                      <p:cBhvr>
                                        <p:cTn id="29" dur="750" fill="hold"/>
                                        <p:tgtEl>
                                          <p:spTgt spid="66"/>
                                        </p:tgtEl>
                                        <p:attrNameLst>
                                          <p:attrName>ppt_h</p:attrName>
                                        </p:attrNameLst>
                                      </p:cBhvr>
                                      <p:tavLst>
                                        <p:tav tm="0">
                                          <p:val>
                                            <p:fltVal val="0"/>
                                          </p:val>
                                        </p:tav>
                                        <p:tav tm="100000">
                                          <p:val>
                                            <p:strVal val="#ppt_h"/>
                                          </p:val>
                                        </p:tav>
                                      </p:tavLst>
                                    </p:anim>
                                    <p:animEffect transition="in" filter="fade">
                                      <p:cBhvr>
                                        <p:cTn id="30" dur="750"/>
                                        <p:tgtEl>
                                          <p:spTgt spid="66"/>
                                        </p:tgtEl>
                                      </p:cBhvr>
                                    </p:animEffect>
                                  </p:childTnLst>
                                </p:cTn>
                              </p:par>
                              <p:par>
                                <p:cTn id="31" presetID="22" presetClass="entr" presetSubtype="8" fill="hold" grpId="0" nodeType="withEffect">
                                  <p:stCondLst>
                                    <p:cond delay="125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750"/>
                                        <p:tgtEl>
                                          <p:spTgt spid="68"/>
                                        </p:tgtEl>
                                      </p:cBhvr>
                                    </p:animEffect>
                                  </p:childTnLst>
                                </p:cTn>
                              </p:par>
                              <p:par>
                                <p:cTn id="34" presetID="22" presetClass="entr" presetSubtype="8" fill="hold" grpId="0" nodeType="withEffect">
                                  <p:stCondLst>
                                    <p:cond delay="1250"/>
                                  </p:stCondLst>
                                  <p:childTnLst>
                                    <p:set>
                                      <p:cBhvr>
                                        <p:cTn id="35" dur="1" fill="hold">
                                          <p:stCondLst>
                                            <p:cond delay="0"/>
                                          </p:stCondLst>
                                        </p:cTn>
                                        <p:tgtEl>
                                          <p:spTgt spid="67"/>
                                        </p:tgtEl>
                                        <p:attrNameLst>
                                          <p:attrName>style.visibility</p:attrName>
                                        </p:attrNameLst>
                                      </p:cBhvr>
                                      <p:to>
                                        <p:strVal val="visible"/>
                                      </p:to>
                                    </p:set>
                                    <p:animEffect transition="in" filter="wipe(left)">
                                      <p:cBhvr>
                                        <p:cTn id="36" dur="750"/>
                                        <p:tgtEl>
                                          <p:spTgt spid="67"/>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63" presetClass="path" presetSubtype="0" decel="50000" fill="hold" grpId="1" nodeType="withEffect">
                                  <p:stCondLst>
                                    <p:cond delay="1500"/>
                                  </p:stCondLst>
                                  <p:childTnLst>
                                    <p:animMotion origin="layout" path="M -0.01562 -2.22222E-6 L 0.11081 -2.22222E-6 " pathEditMode="relative" rAng="0" ptsTypes="AA">
                                      <p:cBhvr>
                                        <p:cTn id="41" dur="750" spd="-100000" fill="hold"/>
                                        <p:tgtEl>
                                          <p:spTgt spid="9"/>
                                        </p:tgtEl>
                                        <p:attrNameLst>
                                          <p:attrName>ppt_x</p:attrName>
                                          <p:attrName>ppt_y</p:attrName>
                                        </p:attrNameLst>
                                      </p:cBhvr>
                                      <p:rCtr x="6315" y="0"/>
                                    </p:animMotion>
                                  </p:childTnLst>
                                </p:cTn>
                              </p:par>
                              <p:par>
                                <p:cTn id="42" presetID="35" presetClass="path" presetSubtype="0" accel="50000" decel="50000" fill="hold" grpId="2" nodeType="withEffect">
                                  <p:stCondLst>
                                    <p:cond delay="2250"/>
                                  </p:stCondLst>
                                  <p:childTnLst>
                                    <p:animMotion origin="layout" path="M -0.01562 -2.22222E-6 L 0 -2.22222E-6 " pathEditMode="relative" rAng="0" ptsTypes="AA">
                                      <p:cBhvr>
                                        <p:cTn id="43" dur="750" fill="hold"/>
                                        <p:tgtEl>
                                          <p:spTgt spid="9"/>
                                        </p:tgtEl>
                                        <p:attrNameLst>
                                          <p:attrName>ppt_x</p:attrName>
                                          <p:attrName>ppt_y</p:attrName>
                                        </p:attrNameLst>
                                      </p:cBhvr>
                                      <p:rCtr x="781" y="0"/>
                                    </p:animMotion>
                                  </p:childTnLst>
                                </p:cTn>
                              </p:par>
                              <p:par>
                                <p:cTn id="44" presetID="10" presetClass="entr" presetSubtype="0" fill="hold" grpId="0" nodeType="withEffect">
                                  <p:stCondLst>
                                    <p:cond delay="275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750"/>
                                        <p:tgtEl>
                                          <p:spTgt spid="43"/>
                                        </p:tgtEl>
                                      </p:cBhvr>
                                    </p:animEffect>
                                  </p:childTnLst>
                                </p:cTn>
                              </p:par>
                              <p:par>
                                <p:cTn id="47" presetID="53" presetClass="entr" presetSubtype="16" fill="hold" grpId="0" nodeType="withEffect">
                                  <p:stCondLst>
                                    <p:cond delay="3000"/>
                                  </p:stCondLst>
                                  <p:childTnLst>
                                    <p:set>
                                      <p:cBhvr>
                                        <p:cTn id="48" dur="1" fill="hold">
                                          <p:stCondLst>
                                            <p:cond delay="0"/>
                                          </p:stCondLst>
                                        </p:cTn>
                                        <p:tgtEl>
                                          <p:spTgt spid="14"/>
                                        </p:tgtEl>
                                        <p:attrNameLst>
                                          <p:attrName>style.visibility</p:attrName>
                                        </p:attrNameLst>
                                      </p:cBhvr>
                                      <p:to>
                                        <p:strVal val="visible"/>
                                      </p:to>
                                    </p:set>
                                    <p:anim calcmode="lin" valueType="num">
                                      <p:cBhvr>
                                        <p:cTn id="49" dur="750" fill="hold"/>
                                        <p:tgtEl>
                                          <p:spTgt spid="14"/>
                                        </p:tgtEl>
                                        <p:attrNameLst>
                                          <p:attrName>ppt_w</p:attrName>
                                        </p:attrNameLst>
                                      </p:cBhvr>
                                      <p:tavLst>
                                        <p:tav tm="0">
                                          <p:val>
                                            <p:fltVal val="0"/>
                                          </p:val>
                                        </p:tav>
                                        <p:tav tm="100000">
                                          <p:val>
                                            <p:strVal val="#ppt_w"/>
                                          </p:val>
                                        </p:tav>
                                      </p:tavLst>
                                    </p:anim>
                                    <p:anim calcmode="lin" valueType="num">
                                      <p:cBhvr>
                                        <p:cTn id="50" dur="750" fill="hold"/>
                                        <p:tgtEl>
                                          <p:spTgt spid="14"/>
                                        </p:tgtEl>
                                        <p:attrNameLst>
                                          <p:attrName>ppt_h</p:attrName>
                                        </p:attrNameLst>
                                      </p:cBhvr>
                                      <p:tavLst>
                                        <p:tav tm="0">
                                          <p:val>
                                            <p:fltVal val="0"/>
                                          </p:val>
                                        </p:tav>
                                        <p:tav tm="100000">
                                          <p:val>
                                            <p:strVal val="#ppt_h"/>
                                          </p:val>
                                        </p:tav>
                                      </p:tavLst>
                                    </p:anim>
                                    <p:animEffect transition="in" filter="fade">
                                      <p:cBhvr>
                                        <p:cTn id="51" dur="750"/>
                                        <p:tgtEl>
                                          <p:spTgt spid="14"/>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750"/>
                                        <p:tgtEl>
                                          <p:spTgt spid="1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750"/>
                                        <p:tgtEl>
                                          <p:spTgt spid="13"/>
                                        </p:tgtEl>
                                      </p:cBhvr>
                                    </p:animEffect>
                                  </p:childTnLst>
                                </p:cTn>
                              </p:par>
                              <p:par>
                                <p:cTn id="58" presetID="1" presetClass="entr" presetSubtype="0" fill="hold" nodeType="withEffect">
                                  <p:stCondLst>
                                    <p:cond delay="3500"/>
                                  </p:stCondLst>
                                  <p:childTnLst>
                                    <p:set>
                                      <p:cBhvr>
                                        <p:cTn id="59" dur="1" fill="hold">
                                          <p:stCondLst>
                                            <p:cond delay="0"/>
                                          </p:stCondLst>
                                        </p:cTn>
                                        <p:tgtEl>
                                          <p:spTgt spid="46"/>
                                        </p:tgtEl>
                                        <p:attrNameLst>
                                          <p:attrName>style.visibility</p:attrName>
                                        </p:attrNameLst>
                                      </p:cBhvr>
                                      <p:to>
                                        <p:strVal val="visible"/>
                                      </p:to>
                                    </p:set>
                                  </p:childTnLst>
                                </p:cTn>
                              </p:par>
                              <p:par>
                                <p:cTn id="60" presetID="1" presetClass="entr" presetSubtype="0" fill="hold" nodeType="withEffect">
                                  <p:stCondLst>
                                    <p:cond delay="3500"/>
                                  </p:stCondLst>
                                  <p:childTnLst>
                                    <p:set>
                                      <p:cBhvr>
                                        <p:cTn id="61" dur="1" fill="hold">
                                          <p:stCondLst>
                                            <p:cond delay="0"/>
                                          </p:stCondLst>
                                        </p:cTn>
                                        <p:tgtEl>
                                          <p:spTgt spid="44"/>
                                        </p:tgtEl>
                                        <p:attrNameLst>
                                          <p:attrName>style.visibility</p:attrName>
                                        </p:attrNameLst>
                                      </p:cBhvr>
                                      <p:to>
                                        <p:strVal val="visible"/>
                                      </p:to>
                                    </p:set>
                                  </p:childTnLst>
                                </p:cTn>
                              </p:par>
                              <p:par>
                                <p:cTn id="62" presetID="1" presetClass="entr" presetSubtype="0" fill="hold" nodeType="withEffect">
                                  <p:stCondLst>
                                    <p:cond delay="3500"/>
                                  </p:stCondLst>
                                  <p:childTnLst>
                                    <p:set>
                                      <p:cBhvr>
                                        <p:cTn id="63" dur="1" fill="hold">
                                          <p:stCondLst>
                                            <p:cond delay="0"/>
                                          </p:stCondLst>
                                        </p:cTn>
                                        <p:tgtEl>
                                          <p:spTgt spid="38"/>
                                        </p:tgtEl>
                                        <p:attrNameLst>
                                          <p:attrName>style.visibility</p:attrName>
                                        </p:attrNameLst>
                                      </p:cBhvr>
                                      <p:to>
                                        <p:strVal val="visible"/>
                                      </p:to>
                                    </p:set>
                                  </p:childTnLst>
                                </p:cTn>
                              </p:par>
                              <p:par>
                                <p:cTn id="64" presetID="1" presetClass="entr" presetSubtype="0" fill="hold" nodeType="withEffect">
                                  <p:stCondLst>
                                    <p:cond delay="3500"/>
                                  </p:stCondLst>
                                  <p:childTnLst>
                                    <p:set>
                                      <p:cBhvr>
                                        <p:cTn id="65" dur="1" fill="hold">
                                          <p:stCondLst>
                                            <p:cond delay="0"/>
                                          </p:stCondLst>
                                        </p:cTn>
                                        <p:tgtEl>
                                          <p:spTgt spid="35"/>
                                        </p:tgtEl>
                                        <p:attrNameLst>
                                          <p:attrName>style.visibility</p:attrName>
                                        </p:attrNameLst>
                                      </p:cBhvr>
                                      <p:to>
                                        <p:strVal val="visible"/>
                                      </p:to>
                                    </p:set>
                                  </p:childTnLst>
                                </p:cTn>
                              </p:par>
                              <p:par>
                                <p:cTn id="66" presetID="1" presetClass="entr" presetSubtype="0" fill="hold" nodeType="withEffect">
                                  <p:stCondLst>
                                    <p:cond delay="3500"/>
                                  </p:stCondLst>
                                  <p:childTnLst>
                                    <p:set>
                                      <p:cBhvr>
                                        <p:cTn id="67" dur="1" fill="hold">
                                          <p:stCondLst>
                                            <p:cond delay="0"/>
                                          </p:stCondLst>
                                        </p:cTn>
                                        <p:tgtEl>
                                          <p:spTgt spid="17"/>
                                        </p:tgtEl>
                                        <p:attrNameLst>
                                          <p:attrName>style.visibility</p:attrName>
                                        </p:attrNameLst>
                                      </p:cBhvr>
                                      <p:to>
                                        <p:strVal val="visible"/>
                                      </p:to>
                                    </p:set>
                                  </p:childTnLst>
                                </p:cTn>
                              </p:par>
                              <p:par>
                                <p:cTn id="68" presetID="1" presetClass="entr" presetSubtype="0" fill="hold" nodeType="withEffect">
                                  <p:stCondLst>
                                    <p:cond delay="3500"/>
                                  </p:stCondLst>
                                  <p:childTnLst>
                                    <p:set>
                                      <p:cBhvr>
                                        <p:cTn id="69" dur="1" fill="hold">
                                          <p:stCondLst>
                                            <p:cond delay="0"/>
                                          </p:stCondLst>
                                        </p:cTn>
                                        <p:tgtEl>
                                          <p:spTgt spid="11"/>
                                        </p:tgtEl>
                                        <p:attrNameLst>
                                          <p:attrName>style.visibility</p:attrName>
                                        </p:attrNameLst>
                                      </p:cBhvr>
                                      <p:to>
                                        <p:strVal val="visible"/>
                                      </p:to>
                                    </p:set>
                                  </p:childTnLst>
                                </p:cTn>
                              </p:par>
                              <p:par>
                                <p:cTn id="70" presetID="42" presetClass="path" presetSubtype="0" fill="hold" nodeType="withEffect">
                                  <p:stCondLst>
                                    <p:cond delay="3500"/>
                                  </p:stCondLst>
                                  <p:childTnLst>
                                    <p:animMotion origin="layout" path="M 2.08333E-7 3.7037E-7 L 0.11029 0.12616 " pathEditMode="relative" rAng="0" ptsTypes="AA">
                                      <p:cBhvr>
                                        <p:cTn id="71" dur="750" spd="-100000" fill="hold"/>
                                        <p:tgtEl>
                                          <p:spTgt spid="46"/>
                                        </p:tgtEl>
                                        <p:attrNameLst>
                                          <p:attrName>ppt_x</p:attrName>
                                          <p:attrName>ppt_y</p:attrName>
                                        </p:attrNameLst>
                                      </p:cBhvr>
                                      <p:rCtr x="5508" y="6296"/>
                                    </p:animMotion>
                                  </p:childTnLst>
                                </p:cTn>
                              </p:par>
                              <p:par>
                                <p:cTn id="72" presetID="42" presetClass="path" presetSubtype="0" fill="hold" nodeType="withEffect">
                                  <p:stCondLst>
                                    <p:cond delay="3500"/>
                                  </p:stCondLst>
                                  <p:childTnLst>
                                    <p:animMotion origin="layout" path="M 6.25E-7 -2.22222E-6 L 0.13112 -2.22222E-6 " pathEditMode="relative" rAng="0" ptsTypes="AA">
                                      <p:cBhvr>
                                        <p:cTn id="73" dur="750" spd="-100000" fill="hold"/>
                                        <p:tgtEl>
                                          <p:spTgt spid="44"/>
                                        </p:tgtEl>
                                        <p:attrNameLst>
                                          <p:attrName>ppt_x</p:attrName>
                                          <p:attrName>ppt_y</p:attrName>
                                        </p:attrNameLst>
                                      </p:cBhvr>
                                      <p:rCtr x="6549" y="0"/>
                                    </p:animMotion>
                                  </p:childTnLst>
                                </p:cTn>
                              </p:par>
                              <p:par>
                                <p:cTn id="74" presetID="42" presetClass="path" presetSubtype="0" fill="hold" nodeType="withEffect">
                                  <p:stCondLst>
                                    <p:cond delay="3500"/>
                                  </p:stCondLst>
                                  <p:childTnLst>
                                    <p:animMotion origin="layout" path="M 2.08333E-7 2.96296E-6 L 0.11068 -0.11806 " pathEditMode="relative" rAng="0" ptsTypes="AA">
                                      <p:cBhvr>
                                        <p:cTn id="75" dur="750" spd="-100000" fill="hold"/>
                                        <p:tgtEl>
                                          <p:spTgt spid="38"/>
                                        </p:tgtEl>
                                        <p:attrNameLst>
                                          <p:attrName>ppt_x</p:attrName>
                                          <p:attrName>ppt_y</p:attrName>
                                        </p:attrNameLst>
                                      </p:cBhvr>
                                      <p:rCtr x="5534" y="-5903"/>
                                    </p:animMotion>
                                  </p:childTnLst>
                                </p:cTn>
                              </p:par>
                              <p:par>
                                <p:cTn id="76" presetID="42" presetClass="path" presetSubtype="0" fill="hold" nodeType="withEffect">
                                  <p:stCondLst>
                                    <p:cond delay="3500"/>
                                  </p:stCondLst>
                                  <p:childTnLst>
                                    <p:animMotion origin="layout" path="M 4.16667E-6 2.96296E-6 L -0.10052 -0.11875 " pathEditMode="relative" rAng="0" ptsTypes="AA">
                                      <p:cBhvr>
                                        <p:cTn id="77" dur="750" spd="-100000" fill="hold"/>
                                        <p:tgtEl>
                                          <p:spTgt spid="35"/>
                                        </p:tgtEl>
                                        <p:attrNameLst>
                                          <p:attrName>ppt_x</p:attrName>
                                          <p:attrName>ppt_y</p:attrName>
                                        </p:attrNameLst>
                                      </p:cBhvr>
                                      <p:rCtr x="-5026" y="-5949"/>
                                    </p:animMotion>
                                  </p:childTnLst>
                                </p:cTn>
                              </p:par>
                              <p:par>
                                <p:cTn id="78" presetID="42" presetClass="path" presetSubtype="0" fill="hold" nodeType="withEffect">
                                  <p:stCondLst>
                                    <p:cond delay="3500"/>
                                  </p:stCondLst>
                                  <p:childTnLst>
                                    <p:animMotion origin="layout" path="M -8.33333E-7 -2.22222E-6 L -0.11862 -0.00301 " pathEditMode="relative" rAng="0" ptsTypes="AA">
                                      <p:cBhvr>
                                        <p:cTn id="79" dur="750" spd="-100000" fill="hold"/>
                                        <p:tgtEl>
                                          <p:spTgt spid="17"/>
                                        </p:tgtEl>
                                        <p:attrNameLst>
                                          <p:attrName>ppt_x</p:attrName>
                                          <p:attrName>ppt_y</p:attrName>
                                        </p:attrNameLst>
                                      </p:cBhvr>
                                      <p:rCtr x="-5937" y="-162"/>
                                    </p:animMotion>
                                  </p:childTnLst>
                                </p:cTn>
                              </p:par>
                              <p:par>
                                <p:cTn id="80" presetID="42" presetClass="path" presetSubtype="0" fill="hold" nodeType="withEffect">
                                  <p:stCondLst>
                                    <p:cond delay="3500"/>
                                  </p:stCondLst>
                                  <p:childTnLst>
                                    <p:animMotion origin="layout" path="M 4.16667E-6 3.7037E-7 L -0.10782 0.11505 " pathEditMode="relative" rAng="0" ptsTypes="AA">
                                      <p:cBhvr>
                                        <p:cTn id="81" dur="750" spd="-100000" fill="hold"/>
                                        <p:tgtEl>
                                          <p:spTgt spid="11"/>
                                        </p:tgtEl>
                                        <p:attrNameLst>
                                          <p:attrName>ppt_x</p:attrName>
                                          <p:attrName>ppt_y</p:attrName>
                                        </p:attrNameLst>
                                      </p:cBhvr>
                                      <p:rCtr x="-5391" y="5741"/>
                                    </p:animMotion>
                                  </p:childTnLst>
                                </p:cTn>
                              </p:par>
                              <p:par>
                                <p:cTn id="82" presetID="53" presetClass="entr" presetSubtype="16" fill="hold" grpId="0" nodeType="withEffect">
                                  <p:stCondLst>
                                    <p:cond delay="4000"/>
                                  </p:stCondLst>
                                  <p:childTnLst>
                                    <p:set>
                                      <p:cBhvr>
                                        <p:cTn id="83" dur="1" fill="hold">
                                          <p:stCondLst>
                                            <p:cond delay="0"/>
                                          </p:stCondLst>
                                        </p:cTn>
                                        <p:tgtEl>
                                          <p:spTgt spid="34"/>
                                        </p:tgtEl>
                                        <p:attrNameLst>
                                          <p:attrName>style.visibility</p:attrName>
                                        </p:attrNameLst>
                                      </p:cBhvr>
                                      <p:to>
                                        <p:strVal val="visible"/>
                                      </p:to>
                                    </p:set>
                                    <p:anim calcmode="lin" valueType="num">
                                      <p:cBhvr>
                                        <p:cTn id="84" dur="750" fill="hold"/>
                                        <p:tgtEl>
                                          <p:spTgt spid="34"/>
                                        </p:tgtEl>
                                        <p:attrNameLst>
                                          <p:attrName>ppt_w</p:attrName>
                                        </p:attrNameLst>
                                      </p:cBhvr>
                                      <p:tavLst>
                                        <p:tav tm="0">
                                          <p:val>
                                            <p:fltVal val="0"/>
                                          </p:val>
                                        </p:tav>
                                        <p:tav tm="100000">
                                          <p:val>
                                            <p:strVal val="#ppt_w"/>
                                          </p:val>
                                        </p:tav>
                                      </p:tavLst>
                                    </p:anim>
                                    <p:anim calcmode="lin" valueType="num">
                                      <p:cBhvr>
                                        <p:cTn id="85" dur="750" fill="hold"/>
                                        <p:tgtEl>
                                          <p:spTgt spid="34"/>
                                        </p:tgtEl>
                                        <p:attrNameLst>
                                          <p:attrName>ppt_h</p:attrName>
                                        </p:attrNameLst>
                                      </p:cBhvr>
                                      <p:tavLst>
                                        <p:tav tm="0">
                                          <p:val>
                                            <p:fltVal val="0"/>
                                          </p:val>
                                        </p:tav>
                                        <p:tav tm="100000">
                                          <p:val>
                                            <p:strVal val="#ppt_h"/>
                                          </p:val>
                                        </p:tav>
                                      </p:tavLst>
                                    </p:anim>
                                    <p:animEffect transition="in" filter="fade">
                                      <p:cBhvr>
                                        <p:cTn id="86" dur="750"/>
                                        <p:tgtEl>
                                          <p:spTgt spid="34"/>
                                        </p:tgtEl>
                                      </p:cBhvr>
                                    </p:animEffect>
                                  </p:childTnLst>
                                </p:cTn>
                              </p:par>
                              <p:par>
                                <p:cTn id="87" presetID="53" presetClass="entr" presetSubtype="16" fill="hold" nodeType="withEffect">
                                  <p:stCondLst>
                                    <p:cond delay="4000"/>
                                  </p:stCondLst>
                                  <p:childTnLst>
                                    <p:set>
                                      <p:cBhvr>
                                        <p:cTn id="88" dur="1" fill="hold">
                                          <p:stCondLst>
                                            <p:cond delay="0"/>
                                          </p:stCondLst>
                                        </p:cTn>
                                        <p:tgtEl>
                                          <p:spTgt spid="25"/>
                                        </p:tgtEl>
                                        <p:attrNameLst>
                                          <p:attrName>style.visibility</p:attrName>
                                        </p:attrNameLst>
                                      </p:cBhvr>
                                      <p:to>
                                        <p:strVal val="visible"/>
                                      </p:to>
                                    </p:set>
                                    <p:anim calcmode="lin" valueType="num">
                                      <p:cBhvr>
                                        <p:cTn id="89" dur="750" fill="hold"/>
                                        <p:tgtEl>
                                          <p:spTgt spid="25"/>
                                        </p:tgtEl>
                                        <p:attrNameLst>
                                          <p:attrName>ppt_w</p:attrName>
                                        </p:attrNameLst>
                                      </p:cBhvr>
                                      <p:tavLst>
                                        <p:tav tm="0">
                                          <p:val>
                                            <p:fltVal val="0"/>
                                          </p:val>
                                        </p:tav>
                                        <p:tav tm="100000">
                                          <p:val>
                                            <p:strVal val="#ppt_w"/>
                                          </p:val>
                                        </p:tav>
                                      </p:tavLst>
                                    </p:anim>
                                    <p:anim calcmode="lin" valueType="num">
                                      <p:cBhvr>
                                        <p:cTn id="90" dur="750" fill="hold"/>
                                        <p:tgtEl>
                                          <p:spTgt spid="25"/>
                                        </p:tgtEl>
                                        <p:attrNameLst>
                                          <p:attrName>ppt_h</p:attrName>
                                        </p:attrNameLst>
                                      </p:cBhvr>
                                      <p:tavLst>
                                        <p:tav tm="0">
                                          <p:val>
                                            <p:fltVal val="0"/>
                                          </p:val>
                                        </p:tav>
                                        <p:tav tm="100000">
                                          <p:val>
                                            <p:strVal val="#ppt_h"/>
                                          </p:val>
                                        </p:tav>
                                      </p:tavLst>
                                    </p:anim>
                                    <p:animEffect transition="in" filter="fade">
                                      <p:cBhvr>
                                        <p:cTn id="91" dur="750"/>
                                        <p:tgtEl>
                                          <p:spTgt spid="25"/>
                                        </p:tgtEl>
                                      </p:cBhvr>
                                    </p:animEffect>
                                  </p:childTnLst>
                                </p:cTn>
                              </p:par>
                              <p:par>
                                <p:cTn id="92" presetID="53" presetClass="entr" presetSubtype="16" fill="hold" grpId="0" nodeType="withEffect">
                                  <p:stCondLst>
                                    <p:cond delay="4000"/>
                                  </p:stCondLst>
                                  <p:childTnLst>
                                    <p:set>
                                      <p:cBhvr>
                                        <p:cTn id="93" dur="1" fill="hold">
                                          <p:stCondLst>
                                            <p:cond delay="0"/>
                                          </p:stCondLst>
                                        </p:cTn>
                                        <p:tgtEl>
                                          <p:spTgt spid="33"/>
                                        </p:tgtEl>
                                        <p:attrNameLst>
                                          <p:attrName>style.visibility</p:attrName>
                                        </p:attrNameLst>
                                      </p:cBhvr>
                                      <p:to>
                                        <p:strVal val="visible"/>
                                      </p:to>
                                    </p:set>
                                    <p:anim calcmode="lin" valueType="num">
                                      <p:cBhvr>
                                        <p:cTn id="94" dur="750" fill="hold"/>
                                        <p:tgtEl>
                                          <p:spTgt spid="33"/>
                                        </p:tgtEl>
                                        <p:attrNameLst>
                                          <p:attrName>ppt_w</p:attrName>
                                        </p:attrNameLst>
                                      </p:cBhvr>
                                      <p:tavLst>
                                        <p:tav tm="0">
                                          <p:val>
                                            <p:fltVal val="0"/>
                                          </p:val>
                                        </p:tav>
                                        <p:tav tm="100000">
                                          <p:val>
                                            <p:strVal val="#ppt_w"/>
                                          </p:val>
                                        </p:tav>
                                      </p:tavLst>
                                    </p:anim>
                                    <p:anim calcmode="lin" valueType="num">
                                      <p:cBhvr>
                                        <p:cTn id="95" dur="750" fill="hold"/>
                                        <p:tgtEl>
                                          <p:spTgt spid="33"/>
                                        </p:tgtEl>
                                        <p:attrNameLst>
                                          <p:attrName>ppt_h</p:attrName>
                                        </p:attrNameLst>
                                      </p:cBhvr>
                                      <p:tavLst>
                                        <p:tav tm="0">
                                          <p:val>
                                            <p:fltVal val="0"/>
                                          </p:val>
                                        </p:tav>
                                        <p:tav tm="100000">
                                          <p:val>
                                            <p:strVal val="#ppt_h"/>
                                          </p:val>
                                        </p:tav>
                                      </p:tavLst>
                                    </p:anim>
                                    <p:animEffect transition="in" filter="fade">
                                      <p:cBhvr>
                                        <p:cTn id="96" dur="750"/>
                                        <p:tgtEl>
                                          <p:spTgt spid="33"/>
                                        </p:tgtEl>
                                      </p:cBhvr>
                                    </p:animEffect>
                                  </p:childTnLst>
                                </p:cTn>
                              </p:par>
                              <p:par>
                                <p:cTn id="97" presetID="53" presetClass="entr" presetSubtype="16" fill="hold" nodeType="withEffect">
                                  <p:stCondLst>
                                    <p:cond delay="4000"/>
                                  </p:stCondLst>
                                  <p:childTnLst>
                                    <p:set>
                                      <p:cBhvr>
                                        <p:cTn id="98" dur="1" fill="hold">
                                          <p:stCondLst>
                                            <p:cond delay="0"/>
                                          </p:stCondLst>
                                        </p:cTn>
                                        <p:tgtEl>
                                          <p:spTgt spid="28"/>
                                        </p:tgtEl>
                                        <p:attrNameLst>
                                          <p:attrName>style.visibility</p:attrName>
                                        </p:attrNameLst>
                                      </p:cBhvr>
                                      <p:to>
                                        <p:strVal val="visible"/>
                                      </p:to>
                                    </p:set>
                                    <p:anim calcmode="lin" valueType="num">
                                      <p:cBhvr>
                                        <p:cTn id="99" dur="750" fill="hold"/>
                                        <p:tgtEl>
                                          <p:spTgt spid="28"/>
                                        </p:tgtEl>
                                        <p:attrNameLst>
                                          <p:attrName>ppt_w</p:attrName>
                                        </p:attrNameLst>
                                      </p:cBhvr>
                                      <p:tavLst>
                                        <p:tav tm="0">
                                          <p:val>
                                            <p:fltVal val="0"/>
                                          </p:val>
                                        </p:tav>
                                        <p:tav tm="100000">
                                          <p:val>
                                            <p:strVal val="#ppt_w"/>
                                          </p:val>
                                        </p:tav>
                                      </p:tavLst>
                                    </p:anim>
                                    <p:anim calcmode="lin" valueType="num">
                                      <p:cBhvr>
                                        <p:cTn id="100" dur="750" fill="hold"/>
                                        <p:tgtEl>
                                          <p:spTgt spid="28"/>
                                        </p:tgtEl>
                                        <p:attrNameLst>
                                          <p:attrName>ppt_h</p:attrName>
                                        </p:attrNameLst>
                                      </p:cBhvr>
                                      <p:tavLst>
                                        <p:tav tm="0">
                                          <p:val>
                                            <p:fltVal val="0"/>
                                          </p:val>
                                        </p:tav>
                                        <p:tav tm="100000">
                                          <p:val>
                                            <p:strVal val="#ppt_h"/>
                                          </p:val>
                                        </p:tav>
                                      </p:tavLst>
                                    </p:anim>
                                    <p:animEffect transition="in" filter="fade">
                                      <p:cBhvr>
                                        <p:cTn id="101" dur="750"/>
                                        <p:tgtEl>
                                          <p:spTgt spid="28"/>
                                        </p:tgtEl>
                                      </p:cBhvr>
                                    </p:animEffect>
                                  </p:childTnLst>
                                </p:cTn>
                              </p:par>
                              <p:par>
                                <p:cTn id="102" presetID="53" presetClass="entr" presetSubtype="16" fill="hold" nodeType="withEffect">
                                  <p:stCondLst>
                                    <p:cond delay="400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750" fill="hold"/>
                                        <p:tgtEl>
                                          <p:spTgt spid="22"/>
                                        </p:tgtEl>
                                        <p:attrNameLst>
                                          <p:attrName>ppt_w</p:attrName>
                                        </p:attrNameLst>
                                      </p:cBhvr>
                                      <p:tavLst>
                                        <p:tav tm="0">
                                          <p:val>
                                            <p:fltVal val="0"/>
                                          </p:val>
                                        </p:tav>
                                        <p:tav tm="100000">
                                          <p:val>
                                            <p:strVal val="#ppt_w"/>
                                          </p:val>
                                        </p:tav>
                                      </p:tavLst>
                                    </p:anim>
                                    <p:anim calcmode="lin" valueType="num">
                                      <p:cBhvr>
                                        <p:cTn id="105" dur="750" fill="hold"/>
                                        <p:tgtEl>
                                          <p:spTgt spid="22"/>
                                        </p:tgtEl>
                                        <p:attrNameLst>
                                          <p:attrName>ppt_h</p:attrName>
                                        </p:attrNameLst>
                                      </p:cBhvr>
                                      <p:tavLst>
                                        <p:tav tm="0">
                                          <p:val>
                                            <p:fltVal val="0"/>
                                          </p:val>
                                        </p:tav>
                                        <p:tav tm="100000">
                                          <p:val>
                                            <p:strVal val="#ppt_h"/>
                                          </p:val>
                                        </p:tav>
                                      </p:tavLst>
                                    </p:anim>
                                    <p:animEffect transition="in" filter="fade">
                                      <p:cBhvr>
                                        <p:cTn id="106" dur="750"/>
                                        <p:tgtEl>
                                          <p:spTgt spid="22"/>
                                        </p:tgtEl>
                                      </p:cBhvr>
                                    </p:animEffect>
                                  </p:childTnLst>
                                </p:cTn>
                              </p:par>
                              <p:par>
                                <p:cTn id="107" presetID="53" presetClass="entr" presetSubtype="16" fill="hold" grpId="0" nodeType="withEffect">
                                  <p:stCondLst>
                                    <p:cond delay="400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750" fill="hold"/>
                                        <p:tgtEl>
                                          <p:spTgt spid="32"/>
                                        </p:tgtEl>
                                        <p:attrNameLst>
                                          <p:attrName>ppt_w</p:attrName>
                                        </p:attrNameLst>
                                      </p:cBhvr>
                                      <p:tavLst>
                                        <p:tav tm="0">
                                          <p:val>
                                            <p:fltVal val="0"/>
                                          </p:val>
                                        </p:tav>
                                        <p:tav tm="100000">
                                          <p:val>
                                            <p:strVal val="#ppt_w"/>
                                          </p:val>
                                        </p:tav>
                                      </p:tavLst>
                                    </p:anim>
                                    <p:anim calcmode="lin" valueType="num">
                                      <p:cBhvr>
                                        <p:cTn id="110" dur="750" fill="hold"/>
                                        <p:tgtEl>
                                          <p:spTgt spid="32"/>
                                        </p:tgtEl>
                                        <p:attrNameLst>
                                          <p:attrName>ppt_h</p:attrName>
                                        </p:attrNameLst>
                                      </p:cBhvr>
                                      <p:tavLst>
                                        <p:tav tm="0">
                                          <p:val>
                                            <p:fltVal val="0"/>
                                          </p:val>
                                        </p:tav>
                                        <p:tav tm="100000">
                                          <p:val>
                                            <p:strVal val="#ppt_h"/>
                                          </p:val>
                                        </p:tav>
                                      </p:tavLst>
                                    </p:anim>
                                    <p:animEffect transition="in" filter="fade">
                                      <p:cBhvr>
                                        <p:cTn id="111" dur="750"/>
                                        <p:tgtEl>
                                          <p:spTgt spid="32"/>
                                        </p:tgtEl>
                                      </p:cBhvr>
                                    </p:animEffect>
                                  </p:childTnLst>
                                </p:cTn>
                              </p:par>
                              <p:par>
                                <p:cTn id="112" presetID="22" presetClass="entr" presetSubtype="8" fill="hold" grpId="0" nodeType="withEffect">
                                  <p:stCondLst>
                                    <p:cond delay="4000"/>
                                  </p:stCondLst>
                                  <p:childTnLst>
                                    <p:set>
                                      <p:cBhvr>
                                        <p:cTn id="113" dur="1" fill="hold">
                                          <p:stCondLst>
                                            <p:cond delay="0"/>
                                          </p:stCondLst>
                                        </p:cTn>
                                        <p:tgtEl>
                                          <p:spTgt spid="45"/>
                                        </p:tgtEl>
                                        <p:attrNameLst>
                                          <p:attrName>style.visibility</p:attrName>
                                        </p:attrNameLst>
                                      </p:cBhvr>
                                      <p:to>
                                        <p:strVal val="visible"/>
                                      </p:to>
                                    </p:set>
                                    <p:animEffect transition="in" filter="wipe(left)">
                                      <p:cBhvr>
                                        <p:cTn id="114" dur="750"/>
                                        <p:tgtEl>
                                          <p:spTgt spid="45"/>
                                        </p:tgtEl>
                                      </p:cBhvr>
                                    </p:animEffect>
                                  </p:childTnLst>
                                </p:cTn>
                              </p:par>
                              <p:par>
                                <p:cTn id="115" presetID="22" presetClass="entr" presetSubtype="8" fill="hold" grpId="0" nodeType="withEffect">
                                  <p:stCondLst>
                                    <p:cond delay="4000"/>
                                  </p:stCondLst>
                                  <p:childTnLst>
                                    <p:set>
                                      <p:cBhvr>
                                        <p:cTn id="116" dur="1" fill="hold">
                                          <p:stCondLst>
                                            <p:cond delay="0"/>
                                          </p:stCondLst>
                                        </p:cTn>
                                        <p:tgtEl>
                                          <p:spTgt spid="49"/>
                                        </p:tgtEl>
                                        <p:attrNameLst>
                                          <p:attrName>style.visibility</p:attrName>
                                        </p:attrNameLst>
                                      </p:cBhvr>
                                      <p:to>
                                        <p:strVal val="visible"/>
                                      </p:to>
                                    </p:set>
                                    <p:animEffect transition="in" filter="wipe(left)">
                                      <p:cBhvr>
                                        <p:cTn id="117" dur="750"/>
                                        <p:tgtEl>
                                          <p:spTgt spid="49"/>
                                        </p:tgtEl>
                                      </p:cBhvr>
                                    </p:animEffect>
                                  </p:childTnLst>
                                </p:cTn>
                              </p:par>
                              <p:par>
                                <p:cTn id="118" presetID="22" presetClass="entr" presetSubtype="8" fill="hold" grpId="0" nodeType="withEffect">
                                  <p:stCondLst>
                                    <p:cond delay="4000"/>
                                  </p:stCondLst>
                                  <p:childTnLst>
                                    <p:set>
                                      <p:cBhvr>
                                        <p:cTn id="119" dur="1" fill="hold">
                                          <p:stCondLst>
                                            <p:cond delay="0"/>
                                          </p:stCondLst>
                                        </p:cTn>
                                        <p:tgtEl>
                                          <p:spTgt spid="63"/>
                                        </p:tgtEl>
                                        <p:attrNameLst>
                                          <p:attrName>style.visibility</p:attrName>
                                        </p:attrNameLst>
                                      </p:cBhvr>
                                      <p:to>
                                        <p:strVal val="visible"/>
                                      </p:to>
                                    </p:set>
                                    <p:animEffect transition="in" filter="wipe(left)">
                                      <p:cBhvr>
                                        <p:cTn id="120" dur="750"/>
                                        <p:tgtEl>
                                          <p:spTgt spid="63"/>
                                        </p:tgtEl>
                                      </p:cBhvr>
                                    </p:animEffect>
                                  </p:childTnLst>
                                </p:cTn>
                              </p:par>
                              <p:par>
                                <p:cTn id="121" presetID="22" presetClass="entr" presetSubtype="8" fill="hold" grpId="0" nodeType="withEffect">
                                  <p:stCondLst>
                                    <p:cond delay="4000"/>
                                  </p:stCondLst>
                                  <p:childTnLst>
                                    <p:set>
                                      <p:cBhvr>
                                        <p:cTn id="122" dur="1" fill="hold">
                                          <p:stCondLst>
                                            <p:cond delay="0"/>
                                          </p:stCondLst>
                                        </p:cTn>
                                        <p:tgtEl>
                                          <p:spTgt spid="51"/>
                                        </p:tgtEl>
                                        <p:attrNameLst>
                                          <p:attrName>style.visibility</p:attrName>
                                        </p:attrNameLst>
                                      </p:cBhvr>
                                      <p:to>
                                        <p:strVal val="visible"/>
                                      </p:to>
                                    </p:set>
                                    <p:animEffect transition="in" filter="wipe(left)">
                                      <p:cBhvr>
                                        <p:cTn id="123" dur="750"/>
                                        <p:tgtEl>
                                          <p:spTgt spid="51"/>
                                        </p:tgtEl>
                                      </p:cBhvr>
                                    </p:animEffect>
                                  </p:childTnLst>
                                </p:cTn>
                              </p:par>
                              <p:par>
                                <p:cTn id="124" presetID="22" presetClass="entr" presetSubtype="8" fill="hold" grpId="0" nodeType="withEffect">
                                  <p:stCondLst>
                                    <p:cond delay="4000"/>
                                  </p:stCondLst>
                                  <p:childTnLst>
                                    <p:set>
                                      <p:cBhvr>
                                        <p:cTn id="125" dur="1" fill="hold">
                                          <p:stCondLst>
                                            <p:cond delay="0"/>
                                          </p:stCondLst>
                                        </p:cTn>
                                        <p:tgtEl>
                                          <p:spTgt spid="55"/>
                                        </p:tgtEl>
                                        <p:attrNameLst>
                                          <p:attrName>style.visibility</p:attrName>
                                        </p:attrNameLst>
                                      </p:cBhvr>
                                      <p:to>
                                        <p:strVal val="visible"/>
                                      </p:to>
                                    </p:set>
                                    <p:animEffect transition="in" filter="wipe(left)">
                                      <p:cBhvr>
                                        <p:cTn id="126" dur="750"/>
                                        <p:tgtEl>
                                          <p:spTgt spid="55"/>
                                        </p:tgtEl>
                                      </p:cBhvr>
                                    </p:animEffect>
                                  </p:childTnLst>
                                </p:cTn>
                              </p:par>
                              <p:par>
                                <p:cTn id="127" presetID="22" presetClass="entr" presetSubtype="8" fill="hold" grpId="0" nodeType="withEffect">
                                  <p:stCondLst>
                                    <p:cond delay="4000"/>
                                  </p:stCondLst>
                                  <p:childTnLst>
                                    <p:set>
                                      <p:cBhvr>
                                        <p:cTn id="128" dur="1" fill="hold">
                                          <p:stCondLst>
                                            <p:cond delay="0"/>
                                          </p:stCondLst>
                                        </p:cTn>
                                        <p:tgtEl>
                                          <p:spTgt spid="56"/>
                                        </p:tgtEl>
                                        <p:attrNameLst>
                                          <p:attrName>style.visibility</p:attrName>
                                        </p:attrNameLst>
                                      </p:cBhvr>
                                      <p:to>
                                        <p:strVal val="visible"/>
                                      </p:to>
                                    </p:set>
                                    <p:animEffect transition="in" filter="wipe(left)">
                                      <p:cBhvr>
                                        <p:cTn id="129" dur="750"/>
                                        <p:tgtEl>
                                          <p:spTgt spid="56"/>
                                        </p:tgtEl>
                                      </p:cBhvr>
                                    </p:animEffect>
                                  </p:childTnLst>
                                </p:cTn>
                              </p:par>
                              <p:par>
                                <p:cTn id="130" presetID="22" presetClass="entr" presetSubtype="2" fill="hold" grpId="0" nodeType="withEffect">
                                  <p:stCondLst>
                                    <p:cond delay="4000"/>
                                  </p:stCondLst>
                                  <p:childTnLst>
                                    <p:set>
                                      <p:cBhvr>
                                        <p:cTn id="131" dur="1" fill="hold">
                                          <p:stCondLst>
                                            <p:cond delay="0"/>
                                          </p:stCondLst>
                                        </p:cTn>
                                        <p:tgtEl>
                                          <p:spTgt spid="59"/>
                                        </p:tgtEl>
                                        <p:attrNameLst>
                                          <p:attrName>style.visibility</p:attrName>
                                        </p:attrNameLst>
                                      </p:cBhvr>
                                      <p:to>
                                        <p:strVal val="visible"/>
                                      </p:to>
                                    </p:set>
                                    <p:animEffect transition="in" filter="wipe(right)">
                                      <p:cBhvr>
                                        <p:cTn id="132" dur="750"/>
                                        <p:tgtEl>
                                          <p:spTgt spid="59"/>
                                        </p:tgtEl>
                                      </p:cBhvr>
                                    </p:animEffect>
                                  </p:childTnLst>
                                </p:cTn>
                              </p:par>
                              <p:par>
                                <p:cTn id="133" presetID="22" presetClass="entr" presetSubtype="2" fill="hold" grpId="0" nodeType="withEffect">
                                  <p:stCondLst>
                                    <p:cond delay="4000"/>
                                  </p:stCondLst>
                                  <p:childTnLst>
                                    <p:set>
                                      <p:cBhvr>
                                        <p:cTn id="134" dur="1" fill="hold">
                                          <p:stCondLst>
                                            <p:cond delay="0"/>
                                          </p:stCondLst>
                                        </p:cTn>
                                        <p:tgtEl>
                                          <p:spTgt spid="60"/>
                                        </p:tgtEl>
                                        <p:attrNameLst>
                                          <p:attrName>style.visibility</p:attrName>
                                        </p:attrNameLst>
                                      </p:cBhvr>
                                      <p:to>
                                        <p:strVal val="visible"/>
                                      </p:to>
                                    </p:set>
                                    <p:animEffect transition="in" filter="wipe(right)">
                                      <p:cBhvr>
                                        <p:cTn id="135" dur="750"/>
                                        <p:tgtEl>
                                          <p:spTgt spid="60"/>
                                        </p:tgtEl>
                                      </p:cBhvr>
                                    </p:animEffect>
                                  </p:childTnLst>
                                </p:cTn>
                              </p:par>
                              <p:par>
                                <p:cTn id="136" presetID="22" presetClass="entr" presetSubtype="2" fill="hold" grpId="0" nodeType="withEffect">
                                  <p:stCondLst>
                                    <p:cond delay="4000"/>
                                  </p:stCondLst>
                                  <p:childTnLst>
                                    <p:set>
                                      <p:cBhvr>
                                        <p:cTn id="137" dur="1" fill="hold">
                                          <p:stCondLst>
                                            <p:cond delay="0"/>
                                          </p:stCondLst>
                                        </p:cTn>
                                        <p:tgtEl>
                                          <p:spTgt spid="61"/>
                                        </p:tgtEl>
                                        <p:attrNameLst>
                                          <p:attrName>style.visibility</p:attrName>
                                        </p:attrNameLst>
                                      </p:cBhvr>
                                      <p:to>
                                        <p:strVal val="visible"/>
                                      </p:to>
                                    </p:set>
                                    <p:animEffect transition="in" filter="wipe(right)">
                                      <p:cBhvr>
                                        <p:cTn id="138" dur="750"/>
                                        <p:tgtEl>
                                          <p:spTgt spid="61"/>
                                        </p:tgtEl>
                                      </p:cBhvr>
                                    </p:animEffect>
                                  </p:childTnLst>
                                </p:cTn>
                              </p:par>
                              <p:par>
                                <p:cTn id="139" presetID="22" presetClass="entr" presetSubtype="2" fill="hold" grpId="0" nodeType="withEffect">
                                  <p:stCondLst>
                                    <p:cond delay="4000"/>
                                  </p:stCondLst>
                                  <p:childTnLst>
                                    <p:set>
                                      <p:cBhvr>
                                        <p:cTn id="140" dur="1" fill="hold">
                                          <p:stCondLst>
                                            <p:cond delay="0"/>
                                          </p:stCondLst>
                                        </p:cTn>
                                        <p:tgtEl>
                                          <p:spTgt spid="62"/>
                                        </p:tgtEl>
                                        <p:attrNameLst>
                                          <p:attrName>style.visibility</p:attrName>
                                        </p:attrNameLst>
                                      </p:cBhvr>
                                      <p:to>
                                        <p:strVal val="visible"/>
                                      </p:to>
                                    </p:set>
                                    <p:animEffect transition="in" filter="wipe(right)">
                                      <p:cBhvr>
                                        <p:cTn id="141" dur="750"/>
                                        <p:tgtEl>
                                          <p:spTgt spid="62"/>
                                        </p:tgtEl>
                                      </p:cBhvr>
                                    </p:animEffect>
                                  </p:childTnLst>
                                </p:cTn>
                              </p:par>
                              <p:par>
                                <p:cTn id="142" presetID="22" presetClass="entr" presetSubtype="2" fill="hold" grpId="0" nodeType="withEffect">
                                  <p:stCondLst>
                                    <p:cond delay="4000"/>
                                  </p:stCondLst>
                                  <p:childTnLst>
                                    <p:set>
                                      <p:cBhvr>
                                        <p:cTn id="143" dur="1" fill="hold">
                                          <p:stCondLst>
                                            <p:cond delay="0"/>
                                          </p:stCondLst>
                                        </p:cTn>
                                        <p:tgtEl>
                                          <p:spTgt spid="58"/>
                                        </p:tgtEl>
                                        <p:attrNameLst>
                                          <p:attrName>style.visibility</p:attrName>
                                        </p:attrNameLst>
                                      </p:cBhvr>
                                      <p:to>
                                        <p:strVal val="visible"/>
                                      </p:to>
                                    </p:set>
                                    <p:animEffect transition="in" filter="wipe(right)">
                                      <p:cBhvr>
                                        <p:cTn id="144" dur="750"/>
                                        <p:tgtEl>
                                          <p:spTgt spid="58"/>
                                        </p:tgtEl>
                                      </p:cBhvr>
                                    </p:animEffect>
                                  </p:childTnLst>
                                </p:cTn>
                              </p:par>
                              <p:par>
                                <p:cTn id="145" presetID="22" presetClass="entr" presetSubtype="2" fill="hold" grpId="0" nodeType="withEffect">
                                  <p:stCondLst>
                                    <p:cond delay="4000"/>
                                  </p:stCondLst>
                                  <p:childTnLst>
                                    <p:set>
                                      <p:cBhvr>
                                        <p:cTn id="146" dur="1" fill="hold">
                                          <p:stCondLst>
                                            <p:cond delay="0"/>
                                          </p:stCondLst>
                                        </p:cTn>
                                        <p:tgtEl>
                                          <p:spTgt spid="57"/>
                                        </p:tgtEl>
                                        <p:attrNameLst>
                                          <p:attrName>style.visibility</p:attrName>
                                        </p:attrNameLst>
                                      </p:cBhvr>
                                      <p:to>
                                        <p:strVal val="visible"/>
                                      </p:to>
                                    </p:set>
                                    <p:animEffect transition="in" filter="wipe(right)">
                                      <p:cBhvr>
                                        <p:cTn id="14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p:bldP spid="49" grpId="0"/>
      <p:bldP spid="51" grpId="0"/>
      <p:bldP spid="55" grpId="0"/>
      <p:bldP spid="56" grpId="0"/>
      <p:bldP spid="57" grpId="0"/>
      <p:bldP spid="58" grpId="0"/>
      <p:bldP spid="59" grpId="0"/>
      <p:bldP spid="60" grpId="0"/>
      <p:bldP spid="61" grpId="0"/>
      <p:bldP spid="62" grpId="0"/>
      <p:bldP spid="63" grpId="0"/>
      <p:bldP spid="53" grpId="0" animBg="1"/>
      <p:bldP spid="53" grpId="1" animBg="1"/>
      <p:bldP spid="53" grpId="2" animBg="1"/>
      <p:bldP spid="54" grpId="0" animBg="1"/>
      <p:bldP spid="64" grpId="0" animBg="1"/>
      <p:bldP spid="65" grpId="0" animBg="1"/>
      <p:bldP spid="66" grpId="0"/>
      <p:bldP spid="67" grpId="0"/>
      <p:bldP spid="68" grpId="0"/>
      <p:bldP spid="32" grpId="0" animBg="1"/>
      <p:bldP spid="33" grpId="0" animBg="1"/>
      <p:bldP spid="34" grpId="0" animBg="1"/>
      <p:bldP spid="9" grpId="0" animBg="1"/>
      <p:bldP spid="9" grpId="1" animBg="1"/>
      <p:bldP spid="9" grpId="2" animBg="1"/>
      <p:bldP spid="12" grpId="0"/>
      <p:bldP spid="13"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02</a:t>
            </a:r>
            <a:endParaRPr lang="zh-CN" altLang="en-US" sz="3200" b="1" dirty="0">
              <a:solidFill>
                <a:schemeClr val="accent2"/>
              </a:solidFill>
            </a:endParaRPr>
          </a:p>
        </p:txBody>
      </p:sp>
      <p:sp>
        <p:nvSpPr>
          <p:cNvPr id="6" name="文本框 5"/>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7" name="矩形 6"/>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sp>
        <p:nvSpPr>
          <p:cNvPr id="8" name="椭圆 7"/>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864536" y="3857625"/>
            <a:ext cx="1045275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066600" y="3810000"/>
            <a:ext cx="95250" cy="95250"/>
          </a:xfrm>
          <a:prstGeom prst="ellipse">
            <a:avLst/>
          </a:prstGeom>
          <a:gradFill>
            <a:gsLst>
              <a:gs pos="0">
                <a:schemeClr val="accent2"/>
              </a:gs>
              <a:gs pos="36000">
                <a:schemeClr val="accent2"/>
              </a:gs>
              <a:gs pos="100000">
                <a:schemeClr val="accent2">
                  <a:lumMod val="50000"/>
                </a:schemeClr>
              </a:gs>
            </a:gsLst>
            <a:lin ang="13500000" scaled="1"/>
          </a:gradFill>
          <a:ln>
            <a:noFill/>
          </a:ln>
          <a:effectLst>
            <a:outerShdw blurRad="279400" dist="139700" dir="2700000" algn="tl" rotWithShape="0">
              <a:schemeClr val="tx1">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019975" y="3810000"/>
            <a:ext cx="95250" cy="95250"/>
          </a:xfrm>
          <a:prstGeom prst="ellipse">
            <a:avLst/>
          </a:prstGeom>
          <a:gradFill>
            <a:gsLst>
              <a:gs pos="0">
                <a:schemeClr val="accent2"/>
              </a:gs>
              <a:gs pos="36000">
                <a:schemeClr val="accent2"/>
              </a:gs>
              <a:gs pos="100000">
                <a:schemeClr val="accent2">
                  <a:lumMod val="50000"/>
                </a:schemeClr>
              </a:gs>
            </a:gsLst>
            <a:lin ang="13500000" scaled="1"/>
          </a:gradFill>
          <a:ln>
            <a:noFill/>
          </a:ln>
          <a:effectLst>
            <a:outerShdw blurRad="279400" dist="139700" dir="2700000" algn="tl" rotWithShape="0">
              <a:schemeClr val="tx1">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717725" y="3810000"/>
            <a:ext cx="95250" cy="95250"/>
          </a:xfrm>
          <a:prstGeom prst="ellipse">
            <a:avLst/>
          </a:prstGeom>
          <a:gradFill>
            <a:gsLst>
              <a:gs pos="0">
                <a:schemeClr val="accent2"/>
              </a:gs>
              <a:gs pos="36000">
                <a:schemeClr val="accent2"/>
              </a:gs>
              <a:gs pos="100000">
                <a:schemeClr val="accent2">
                  <a:lumMod val="50000"/>
                </a:schemeClr>
              </a:gs>
            </a:gsLst>
            <a:lin ang="13500000" scaled="1"/>
          </a:gradFill>
          <a:ln>
            <a:noFill/>
          </a:ln>
          <a:effectLst>
            <a:outerShdw blurRad="279400" dist="139700" dir="2700000" algn="tl" rotWithShape="0">
              <a:schemeClr val="tx1">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368850" y="3810000"/>
            <a:ext cx="95250" cy="95250"/>
          </a:xfrm>
          <a:prstGeom prst="ellipse">
            <a:avLst/>
          </a:prstGeom>
          <a:gradFill>
            <a:gsLst>
              <a:gs pos="0">
                <a:schemeClr val="accent2"/>
              </a:gs>
              <a:gs pos="36000">
                <a:schemeClr val="accent2"/>
              </a:gs>
              <a:gs pos="100000">
                <a:schemeClr val="accent2">
                  <a:lumMod val="50000"/>
                </a:schemeClr>
              </a:gs>
            </a:gsLst>
            <a:lin ang="13500000" scaled="1"/>
          </a:gradFill>
          <a:ln>
            <a:noFill/>
          </a:ln>
          <a:effectLst>
            <a:outerShdw blurRad="279400" dist="139700" dir="2700000" algn="tl" rotWithShape="0">
              <a:schemeClr val="tx1">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V="1">
            <a:off x="1285550" y="1682574"/>
            <a:ext cx="1657350" cy="1813277"/>
          </a:xfrm>
          <a:custGeom>
            <a:avLst/>
            <a:gdLst>
              <a:gd name="connsiteX0" fmla="*/ 828675 w 1657350"/>
              <a:gd name="connsiteY0" fmla="*/ 1813277 h 1813277"/>
              <a:gd name="connsiteX1" fmla="*/ 1657350 w 1657350"/>
              <a:gd name="connsiteY1" fmla="*/ 984602 h 1813277"/>
              <a:gd name="connsiteX2" fmla="*/ 995682 w 1657350"/>
              <a:gd name="connsiteY2" fmla="*/ 172763 h 1813277"/>
              <a:gd name="connsiteX3" fmla="*/ 922390 w 1657350"/>
              <a:gd name="connsiteY3" fmla="*/ 161577 h 1813277"/>
              <a:gd name="connsiteX4" fmla="*/ 828675 w 1657350"/>
              <a:gd name="connsiteY4" fmla="*/ 0 h 1813277"/>
              <a:gd name="connsiteX5" fmla="*/ 734961 w 1657350"/>
              <a:gd name="connsiteY5" fmla="*/ 161577 h 1813277"/>
              <a:gd name="connsiteX6" fmla="*/ 661668 w 1657350"/>
              <a:gd name="connsiteY6" fmla="*/ 172763 h 1813277"/>
              <a:gd name="connsiteX7" fmla="*/ 0 w 1657350"/>
              <a:gd name="connsiteY7" fmla="*/ 984602 h 1813277"/>
              <a:gd name="connsiteX8" fmla="*/ 828675 w 1657350"/>
              <a:gd name="connsiteY8" fmla="*/ 1813277 h 18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350" h="1813277">
                <a:moveTo>
                  <a:pt x="828675" y="1813277"/>
                </a:moveTo>
                <a:cubicBezTo>
                  <a:pt x="1286340" y="1813277"/>
                  <a:pt x="1657350" y="1442267"/>
                  <a:pt x="1657350" y="984602"/>
                </a:cubicBezTo>
                <a:cubicBezTo>
                  <a:pt x="1657350" y="584145"/>
                  <a:pt x="1373296" y="250034"/>
                  <a:pt x="995682" y="172763"/>
                </a:cubicBezTo>
                <a:lnTo>
                  <a:pt x="922390" y="161577"/>
                </a:lnTo>
                <a:lnTo>
                  <a:pt x="828675" y="0"/>
                </a:lnTo>
                <a:lnTo>
                  <a:pt x="734961" y="161577"/>
                </a:lnTo>
                <a:lnTo>
                  <a:pt x="661668" y="172763"/>
                </a:lnTo>
                <a:cubicBezTo>
                  <a:pt x="284054" y="250034"/>
                  <a:pt x="0" y="584145"/>
                  <a:pt x="0" y="984602"/>
                </a:cubicBezTo>
                <a:cubicBezTo>
                  <a:pt x="0" y="1442267"/>
                  <a:pt x="371010" y="1813277"/>
                  <a:pt x="828675" y="1813277"/>
                </a:cubicBezTo>
                <a:close/>
              </a:path>
            </a:pathLst>
          </a:custGeom>
          <a:gradFill flip="none" rotWithShape="1">
            <a:gsLst>
              <a:gs pos="0">
                <a:schemeClr val="bg1"/>
              </a:gs>
              <a:gs pos="36000">
                <a:schemeClr val="bg1"/>
              </a:gs>
              <a:gs pos="100000">
                <a:schemeClr val="bg1">
                  <a:lumMod val="85000"/>
                </a:schemeClr>
              </a:gs>
            </a:gsLst>
            <a:lin ang="9600000" scaled="0"/>
            <a:tileRect/>
          </a:gradFill>
          <a:ln w="9525">
            <a:solidFill>
              <a:schemeClr val="accent2"/>
            </a:solidFill>
          </a:ln>
          <a:effectLst>
            <a:outerShdw blurRad="419100" dist="571500" dir="2700000" sx="90000" sy="90000" algn="tl" rotWithShape="0">
              <a:schemeClr val="tx1">
                <a:lumMod val="50000"/>
                <a:lumOff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flipV="1">
            <a:off x="6587800" y="1682574"/>
            <a:ext cx="1657350" cy="1813277"/>
          </a:xfrm>
          <a:custGeom>
            <a:avLst/>
            <a:gdLst>
              <a:gd name="connsiteX0" fmla="*/ 828675 w 1657350"/>
              <a:gd name="connsiteY0" fmla="*/ 1813277 h 1813277"/>
              <a:gd name="connsiteX1" fmla="*/ 1657350 w 1657350"/>
              <a:gd name="connsiteY1" fmla="*/ 984602 h 1813277"/>
              <a:gd name="connsiteX2" fmla="*/ 995682 w 1657350"/>
              <a:gd name="connsiteY2" fmla="*/ 172763 h 1813277"/>
              <a:gd name="connsiteX3" fmla="*/ 922390 w 1657350"/>
              <a:gd name="connsiteY3" fmla="*/ 161577 h 1813277"/>
              <a:gd name="connsiteX4" fmla="*/ 828675 w 1657350"/>
              <a:gd name="connsiteY4" fmla="*/ 0 h 1813277"/>
              <a:gd name="connsiteX5" fmla="*/ 734961 w 1657350"/>
              <a:gd name="connsiteY5" fmla="*/ 161577 h 1813277"/>
              <a:gd name="connsiteX6" fmla="*/ 661668 w 1657350"/>
              <a:gd name="connsiteY6" fmla="*/ 172763 h 1813277"/>
              <a:gd name="connsiteX7" fmla="*/ 0 w 1657350"/>
              <a:gd name="connsiteY7" fmla="*/ 984602 h 1813277"/>
              <a:gd name="connsiteX8" fmla="*/ 828675 w 1657350"/>
              <a:gd name="connsiteY8" fmla="*/ 1813277 h 18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350" h="1813277">
                <a:moveTo>
                  <a:pt x="828675" y="1813277"/>
                </a:moveTo>
                <a:cubicBezTo>
                  <a:pt x="1286340" y="1813277"/>
                  <a:pt x="1657350" y="1442267"/>
                  <a:pt x="1657350" y="984602"/>
                </a:cubicBezTo>
                <a:cubicBezTo>
                  <a:pt x="1657350" y="584145"/>
                  <a:pt x="1373296" y="250034"/>
                  <a:pt x="995682" y="172763"/>
                </a:cubicBezTo>
                <a:lnTo>
                  <a:pt x="922390" y="161577"/>
                </a:lnTo>
                <a:lnTo>
                  <a:pt x="828675" y="0"/>
                </a:lnTo>
                <a:lnTo>
                  <a:pt x="734961" y="161577"/>
                </a:lnTo>
                <a:lnTo>
                  <a:pt x="661668" y="172763"/>
                </a:lnTo>
                <a:cubicBezTo>
                  <a:pt x="284054" y="250034"/>
                  <a:pt x="0" y="584145"/>
                  <a:pt x="0" y="984602"/>
                </a:cubicBezTo>
                <a:cubicBezTo>
                  <a:pt x="0" y="1442267"/>
                  <a:pt x="371010" y="1813277"/>
                  <a:pt x="828675" y="1813277"/>
                </a:cubicBezTo>
                <a:close/>
              </a:path>
            </a:pathLst>
          </a:custGeom>
          <a:gradFill flip="none" rotWithShape="1">
            <a:gsLst>
              <a:gs pos="0">
                <a:schemeClr val="bg1"/>
              </a:gs>
              <a:gs pos="36000">
                <a:schemeClr val="bg1"/>
              </a:gs>
              <a:gs pos="100000">
                <a:schemeClr val="bg1">
                  <a:lumMod val="85000"/>
                </a:schemeClr>
              </a:gs>
            </a:gsLst>
            <a:lin ang="9600000" scaled="0"/>
            <a:tileRect/>
          </a:gradFill>
          <a:ln w="9525">
            <a:solidFill>
              <a:schemeClr val="accent2"/>
            </a:solidFill>
          </a:ln>
          <a:effectLst>
            <a:outerShdw blurRad="419100" dist="571500" dir="2700000" sx="90000" sy="90000" algn="tl" rotWithShape="0">
              <a:schemeClr val="tx1">
                <a:lumMod val="50000"/>
                <a:lumOff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889050" y="4219399"/>
            <a:ext cx="1657350" cy="1813277"/>
          </a:xfrm>
          <a:custGeom>
            <a:avLst/>
            <a:gdLst>
              <a:gd name="connsiteX0" fmla="*/ 828675 w 1657350"/>
              <a:gd name="connsiteY0" fmla="*/ 1813277 h 1813277"/>
              <a:gd name="connsiteX1" fmla="*/ 1657350 w 1657350"/>
              <a:gd name="connsiteY1" fmla="*/ 984602 h 1813277"/>
              <a:gd name="connsiteX2" fmla="*/ 995682 w 1657350"/>
              <a:gd name="connsiteY2" fmla="*/ 172763 h 1813277"/>
              <a:gd name="connsiteX3" fmla="*/ 922390 w 1657350"/>
              <a:gd name="connsiteY3" fmla="*/ 161577 h 1813277"/>
              <a:gd name="connsiteX4" fmla="*/ 828675 w 1657350"/>
              <a:gd name="connsiteY4" fmla="*/ 0 h 1813277"/>
              <a:gd name="connsiteX5" fmla="*/ 734961 w 1657350"/>
              <a:gd name="connsiteY5" fmla="*/ 161577 h 1813277"/>
              <a:gd name="connsiteX6" fmla="*/ 661668 w 1657350"/>
              <a:gd name="connsiteY6" fmla="*/ 172763 h 1813277"/>
              <a:gd name="connsiteX7" fmla="*/ 0 w 1657350"/>
              <a:gd name="connsiteY7" fmla="*/ 984602 h 1813277"/>
              <a:gd name="connsiteX8" fmla="*/ 828675 w 1657350"/>
              <a:gd name="connsiteY8" fmla="*/ 1813277 h 18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350" h="1813277">
                <a:moveTo>
                  <a:pt x="828675" y="1813277"/>
                </a:moveTo>
                <a:cubicBezTo>
                  <a:pt x="1286340" y="1813277"/>
                  <a:pt x="1657350" y="1442267"/>
                  <a:pt x="1657350" y="984602"/>
                </a:cubicBezTo>
                <a:cubicBezTo>
                  <a:pt x="1657350" y="584145"/>
                  <a:pt x="1373296" y="250034"/>
                  <a:pt x="995682" y="172763"/>
                </a:cubicBezTo>
                <a:lnTo>
                  <a:pt x="922390" y="161577"/>
                </a:lnTo>
                <a:lnTo>
                  <a:pt x="828675" y="0"/>
                </a:lnTo>
                <a:lnTo>
                  <a:pt x="734961" y="161577"/>
                </a:lnTo>
                <a:lnTo>
                  <a:pt x="661668" y="172763"/>
                </a:lnTo>
                <a:cubicBezTo>
                  <a:pt x="284054" y="250034"/>
                  <a:pt x="0" y="584145"/>
                  <a:pt x="0" y="984602"/>
                </a:cubicBezTo>
                <a:cubicBezTo>
                  <a:pt x="0" y="1442267"/>
                  <a:pt x="371010" y="1813277"/>
                  <a:pt x="828675" y="1813277"/>
                </a:cubicBezTo>
                <a:close/>
              </a:path>
            </a:pathLst>
          </a:custGeom>
          <a:gradFill flip="none" rotWithShape="1">
            <a:gsLst>
              <a:gs pos="0">
                <a:schemeClr val="bg1"/>
              </a:gs>
              <a:gs pos="36000">
                <a:schemeClr val="bg1"/>
              </a:gs>
              <a:gs pos="100000">
                <a:schemeClr val="bg1">
                  <a:lumMod val="85000"/>
                </a:schemeClr>
              </a:gs>
            </a:gsLst>
            <a:lin ang="12000000" scaled="0"/>
            <a:tileRect/>
          </a:gradFill>
          <a:ln w="9525">
            <a:solidFill>
              <a:schemeClr val="accent2"/>
            </a:solidFill>
          </a:ln>
          <a:effectLst>
            <a:outerShdw blurRad="419100" dist="571500" dir="2700000" sx="90000" sy="90000" algn="tl" rotWithShape="0">
              <a:schemeClr val="tx1">
                <a:lumMod val="50000"/>
                <a:lumOff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9191300" y="4219399"/>
            <a:ext cx="1657350" cy="1813277"/>
          </a:xfrm>
          <a:custGeom>
            <a:avLst/>
            <a:gdLst>
              <a:gd name="connsiteX0" fmla="*/ 828675 w 1657350"/>
              <a:gd name="connsiteY0" fmla="*/ 1813277 h 1813277"/>
              <a:gd name="connsiteX1" fmla="*/ 1657350 w 1657350"/>
              <a:gd name="connsiteY1" fmla="*/ 984602 h 1813277"/>
              <a:gd name="connsiteX2" fmla="*/ 995682 w 1657350"/>
              <a:gd name="connsiteY2" fmla="*/ 172763 h 1813277"/>
              <a:gd name="connsiteX3" fmla="*/ 922390 w 1657350"/>
              <a:gd name="connsiteY3" fmla="*/ 161577 h 1813277"/>
              <a:gd name="connsiteX4" fmla="*/ 828675 w 1657350"/>
              <a:gd name="connsiteY4" fmla="*/ 0 h 1813277"/>
              <a:gd name="connsiteX5" fmla="*/ 734961 w 1657350"/>
              <a:gd name="connsiteY5" fmla="*/ 161577 h 1813277"/>
              <a:gd name="connsiteX6" fmla="*/ 661668 w 1657350"/>
              <a:gd name="connsiteY6" fmla="*/ 172763 h 1813277"/>
              <a:gd name="connsiteX7" fmla="*/ 0 w 1657350"/>
              <a:gd name="connsiteY7" fmla="*/ 984602 h 1813277"/>
              <a:gd name="connsiteX8" fmla="*/ 828675 w 1657350"/>
              <a:gd name="connsiteY8" fmla="*/ 1813277 h 18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350" h="1813277">
                <a:moveTo>
                  <a:pt x="828675" y="1813277"/>
                </a:moveTo>
                <a:cubicBezTo>
                  <a:pt x="1286340" y="1813277"/>
                  <a:pt x="1657350" y="1442267"/>
                  <a:pt x="1657350" y="984602"/>
                </a:cubicBezTo>
                <a:cubicBezTo>
                  <a:pt x="1657350" y="584145"/>
                  <a:pt x="1373296" y="250034"/>
                  <a:pt x="995682" y="172763"/>
                </a:cubicBezTo>
                <a:lnTo>
                  <a:pt x="922390" y="161577"/>
                </a:lnTo>
                <a:lnTo>
                  <a:pt x="828675" y="0"/>
                </a:lnTo>
                <a:lnTo>
                  <a:pt x="734961" y="161577"/>
                </a:lnTo>
                <a:lnTo>
                  <a:pt x="661668" y="172763"/>
                </a:lnTo>
                <a:cubicBezTo>
                  <a:pt x="284054" y="250034"/>
                  <a:pt x="0" y="584145"/>
                  <a:pt x="0" y="984602"/>
                </a:cubicBezTo>
                <a:cubicBezTo>
                  <a:pt x="0" y="1442267"/>
                  <a:pt x="371010" y="1813277"/>
                  <a:pt x="828675" y="1813277"/>
                </a:cubicBezTo>
                <a:close/>
              </a:path>
            </a:pathLst>
          </a:custGeom>
          <a:gradFill flip="none" rotWithShape="1">
            <a:gsLst>
              <a:gs pos="0">
                <a:schemeClr val="bg1"/>
              </a:gs>
              <a:gs pos="36000">
                <a:schemeClr val="bg1"/>
              </a:gs>
              <a:gs pos="100000">
                <a:schemeClr val="bg1">
                  <a:lumMod val="85000"/>
                </a:schemeClr>
              </a:gs>
            </a:gsLst>
            <a:lin ang="12000000" scaled="0"/>
            <a:tileRect/>
          </a:gradFill>
          <a:ln w="9525">
            <a:solidFill>
              <a:schemeClr val="accent2"/>
            </a:solidFill>
          </a:ln>
          <a:effectLst>
            <a:outerShdw blurRad="419100" dist="571500" dir="2700000" sx="90000" sy="90000" algn="tl" rotWithShape="0">
              <a:schemeClr val="tx1">
                <a:lumMod val="50000"/>
                <a:lumOff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6" name="图表 45"/>
          <p:cNvGraphicFramePr/>
          <p:nvPr>
            <p:extLst>
              <p:ext uri="{D42A27DB-BD31-4B8C-83A1-F6EECF244321}">
                <p14:modId xmlns:p14="http://schemas.microsoft.com/office/powerpoint/2010/main" val="3811554006"/>
              </p:ext>
            </p:extLst>
          </p:nvPr>
        </p:nvGraphicFramePr>
        <p:xfrm>
          <a:off x="1316708" y="1769571"/>
          <a:ext cx="1595035" cy="1493118"/>
        </p:xfrm>
        <a:graphic>
          <a:graphicData uri="http://schemas.openxmlformats.org/drawingml/2006/chart">
            <c:chart xmlns:c="http://schemas.openxmlformats.org/drawingml/2006/chart" xmlns:r="http://schemas.openxmlformats.org/officeDocument/2006/relationships" r:id="rId3"/>
          </a:graphicData>
        </a:graphic>
      </p:graphicFrame>
      <p:sp>
        <p:nvSpPr>
          <p:cNvPr id="47" name="弧形 46"/>
          <p:cNvSpPr/>
          <p:nvPr/>
        </p:nvSpPr>
        <p:spPr>
          <a:xfrm>
            <a:off x="1495391" y="1897298"/>
            <a:ext cx="1237669" cy="1237666"/>
          </a:xfrm>
          <a:prstGeom prst="arc">
            <a:avLst>
              <a:gd name="adj1" fmla="val 12179548"/>
              <a:gd name="adj2" fmla="val 15869218"/>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cxnSp>
        <p:nvCxnSpPr>
          <p:cNvPr id="48" name="直接连接符 47"/>
          <p:cNvCxnSpPr/>
          <p:nvPr/>
        </p:nvCxnSpPr>
        <p:spPr>
          <a:xfrm>
            <a:off x="1833238" y="2539713"/>
            <a:ext cx="561975"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1463567" y="2122961"/>
            <a:ext cx="1301316" cy="400110"/>
          </a:xfrm>
          <a:prstGeom prst="rect">
            <a:avLst/>
          </a:prstGeom>
          <a:noFill/>
        </p:spPr>
        <p:txBody>
          <a:bodyPr wrap="square" rtlCol="0">
            <a:spAutoFit/>
          </a:bodyPr>
          <a:lstStyle/>
          <a:p>
            <a:pPr algn="ctr"/>
            <a:r>
              <a:rPr lang="en-US" altLang="zh-CN" sz="2000" b="1" dirty="0">
                <a:solidFill>
                  <a:schemeClr val="accent2"/>
                </a:solidFill>
              </a:rPr>
              <a:t>80</a:t>
            </a:r>
            <a:r>
              <a:rPr lang="en-US" altLang="zh-CN" sz="1200" b="1" dirty="0">
                <a:solidFill>
                  <a:schemeClr val="accent2"/>
                </a:solidFill>
              </a:rPr>
              <a:t>%</a:t>
            </a:r>
            <a:endParaRPr lang="zh-CN" altLang="en-US" sz="1200" b="1" dirty="0">
              <a:solidFill>
                <a:schemeClr val="accent2"/>
              </a:solidFill>
            </a:endParaRPr>
          </a:p>
        </p:txBody>
      </p:sp>
      <p:graphicFrame>
        <p:nvGraphicFramePr>
          <p:cNvPr id="51" name="图表 50"/>
          <p:cNvGraphicFramePr/>
          <p:nvPr>
            <p:extLst>
              <p:ext uri="{D42A27DB-BD31-4B8C-83A1-F6EECF244321}">
                <p14:modId xmlns:p14="http://schemas.microsoft.com/office/powerpoint/2010/main" val="787511405"/>
              </p:ext>
            </p:extLst>
          </p:nvPr>
        </p:nvGraphicFramePr>
        <p:xfrm>
          <a:off x="3920208" y="4460085"/>
          <a:ext cx="1595035" cy="1493118"/>
        </p:xfrm>
        <a:graphic>
          <a:graphicData uri="http://schemas.openxmlformats.org/drawingml/2006/chart">
            <c:chart xmlns:c="http://schemas.openxmlformats.org/drawingml/2006/chart" xmlns:r="http://schemas.openxmlformats.org/officeDocument/2006/relationships" r:id="rId4"/>
          </a:graphicData>
        </a:graphic>
      </p:graphicFrame>
      <p:sp>
        <p:nvSpPr>
          <p:cNvPr id="52" name="弧形 51"/>
          <p:cNvSpPr/>
          <p:nvPr/>
        </p:nvSpPr>
        <p:spPr>
          <a:xfrm>
            <a:off x="4098891" y="4587812"/>
            <a:ext cx="1237669" cy="1237666"/>
          </a:xfrm>
          <a:prstGeom prst="arc">
            <a:avLst>
              <a:gd name="adj1" fmla="val 11118888"/>
              <a:gd name="adj2" fmla="val 15869218"/>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cxnSp>
        <p:nvCxnSpPr>
          <p:cNvPr id="53" name="直接连接符 52"/>
          <p:cNvCxnSpPr/>
          <p:nvPr/>
        </p:nvCxnSpPr>
        <p:spPr>
          <a:xfrm>
            <a:off x="4436738" y="5230227"/>
            <a:ext cx="561975"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4067067" y="4813475"/>
            <a:ext cx="1301316" cy="400110"/>
          </a:xfrm>
          <a:prstGeom prst="rect">
            <a:avLst/>
          </a:prstGeom>
          <a:noFill/>
        </p:spPr>
        <p:txBody>
          <a:bodyPr wrap="square" rtlCol="0">
            <a:spAutoFit/>
          </a:bodyPr>
          <a:lstStyle/>
          <a:p>
            <a:pPr algn="ctr"/>
            <a:r>
              <a:rPr lang="en-US" altLang="zh-CN" sz="2000" b="1" dirty="0">
                <a:solidFill>
                  <a:schemeClr val="accent2"/>
                </a:solidFill>
              </a:rPr>
              <a:t>75</a:t>
            </a:r>
            <a:r>
              <a:rPr lang="en-US" altLang="zh-CN" sz="1200" b="1" dirty="0">
                <a:solidFill>
                  <a:schemeClr val="accent2"/>
                </a:solidFill>
              </a:rPr>
              <a:t>%</a:t>
            </a:r>
            <a:endParaRPr lang="zh-CN" altLang="en-US" sz="1200" b="1" dirty="0">
              <a:solidFill>
                <a:schemeClr val="accent2"/>
              </a:solidFill>
            </a:endParaRPr>
          </a:p>
        </p:txBody>
      </p:sp>
      <p:graphicFrame>
        <p:nvGraphicFramePr>
          <p:cNvPr id="56" name="图表 55"/>
          <p:cNvGraphicFramePr/>
          <p:nvPr>
            <p:extLst>
              <p:ext uri="{D42A27DB-BD31-4B8C-83A1-F6EECF244321}">
                <p14:modId xmlns:p14="http://schemas.microsoft.com/office/powerpoint/2010/main" val="747806001"/>
              </p:ext>
            </p:extLst>
          </p:nvPr>
        </p:nvGraphicFramePr>
        <p:xfrm>
          <a:off x="6650115" y="1785504"/>
          <a:ext cx="1595035" cy="1493118"/>
        </p:xfrm>
        <a:graphic>
          <a:graphicData uri="http://schemas.openxmlformats.org/drawingml/2006/chart">
            <c:chart xmlns:c="http://schemas.openxmlformats.org/drawingml/2006/chart" xmlns:r="http://schemas.openxmlformats.org/officeDocument/2006/relationships" r:id="rId5"/>
          </a:graphicData>
        </a:graphic>
      </p:graphicFrame>
      <p:sp>
        <p:nvSpPr>
          <p:cNvPr id="57" name="弧形 56"/>
          <p:cNvSpPr/>
          <p:nvPr/>
        </p:nvSpPr>
        <p:spPr>
          <a:xfrm>
            <a:off x="6828798" y="1913231"/>
            <a:ext cx="1237669" cy="1237666"/>
          </a:xfrm>
          <a:prstGeom prst="arc">
            <a:avLst>
              <a:gd name="adj1" fmla="val 8773604"/>
              <a:gd name="adj2" fmla="val 15869218"/>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cxnSp>
        <p:nvCxnSpPr>
          <p:cNvPr id="58" name="直接连接符 57"/>
          <p:cNvCxnSpPr/>
          <p:nvPr/>
        </p:nvCxnSpPr>
        <p:spPr>
          <a:xfrm>
            <a:off x="7170605" y="2555646"/>
            <a:ext cx="561975"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6791370" y="2138894"/>
            <a:ext cx="1301316" cy="400110"/>
          </a:xfrm>
          <a:prstGeom prst="rect">
            <a:avLst/>
          </a:prstGeom>
          <a:noFill/>
        </p:spPr>
        <p:txBody>
          <a:bodyPr wrap="square" rtlCol="0">
            <a:spAutoFit/>
          </a:bodyPr>
          <a:lstStyle/>
          <a:p>
            <a:pPr algn="ctr"/>
            <a:r>
              <a:rPr lang="en-US" altLang="zh-CN" sz="2000" b="1" dirty="0">
                <a:solidFill>
                  <a:schemeClr val="accent2"/>
                </a:solidFill>
              </a:rPr>
              <a:t>63</a:t>
            </a:r>
            <a:r>
              <a:rPr lang="en-US" altLang="zh-CN" sz="1200" b="1" dirty="0">
                <a:solidFill>
                  <a:schemeClr val="accent2"/>
                </a:solidFill>
              </a:rPr>
              <a:t>%</a:t>
            </a:r>
            <a:endParaRPr lang="zh-CN" altLang="en-US" sz="900" b="1" dirty="0">
              <a:solidFill>
                <a:schemeClr val="accent2"/>
              </a:solidFill>
            </a:endParaRPr>
          </a:p>
        </p:txBody>
      </p:sp>
      <p:graphicFrame>
        <p:nvGraphicFramePr>
          <p:cNvPr id="61" name="图表 60"/>
          <p:cNvGraphicFramePr/>
          <p:nvPr>
            <p:extLst>
              <p:ext uri="{D42A27DB-BD31-4B8C-83A1-F6EECF244321}">
                <p14:modId xmlns:p14="http://schemas.microsoft.com/office/powerpoint/2010/main" val="1020338322"/>
              </p:ext>
            </p:extLst>
          </p:nvPr>
        </p:nvGraphicFramePr>
        <p:xfrm>
          <a:off x="9222458" y="4467026"/>
          <a:ext cx="1595035" cy="1493118"/>
        </p:xfrm>
        <a:graphic>
          <a:graphicData uri="http://schemas.openxmlformats.org/drawingml/2006/chart">
            <c:chart xmlns:c="http://schemas.openxmlformats.org/drawingml/2006/chart" xmlns:r="http://schemas.openxmlformats.org/officeDocument/2006/relationships" r:id="rId6"/>
          </a:graphicData>
        </a:graphic>
      </p:graphicFrame>
      <p:sp>
        <p:nvSpPr>
          <p:cNvPr id="62" name="弧形 61"/>
          <p:cNvSpPr/>
          <p:nvPr/>
        </p:nvSpPr>
        <p:spPr>
          <a:xfrm>
            <a:off x="9401141" y="4594753"/>
            <a:ext cx="1237669" cy="1237666"/>
          </a:xfrm>
          <a:prstGeom prst="arc">
            <a:avLst>
              <a:gd name="adj1" fmla="val 1891230"/>
              <a:gd name="adj2" fmla="val 15869218"/>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cxnSp>
        <p:nvCxnSpPr>
          <p:cNvPr id="63" name="直接连接符 62"/>
          <p:cNvCxnSpPr/>
          <p:nvPr/>
        </p:nvCxnSpPr>
        <p:spPr>
          <a:xfrm>
            <a:off x="9738988" y="5237168"/>
            <a:ext cx="561975"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9369317" y="4820416"/>
            <a:ext cx="1301316" cy="400110"/>
          </a:xfrm>
          <a:prstGeom prst="rect">
            <a:avLst/>
          </a:prstGeom>
          <a:noFill/>
        </p:spPr>
        <p:txBody>
          <a:bodyPr wrap="square" rtlCol="0">
            <a:spAutoFit/>
          </a:bodyPr>
          <a:lstStyle/>
          <a:p>
            <a:pPr algn="ctr"/>
            <a:r>
              <a:rPr lang="en-US" altLang="zh-CN" sz="2000" b="1" dirty="0">
                <a:solidFill>
                  <a:schemeClr val="accent2"/>
                </a:solidFill>
              </a:rPr>
              <a:t>32</a:t>
            </a:r>
            <a:r>
              <a:rPr lang="en-US" altLang="zh-CN" sz="1200" b="1" dirty="0">
                <a:solidFill>
                  <a:schemeClr val="accent2"/>
                </a:solidFill>
              </a:rPr>
              <a:t>%</a:t>
            </a:r>
            <a:endParaRPr lang="zh-CN" altLang="en-US" sz="1200" b="1" dirty="0">
              <a:solidFill>
                <a:schemeClr val="accent2"/>
              </a:solidFill>
            </a:endParaRPr>
          </a:p>
        </p:txBody>
      </p:sp>
      <p:sp>
        <p:nvSpPr>
          <p:cNvPr id="65" name="Freeform 99"/>
          <p:cNvSpPr>
            <a:spLocks noEditPoints="1"/>
          </p:cNvSpPr>
          <p:nvPr/>
        </p:nvSpPr>
        <p:spPr bwMode="auto">
          <a:xfrm>
            <a:off x="7308335" y="2668551"/>
            <a:ext cx="267385" cy="250562"/>
          </a:xfrm>
          <a:custGeom>
            <a:avLst/>
            <a:gdLst>
              <a:gd name="T0" fmla="*/ 56 w 128"/>
              <a:gd name="T1" fmla="*/ 104 h 120"/>
              <a:gd name="T2" fmla="*/ 48 w 128"/>
              <a:gd name="T3" fmla="*/ 112 h 120"/>
              <a:gd name="T4" fmla="*/ 56 w 128"/>
              <a:gd name="T5" fmla="*/ 120 h 120"/>
              <a:gd name="T6" fmla="*/ 64 w 128"/>
              <a:gd name="T7" fmla="*/ 112 h 120"/>
              <a:gd name="T8" fmla="*/ 56 w 128"/>
              <a:gd name="T9" fmla="*/ 104 h 120"/>
              <a:gd name="T10" fmla="*/ 40 w 128"/>
              <a:gd name="T11" fmla="*/ 32 h 120"/>
              <a:gd name="T12" fmla="*/ 30 w 128"/>
              <a:gd name="T13" fmla="*/ 0 h 120"/>
              <a:gd name="T14" fmla="*/ 4 w 128"/>
              <a:gd name="T15" fmla="*/ 0 h 120"/>
              <a:gd name="T16" fmla="*/ 0 w 128"/>
              <a:gd name="T17" fmla="*/ 4 h 120"/>
              <a:gd name="T18" fmla="*/ 4 w 128"/>
              <a:gd name="T19" fmla="*/ 8 h 120"/>
              <a:gd name="T20" fmla="*/ 24 w 128"/>
              <a:gd name="T21" fmla="*/ 8 h 120"/>
              <a:gd name="T22" fmla="*/ 32 w 128"/>
              <a:gd name="T23" fmla="*/ 32 h 120"/>
              <a:gd name="T24" fmla="*/ 32 w 128"/>
              <a:gd name="T25" fmla="*/ 32 h 120"/>
              <a:gd name="T26" fmla="*/ 40 w 128"/>
              <a:gd name="T27" fmla="*/ 80 h 120"/>
              <a:gd name="T28" fmla="*/ 56 w 128"/>
              <a:gd name="T29" fmla="*/ 96 h 120"/>
              <a:gd name="T30" fmla="*/ 100 w 128"/>
              <a:gd name="T31" fmla="*/ 96 h 120"/>
              <a:gd name="T32" fmla="*/ 116 w 128"/>
              <a:gd name="T33" fmla="*/ 80 h 120"/>
              <a:gd name="T34" fmla="*/ 128 w 128"/>
              <a:gd name="T35" fmla="*/ 32 h 120"/>
              <a:gd name="T36" fmla="*/ 40 w 128"/>
              <a:gd name="T37" fmla="*/ 32 h 120"/>
              <a:gd name="T38" fmla="*/ 108 w 128"/>
              <a:gd name="T39" fmla="*/ 80 h 120"/>
              <a:gd name="T40" fmla="*/ 100 w 128"/>
              <a:gd name="T41" fmla="*/ 88 h 120"/>
              <a:gd name="T42" fmla="*/ 56 w 128"/>
              <a:gd name="T43" fmla="*/ 88 h 120"/>
              <a:gd name="T44" fmla="*/ 48 w 128"/>
              <a:gd name="T45" fmla="*/ 80 h 120"/>
              <a:gd name="T46" fmla="*/ 41 w 128"/>
              <a:gd name="T47" fmla="*/ 40 h 120"/>
              <a:gd name="T48" fmla="*/ 118 w 128"/>
              <a:gd name="T49" fmla="*/ 40 h 120"/>
              <a:gd name="T50" fmla="*/ 108 w 128"/>
              <a:gd name="T51" fmla="*/ 80 h 120"/>
              <a:gd name="T52" fmla="*/ 96 w 128"/>
              <a:gd name="T53" fmla="*/ 104 h 120"/>
              <a:gd name="T54" fmla="*/ 88 w 128"/>
              <a:gd name="T55" fmla="*/ 112 h 120"/>
              <a:gd name="T56" fmla="*/ 96 w 128"/>
              <a:gd name="T57" fmla="*/ 120 h 120"/>
              <a:gd name="T58" fmla="*/ 104 w 128"/>
              <a:gd name="T59" fmla="*/ 112 h 120"/>
              <a:gd name="T60" fmla="*/ 96 w 128"/>
              <a:gd name="T61"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56" y="104"/>
                </a:moveTo>
                <a:cubicBezTo>
                  <a:pt x="52" y="104"/>
                  <a:pt x="48" y="108"/>
                  <a:pt x="48" y="112"/>
                </a:cubicBezTo>
                <a:cubicBezTo>
                  <a:pt x="48" y="116"/>
                  <a:pt x="52" y="120"/>
                  <a:pt x="56" y="120"/>
                </a:cubicBezTo>
                <a:cubicBezTo>
                  <a:pt x="60" y="120"/>
                  <a:pt x="64" y="116"/>
                  <a:pt x="64" y="112"/>
                </a:cubicBezTo>
                <a:cubicBezTo>
                  <a:pt x="64" y="108"/>
                  <a:pt x="60" y="104"/>
                  <a:pt x="56" y="104"/>
                </a:cubicBezTo>
                <a:close/>
                <a:moveTo>
                  <a:pt x="40" y="32"/>
                </a:moveTo>
                <a:cubicBezTo>
                  <a:pt x="30" y="0"/>
                  <a:pt x="30" y="0"/>
                  <a:pt x="30" y="0"/>
                </a:cubicBezTo>
                <a:cubicBezTo>
                  <a:pt x="4" y="0"/>
                  <a:pt x="4" y="0"/>
                  <a:pt x="4" y="0"/>
                </a:cubicBezTo>
                <a:cubicBezTo>
                  <a:pt x="2" y="0"/>
                  <a:pt x="0" y="2"/>
                  <a:pt x="0" y="4"/>
                </a:cubicBezTo>
                <a:cubicBezTo>
                  <a:pt x="0" y="6"/>
                  <a:pt x="2" y="8"/>
                  <a:pt x="4" y="8"/>
                </a:cubicBezTo>
                <a:cubicBezTo>
                  <a:pt x="24" y="8"/>
                  <a:pt x="24" y="8"/>
                  <a:pt x="24" y="8"/>
                </a:cubicBezTo>
                <a:cubicBezTo>
                  <a:pt x="32" y="32"/>
                  <a:pt x="32" y="32"/>
                  <a:pt x="32" y="32"/>
                </a:cubicBezTo>
                <a:cubicBezTo>
                  <a:pt x="32" y="32"/>
                  <a:pt x="32" y="32"/>
                  <a:pt x="32" y="32"/>
                </a:cubicBezTo>
                <a:cubicBezTo>
                  <a:pt x="40" y="80"/>
                  <a:pt x="40" y="80"/>
                  <a:pt x="40" y="80"/>
                </a:cubicBezTo>
                <a:cubicBezTo>
                  <a:pt x="40" y="89"/>
                  <a:pt x="47" y="96"/>
                  <a:pt x="56" y="96"/>
                </a:cubicBezTo>
                <a:cubicBezTo>
                  <a:pt x="100" y="96"/>
                  <a:pt x="100" y="96"/>
                  <a:pt x="100" y="96"/>
                </a:cubicBezTo>
                <a:cubicBezTo>
                  <a:pt x="109" y="96"/>
                  <a:pt x="116" y="89"/>
                  <a:pt x="116" y="80"/>
                </a:cubicBezTo>
                <a:cubicBezTo>
                  <a:pt x="128" y="32"/>
                  <a:pt x="128" y="32"/>
                  <a:pt x="128" y="32"/>
                </a:cubicBezTo>
                <a:lnTo>
                  <a:pt x="40" y="32"/>
                </a:lnTo>
                <a:close/>
                <a:moveTo>
                  <a:pt x="108" y="80"/>
                </a:moveTo>
                <a:cubicBezTo>
                  <a:pt x="108" y="84"/>
                  <a:pt x="104" y="88"/>
                  <a:pt x="100" y="88"/>
                </a:cubicBezTo>
                <a:cubicBezTo>
                  <a:pt x="56" y="88"/>
                  <a:pt x="56" y="88"/>
                  <a:pt x="56" y="88"/>
                </a:cubicBezTo>
                <a:cubicBezTo>
                  <a:pt x="52" y="88"/>
                  <a:pt x="48" y="84"/>
                  <a:pt x="48" y="80"/>
                </a:cubicBezTo>
                <a:cubicBezTo>
                  <a:pt x="41" y="40"/>
                  <a:pt x="41" y="40"/>
                  <a:pt x="41" y="40"/>
                </a:cubicBezTo>
                <a:cubicBezTo>
                  <a:pt x="118" y="40"/>
                  <a:pt x="118" y="40"/>
                  <a:pt x="118" y="40"/>
                </a:cubicBezTo>
                <a:lnTo>
                  <a:pt x="108" y="80"/>
                </a:lnTo>
                <a:close/>
                <a:moveTo>
                  <a:pt x="96" y="104"/>
                </a:moveTo>
                <a:cubicBezTo>
                  <a:pt x="92" y="104"/>
                  <a:pt x="88" y="108"/>
                  <a:pt x="88" y="112"/>
                </a:cubicBezTo>
                <a:cubicBezTo>
                  <a:pt x="88" y="116"/>
                  <a:pt x="92" y="120"/>
                  <a:pt x="96" y="120"/>
                </a:cubicBezTo>
                <a:cubicBezTo>
                  <a:pt x="100" y="120"/>
                  <a:pt x="104" y="116"/>
                  <a:pt x="104" y="112"/>
                </a:cubicBezTo>
                <a:cubicBezTo>
                  <a:pt x="104" y="108"/>
                  <a:pt x="100" y="104"/>
                  <a:pt x="96" y="10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105"/>
          <p:cNvSpPr>
            <a:spLocks noEditPoints="1"/>
          </p:cNvSpPr>
          <p:nvPr/>
        </p:nvSpPr>
        <p:spPr bwMode="auto">
          <a:xfrm>
            <a:off x="1981418" y="2637124"/>
            <a:ext cx="265614" cy="265614"/>
          </a:xfrm>
          <a:custGeom>
            <a:avLst/>
            <a:gdLst>
              <a:gd name="T0" fmla="*/ 30 w 127"/>
              <a:gd name="T1" fmla="*/ 115 h 127"/>
              <a:gd name="T2" fmla="*/ 18 w 127"/>
              <a:gd name="T3" fmla="*/ 115 h 127"/>
              <a:gd name="T4" fmla="*/ 12 w 127"/>
              <a:gd name="T5" fmla="*/ 110 h 127"/>
              <a:gd name="T6" fmla="*/ 12 w 127"/>
              <a:gd name="T7" fmla="*/ 98 h 127"/>
              <a:gd name="T8" fmla="*/ 51 w 127"/>
              <a:gd name="T9" fmla="*/ 60 h 127"/>
              <a:gd name="T10" fmla="*/ 35 w 127"/>
              <a:gd name="T11" fmla="*/ 64 h 127"/>
              <a:gd name="T12" fmla="*/ 7 w 127"/>
              <a:gd name="T13" fmla="*/ 93 h 127"/>
              <a:gd name="T14" fmla="*/ 7 w 127"/>
              <a:gd name="T15" fmla="*/ 115 h 127"/>
              <a:gd name="T16" fmla="*/ 12 w 127"/>
              <a:gd name="T17" fmla="*/ 121 h 127"/>
              <a:gd name="T18" fmla="*/ 35 w 127"/>
              <a:gd name="T19" fmla="*/ 121 h 127"/>
              <a:gd name="T20" fmla="*/ 64 w 127"/>
              <a:gd name="T21" fmla="*/ 93 h 127"/>
              <a:gd name="T22" fmla="*/ 68 w 127"/>
              <a:gd name="T23" fmla="*/ 77 h 127"/>
              <a:gd name="T24" fmla="*/ 30 w 127"/>
              <a:gd name="T25" fmla="*/ 115 h 127"/>
              <a:gd name="T26" fmla="*/ 121 w 127"/>
              <a:gd name="T27" fmla="*/ 12 h 127"/>
              <a:gd name="T28" fmla="*/ 115 w 127"/>
              <a:gd name="T29" fmla="*/ 7 h 127"/>
              <a:gd name="T30" fmla="*/ 93 w 127"/>
              <a:gd name="T31" fmla="*/ 7 h 127"/>
              <a:gd name="T32" fmla="*/ 64 w 127"/>
              <a:gd name="T33" fmla="*/ 35 h 127"/>
              <a:gd name="T34" fmla="*/ 60 w 127"/>
              <a:gd name="T35" fmla="*/ 51 h 127"/>
              <a:gd name="T36" fmla="*/ 98 w 127"/>
              <a:gd name="T37" fmla="*/ 12 h 127"/>
              <a:gd name="T38" fmla="*/ 110 w 127"/>
              <a:gd name="T39" fmla="*/ 12 h 127"/>
              <a:gd name="T40" fmla="*/ 115 w 127"/>
              <a:gd name="T41" fmla="*/ 18 h 127"/>
              <a:gd name="T42" fmla="*/ 115 w 127"/>
              <a:gd name="T43" fmla="*/ 30 h 127"/>
              <a:gd name="T44" fmla="*/ 77 w 127"/>
              <a:gd name="T45" fmla="*/ 68 h 127"/>
              <a:gd name="T46" fmla="*/ 93 w 127"/>
              <a:gd name="T47" fmla="*/ 64 h 127"/>
              <a:gd name="T48" fmla="*/ 121 w 127"/>
              <a:gd name="T49" fmla="*/ 35 h 127"/>
              <a:gd name="T50" fmla="*/ 121 w 127"/>
              <a:gd name="T51" fmla="*/ 12 h 127"/>
              <a:gd name="T52" fmla="*/ 77 w 127"/>
              <a:gd name="T53" fmla="*/ 51 h 127"/>
              <a:gd name="T54" fmla="*/ 71 w 127"/>
              <a:gd name="T55" fmla="*/ 51 h 127"/>
              <a:gd name="T56" fmla="*/ 51 w 127"/>
              <a:gd name="T57" fmla="*/ 71 h 127"/>
              <a:gd name="T58" fmla="*/ 51 w 127"/>
              <a:gd name="T59" fmla="*/ 77 h 127"/>
              <a:gd name="T60" fmla="*/ 57 w 127"/>
              <a:gd name="T61" fmla="*/ 77 h 127"/>
              <a:gd name="T62" fmla="*/ 77 w 127"/>
              <a:gd name="T63" fmla="*/ 57 h 127"/>
              <a:gd name="T64" fmla="*/ 77 w 127"/>
              <a:gd name="T65" fmla="*/ 5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131"/>
          <p:cNvSpPr>
            <a:spLocks noEditPoints="1"/>
          </p:cNvSpPr>
          <p:nvPr/>
        </p:nvSpPr>
        <p:spPr bwMode="auto">
          <a:xfrm>
            <a:off x="4592001" y="5343132"/>
            <a:ext cx="251448" cy="234626"/>
          </a:xfrm>
          <a:custGeom>
            <a:avLst/>
            <a:gdLst>
              <a:gd name="T0" fmla="*/ 64 w 120"/>
              <a:gd name="T1" fmla="*/ 8 h 112"/>
              <a:gd name="T2" fmla="*/ 64 w 120"/>
              <a:gd name="T3" fmla="*/ 4 h 112"/>
              <a:gd name="T4" fmla="*/ 60 w 120"/>
              <a:gd name="T5" fmla="*/ 0 h 112"/>
              <a:gd name="T6" fmla="*/ 56 w 120"/>
              <a:gd name="T7" fmla="*/ 4 h 112"/>
              <a:gd name="T8" fmla="*/ 56 w 120"/>
              <a:gd name="T9" fmla="*/ 8 h 112"/>
              <a:gd name="T10" fmla="*/ 40 w 120"/>
              <a:gd name="T11" fmla="*/ 28 h 112"/>
              <a:gd name="T12" fmla="*/ 56 w 120"/>
              <a:gd name="T13" fmla="*/ 48 h 112"/>
              <a:gd name="T14" fmla="*/ 56 w 120"/>
              <a:gd name="T15" fmla="*/ 108 h 112"/>
              <a:gd name="T16" fmla="*/ 60 w 120"/>
              <a:gd name="T17" fmla="*/ 112 h 112"/>
              <a:gd name="T18" fmla="*/ 64 w 120"/>
              <a:gd name="T19" fmla="*/ 108 h 112"/>
              <a:gd name="T20" fmla="*/ 64 w 120"/>
              <a:gd name="T21" fmla="*/ 48 h 112"/>
              <a:gd name="T22" fmla="*/ 80 w 120"/>
              <a:gd name="T23" fmla="*/ 28 h 112"/>
              <a:gd name="T24" fmla="*/ 64 w 120"/>
              <a:gd name="T25" fmla="*/ 8 h 112"/>
              <a:gd name="T26" fmla="*/ 60 w 120"/>
              <a:gd name="T27" fmla="*/ 40 h 112"/>
              <a:gd name="T28" fmla="*/ 48 w 120"/>
              <a:gd name="T29" fmla="*/ 28 h 112"/>
              <a:gd name="T30" fmla="*/ 60 w 120"/>
              <a:gd name="T31" fmla="*/ 16 h 112"/>
              <a:gd name="T32" fmla="*/ 72 w 120"/>
              <a:gd name="T33" fmla="*/ 28 h 112"/>
              <a:gd name="T34" fmla="*/ 60 w 120"/>
              <a:gd name="T35" fmla="*/ 40 h 112"/>
              <a:gd name="T36" fmla="*/ 104 w 120"/>
              <a:gd name="T37" fmla="*/ 64 h 112"/>
              <a:gd name="T38" fmla="*/ 104 w 120"/>
              <a:gd name="T39" fmla="*/ 4 h 112"/>
              <a:gd name="T40" fmla="*/ 100 w 120"/>
              <a:gd name="T41" fmla="*/ 0 h 112"/>
              <a:gd name="T42" fmla="*/ 96 w 120"/>
              <a:gd name="T43" fmla="*/ 4 h 112"/>
              <a:gd name="T44" fmla="*/ 96 w 120"/>
              <a:gd name="T45" fmla="*/ 64 h 112"/>
              <a:gd name="T46" fmla="*/ 80 w 120"/>
              <a:gd name="T47" fmla="*/ 84 h 112"/>
              <a:gd name="T48" fmla="*/ 96 w 120"/>
              <a:gd name="T49" fmla="*/ 104 h 112"/>
              <a:gd name="T50" fmla="*/ 96 w 120"/>
              <a:gd name="T51" fmla="*/ 108 h 112"/>
              <a:gd name="T52" fmla="*/ 100 w 120"/>
              <a:gd name="T53" fmla="*/ 112 h 112"/>
              <a:gd name="T54" fmla="*/ 104 w 120"/>
              <a:gd name="T55" fmla="*/ 108 h 112"/>
              <a:gd name="T56" fmla="*/ 104 w 120"/>
              <a:gd name="T57" fmla="*/ 104 h 112"/>
              <a:gd name="T58" fmla="*/ 120 w 120"/>
              <a:gd name="T59" fmla="*/ 84 h 112"/>
              <a:gd name="T60" fmla="*/ 104 w 120"/>
              <a:gd name="T61" fmla="*/ 64 h 112"/>
              <a:gd name="T62" fmla="*/ 100 w 120"/>
              <a:gd name="T63" fmla="*/ 96 h 112"/>
              <a:gd name="T64" fmla="*/ 88 w 120"/>
              <a:gd name="T65" fmla="*/ 84 h 112"/>
              <a:gd name="T66" fmla="*/ 100 w 120"/>
              <a:gd name="T67" fmla="*/ 72 h 112"/>
              <a:gd name="T68" fmla="*/ 112 w 120"/>
              <a:gd name="T69" fmla="*/ 84 h 112"/>
              <a:gd name="T70" fmla="*/ 100 w 120"/>
              <a:gd name="T71" fmla="*/ 96 h 112"/>
              <a:gd name="T72" fmla="*/ 24 w 120"/>
              <a:gd name="T73" fmla="*/ 48 h 112"/>
              <a:gd name="T74" fmla="*/ 24 w 120"/>
              <a:gd name="T75" fmla="*/ 4 h 112"/>
              <a:gd name="T76" fmla="*/ 20 w 120"/>
              <a:gd name="T77" fmla="*/ 0 h 112"/>
              <a:gd name="T78" fmla="*/ 16 w 120"/>
              <a:gd name="T79" fmla="*/ 4 h 112"/>
              <a:gd name="T80" fmla="*/ 16 w 120"/>
              <a:gd name="T81" fmla="*/ 48 h 112"/>
              <a:gd name="T82" fmla="*/ 0 w 120"/>
              <a:gd name="T83" fmla="*/ 68 h 112"/>
              <a:gd name="T84" fmla="*/ 16 w 120"/>
              <a:gd name="T85" fmla="*/ 88 h 112"/>
              <a:gd name="T86" fmla="*/ 16 w 120"/>
              <a:gd name="T87" fmla="*/ 108 h 112"/>
              <a:gd name="T88" fmla="*/ 20 w 120"/>
              <a:gd name="T89" fmla="*/ 112 h 112"/>
              <a:gd name="T90" fmla="*/ 24 w 120"/>
              <a:gd name="T91" fmla="*/ 108 h 112"/>
              <a:gd name="T92" fmla="*/ 24 w 120"/>
              <a:gd name="T93" fmla="*/ 88 h 112"/>
              <a:gd name="T94" fmla="*/ 40 w 120"/>
              <a:gd name="T95" fmla="*/ 68 h 112"/>
              <a:gd name="T96" fmla="*/ 24 w 120"/>
              <a:gd name="T97" fmla="*/ 48 h 112"/>
              <a:gd name="T98" fmla="*/ 20 w 120"/>
              <a:gd name="T99" fmla="*/ 80 h 112"/>
              <a:gd name="T100" fmla="*/ 8 w 120"/>
              <a:gd name="T101" fmla="*/ 68 h 112"/>
              <a:gd name="T102" fmla="*/ 20 w 120"/>
              <a:gd name="T103" fmla="*/ 56 h 112"/>
              <a:gd name="T104" fmla="*/ 32 w 120"/>
              <a:gd name="T105" fmla="*/ 68 h 112"/>
              <a:gd name="T106" fmla="*/ 20 w 120"/>
              <a:gd name="T107" fmla="*/ 8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12">
                <a:moveTo>
                  <a:pt x="64" y="8"/>
                </a:moveTo>
                <a:cubicBezTo>
                  <a:pt x="64" y="4"/>
                  <a:pt x="64" y="4"/>
                  <a:pt x="64" y="4"/>
                </a:cubicBezTo>
                <a:cubicBezTo>
                  <a:pt x="64" y="2"/>
                  <a:pt x="62" y="0"/>
                  <a:pt x="60" y="0"/>
                </a:cubicBezTo>
                <a:cubicBezTo>
                  <a:pt x="58" y="0"/>
                  <a:pt x="56" y="2"/>
                  <a:pt x="56" y="4"/>
                </a:cubicBezTo>
                <a:cubicBezTo>
                  <a:pt x="56" y="8"/>
                  <a:pt x="56" y="8"/>
                  <a:pt x="56" y="8"/>
                </a:cubicBezTo>
                <a:cubicBezTo>
                  <a:pt x="47" y="10"/>
                  <a:pt x="40" y="18"/>
                  <a:pt x="40" y="28"/>
                </a:cubicBezTo>
                <a:cubicBezTo>
                  <a:pt x="40" y="38"/>
                  <a:pt x="47" y="46"/>
                  <a:pt x="56" y="48"/>
                </a:cubicBezTo>
                <a:cubicBezTo>
                  <a:pt x="56" y="108"/>
                  <a:pt x="56" y="108"/>
                  <a:pt x="56" y="108"/>
                </a:cubicBezTo>
                <a:cubicBezTo>
                  <a:pt x="56" y="110"/>
                  <a:pt x="58" y="112"/>
                  <a:pt x="60" y="112"/>
                </a:cubicBezTo>
                <a:cubicBezTo>
                  <a:pt x="62" y="112"/>
                  <a:pt x="64" y="110"/>
                  <a:pt x="64" y="108"/>
                </a:cubicBezTo>
                <a:cubicBezTo>
                  <a:pt x="64" y="48"/>
                  <a:pt x="64" y="48"/>
                  <a:pt x="64" y="48"/>
                </a:cubicBezTo>
                <a:cubicBezTo>
                  <a:pt x="73" y="46"/>
                  <a:pt x="80" y="38"/>
                  <a:pt x="80" y="28"/>
                </a:cubicBezTo>
                <a:cubicBezTo>
                  <a:pt x="80" y="18"/>
                  <a:pt x="73" y="10"/>
                  <a:pt x="64" y="8"/>
                </a:cubicBezTo>
                <a:close/>
                <a:moveTo>
                  <a:pt x="60" y="40"/>
                </a:moveTo>
                <a:cubicBezTo>
                  <a:pt x="53" y="40"/>
                  <a:pt x="48" y="35"/>
                  <a:pt x="48" y="28"/>
                </a:cubicBezTo>
                <a:cubicBezTo>
                  <a:pt x="48" y="21"/>
                  <a:pt x="53" y="16"/>
                  <a:pt x="60" y="16"/>
                </a:cubicBezTo>
                <a:cubicBezTo>
                  <a:pt x="67" y="16"/>
                  <a:pt x="72" y="21"/>
                  <a:pt x="72" y="28"/>
                </a:cubicBezTo>
                <a:cubicBezTo>
                  <a:pt x="72" y="35"/>
                  <a:pt x="67" y="40"/>
                  <a:pt x="60" y="40"/>
                </a:cubicBezTo>
                <a:close/>
                <a:moveTo>
                  <a:pt x="104" y="64"/>
                </a:moveTo>
                <a:cubicBezTo>
                  <a:pt x="104" y="4"/>
                  <a:pt x="104" y="4"/>
                  <a:pt x="104" y="4"/>
                </a:cubicBezTo>
                <a:cubicBezTo>
                  <a:pt x="104" y="2"/>
                  <a:pt x="102" y="0"/>
                  <a:pt x="100" y="0"/>
                </a:cubicBezTo>
                <a:cubicBezTo>
                  <a:pt x="98" y="0"/>
                  <a:pt x="96" y="2"/>
                  <a:pt x="96" y="4"/>
                </a:cubicBezTo>
                <a:cubicBezTo>
                  <a:pt x="96" y="64"/>
                  <a:pt x="96" y="64"/>
                  <a:pt x="96" y="64"/>
                </a:cubicBezTo>
                <a:cubicBezTo>
                  <a:pt x="87" y="66"/>
                  <a:pt x="80" y="74"/>
                  <a:pt x="80" y="84"/>
                </a:cubicBezTo>
                <a:cubicBezTo>
                  <a:pt x="80" y="94"/>
                  <a:pt x="87" y="102"/>
                  <a:pt x="96" y="104"/>
                </a:cubicBezTo>
                <a:cubicBezTo>
                  <a:pt x="96" y="108"/>
                  <a:pt x="96" y="108"/>
                  <a:pt x="96" y="108"/>
                </a:cubicBezTo>
                <a:cubicBezTo>
                  <a:pt x="96" y="110"/>
                  <a:pt x="98" y="112"/>
                  <a:pt x="100" y="112"/>
                </a:cubicBezTo>
                <a:cubicBezTo>
                  <a:pt x="102" y="112"/>
                  <a:pt x="104" y="110"/>
                  <a:pt x="104" y="108"/>
                </a:cubicBezTo>
                <a:cubicBezTo>
                  <a:pt x="104" y="104"/>
                  <a:pt x="104" y="104"/>
                  <a:pt x="104" y="104"/>
                </a:cubicBezTo>
                <a:cubicBezTo>
                  <a:pt x="113" y="102"/>
                  <a:pt x="120" y="94"/>
                  <a:pt x="120" y="84"/>
                </a:cubicBezTo>
                <a:cubicBezTo>
                  <a:pt x="120" y="74"/>
                  <a:pt x="113" y="66"/>
                  <a:pt x="104" y="64"/>
                </a:cubicBezTo>
                <a:close/>
                <a:moveTo>
                  <a:pt x="100" y="96"/>
                </a:moveTo>
                <a:cubicBezTo>
                  <a:pt x="93" y="96"/>
                  <a:pt x="88" y="91"/>
                  <a:pt x="88" y="84"/>
                </a:cubicBezTo>
                <a:cubicBezTo>
                  <a:pt x="88" y="77"/>
                  <a:pt x="93" y="72"/>
                  <a:pt x="100" y="72"/>
                </a:cubicBezTo>
                <a:cubicBezTo>
                  <a:pt x="107" y="72"/>
                  <a:pt x="112" y="77"/>
                  <a:pt x="112" y="84"/>
                </a:cubicBezTo>
                <a:cubicBezTo>
                  <a:pt x="112" y="91"/>
                  <a:pt x="107" y="96"/>
                  <a:pt x="100" y="96"/>
                </a:cubicBezTo>
                <a:close/>
                <a:moveTo>
                  <a:pt x="24" y="48"/>
                </a:moveTo>
                <a:cubicBezTo>
                  <a:pt x="24" y="4"/>
                  <a:pt x="24" y="4"/>
                  <a:pt x="24" y="4"/>
                </a:cubicBezTo>
                <a:cubicBezTo>
                  <a:pt x="24" y="2"/>
                  <a:pt x="22" y="0"/>
                  <a:pt x="20" y="0"/>
                </a:cubicBezTo>
                <a:cubicBezTo>
                  <a:pt x="18" y="0"/>
                  <a:pt x="16" y="2"/>
                  <a:pt x="16" y="4"/>
                </a:cubicBezTo>
                <a:cubicBezTo>
                  <a:pt x="16" y="48"/>
                  <a:pt x="16" y="48"/>
                  <a:pt x="16" y="48"/>
                </a:cubicBezTo>
                <a:cubicBezTo>
                  <a:pt x="7" y="50"/>
                  <a:pt x="0" y="58"/>
                  <a:pt x="0" y="68"/>
                </a:cubicBezTo>
                <a:cubicBezTo>
                  <a:pt x="0" y="78"/>
                  <a:pt x="7" y="86"/>
                  <a:pt x="16" y="88"/>
                </a:cubicBezTo>
                <a:cubicBezTo>
                  <a:pt x="16" y="108"/>
                  <a:pt x="16" y="108"/>
                  <a:pt x="16" y="108"/>
                </a:cubicBezTo>
                <a:cubicBezTo>
                  <a:pt x="16" y="110"/>
                  <a:pt x="18" y="112"/>
                  <a:pt x="20" y="112"/>
                </a:cubicBezTo>
                <a:cubicBezTo>
                  <a:pt x="22" y="112"/>
                  <a:pt x="24" y="110"/>
                  <a:pt x="24" y="108"/>
                </a:cubicBezTo>
                <a:cubicBezTo>
                  <a:pt x="24" y="88"/>
                  <a:pt x="24" y="88"/>
                  <a:pt x="24" y="88"/>
                </a:cubicBezTo>
                <a:cubicBezTo>
                  <a:pt x="33" y="86"/>
                  <a:pt x="40" y="78"/>
                  <a:pt x="40" y="68"/>
                </a:cubicBezTo>
                <a:cubicBezTo>
                  <a:pt x="40" y="58"/>
                  <a:pt x="33" y="50"/>
                  <a:pt x="24" y="48"/>
                </a:cubicBezTo>
                <a:close/>
                <a:moveTo>
                  <a:pt x="20" y="80"/>
                </a:moveTo>
                <a:cubicBezTo>
                  <a:pt x="13" y="80"/>
                  <a:pt x="8" y="75"/>
                  <a:pt x="8" y="68"/>
                </a:cubicBezTo>
                <a:cubicBezTo>
                  <a:pt x="8" y="61"/>
                  <a:pt x="13" y="56"/>
                  <a:pt x="20" y="56"/>
                </a:cubicBezTo>
                <a:cubicBezTo>
                  <a:pt x="27" y="56"/>
                  <a:pt x="32" y="61"/>
                  <a:pt x="32" y="68"/>
                </a:cubicBezTo>
                <a:cubicBezTo>
                  <a:pt x="32" y="75"/>
                  <a:pt x="27" y="80"/>
                  <a:pt x="20" y="8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nvGrpSpPr>
          <p:cNvPr id="68" name="组合 67"/>
          <p:cNvGrpSpPr/>
          <p:nvPr/>
        </p:nvGrpSpPr>
        <p:grpSpPr>
          <a:xfrm>
            <a:off x="9888647" y="5334579"/>
            <a:ext cx="262656" cy="262656"/>
            <a:chOff x="5495352" y="4005105"/>
            <a:chExt cx="314650" cy="314650"/>
          </a:xfrm>
          <a:solidFill>
            <a:schemeClr val="accent2"/>
          </a:solidFill>
        </p:grpSpPr>
        <p:sp>
          <p:nvSpPr>
            <p:cNvPr id="69" name="Freeform 2007"/>
            <p:cNvSpPr>
              <a:spLocks noEditPoints="1"/>
            </p:cNvSpPr>
            <p:nvPr/>
          </p:nvSpPr>
          <p:spPr bwMode="auto">
            <a:xfrm>
              <a:off x="5495352" y="4005105"/>
              <a:ext cx="314650" cy="314650"/>
            </a:xfrm>
            <a:custGeom>
              <a:avLst/>
              <a:gdLst>
                <a:gd name="T0" fmla="*/ 144 w 144"/>
                <a:gd name="T1" fmla="*/ 56 h 144"/>
                <a:gd name="T2" fmla="*/ 120 w 144"/>
                <a:gd name="T3" fmla="*/ 46 h 144"/>
                <a:gd name="T4" fmla="*/ 111 w 144"/>
                <a:gd name="T5" fmla="*/ 10 h 144"/>
                <a:gd name="T6" fmla="*/ 88 w 144"/>
                <a:gd name="T7" fmla="*/ 19 h 144"/>
                <a:gd name="T8" fmla="*/ 56 w 144"/>
                <a:gd name="T9" fmla="*/ 0 h 144"/>
                <a:gd name="T10" fmla="*/ 45 w 144"/>
                <a:gd name="T11" fmla="*/ 23 h 144"/>
                <a:gd name="T12" fmla="*/ 9 w 144"/>
                <a:gd name="T13" fmla="*/ 33 h 144"/>
                <a:gd name="T14" fmla="*/ 18 w 144"/>
                <a:gd name="T15" fmla="*/ 56 h 144"/>
                <a:gd name="T16" fmla="*/ 0 w 144"/>
                <a:gd name="T17" fmla="*/ 88 h 144"/>
                <a:gd name="T18" fmla="*/ 22 w 144"/>
                <a:gd name="T19" fmla="*/ 99 h 144"/>
                <a:gd name="T20" fmla="*/ 32 w 144"/>
                <a:gd name="T21" fmla="*/ 135 h 144"/>
                <a:gd name="T22" fmla="*/ 56 w 144"/>
                <a:gd name="T23" fmla="*/ 127 h 144"/>
                <a:gd name="T24" fmla="*/ 88 w 144"/>
                <a:gd name="T25" fmla="*/ 144 h 144"/>
                <a:gd name="T26" fmla="*/ 98 w 144"/>
                <a:gd name="T27" fmla="*/ 122 h 144"/>
                <a:gd name="T28" fmla="*/ 134 w 144"/>
                <a:gd name="T29" fmla="*/ 112 h 144"/>
                <a:gd name="T30" fmla="*/ 125 w 144"/>
                <a:gd name="T31" fmla="*/ 88 h 144"/>
                <a:gd name="T32" fmla="*/ 122 w 144"/>
                <a:gd name="T33" fmla="*/ 112 h 144"/>
                <a:gd name="T34" fmla="*/ 99 w 144"/>
                <a:gd name="T35" fmla="*/ 112 h 144"/>
                <a:gd name="T36" fmla="*/ 83 w 144"/>
                <a:gd name="T37" fmla="*/ 119 h 144"/>
                <a:gd name="T38" fmla="*/ 80 w 144"/>
                <a:gd name="T39" fmla="*/ 136 h 144"/>
                <a:gd name="T40" fmla="*/ 64 w 144"/>
                <a:gd name="T41" fmla="*/ 120 h 144"/>
                <a:gd name="T42" fmla="*/ 46 w 144"/>
                <a:gd name="T43" fmla="*/ 114 h 144"/>
                <a:gd name="T44" fmla="*/ 32 w 144"/>
                <a:gd name="T45" fmla="*/ 124 h 144"/>
                <a:gd name="T46" fmla="*/ 32 w 144"/>
                <a:gd name="T47" fmla="*/ 100 h 144"/>
                <a:gd name="T48" fmla="*/ 24 w 144"/>
                <a:gd name="T49" fmla="*/ 83 h 144"/>
                <a:gd name="T50" fmla="*/ 8 w 144"/>
                <a:gd name="T51" fmla="*/ 80 h 144"/>
                <a:gd name="T52" fmla="*/ 24 w 144"/>
                <a:gd name="T53" fmla="*/ 64 h 144"/>
                <a:gd name="T54" fmla="*/ 31 w 144"/>
                <a:gd name="T55" fmla="*/ 47 h 144"/>
                <a:gd name="T56" fmla="*/ 21 w 144"/>
                <a:gd name="T57" fmla="*/ 33 h 144"/>
                <a:gd name="T58" fmla="*/ 44 w 144"/>
                <a:gd name="T59" fmla="*/ 33 h 144"/>
                <a:gd name="T60" fmla="*/ 61 w 144"/>
                <a:gd name="T61" fmla="*/ 26 h 144"/>
                <a:gd name="T62" fmla="*/ 64 w 144"/>
                <a:gd name="T63" fmla="*/ 8 h 144"/>
                <a:gd name="T64" fmla="*/ 80 w 144"/>
                <a:gd name="T65" fmla="*/ 26 h 144"/>
                <a:gd name="T66" fmla="*/ 97 w 144"/>
                <a:gd name="T67" fmla="*/ 32 h 144"/>
                <a:gd name="T68" fmla="*/ 111 w 144"/>
                <a:gd name="T69" fmla="*/ 22 h 144"/>
                <a:gd name="T70" fmla="*/ 110 w 144"/>
                <a:gd name="T71" fmla="*/ 45 h 144"/>
                <a:gd name="T72" fmla="*/ 118 w 144"/>
                <a:gd name="T73" fmla="*/ 61 h 144"/>
                <a:gd name="T74" fmla="*/ 136 w 144"/>
                <a:gd name="T75" fmla="*/ 64 h 144"/>
                <a:gd name="T76" fmla="*/ 119 w 144"/>
                <a:gd name="T77" fmla="*/ 80 h 144"/>
                <a:gd name="T78" fmla="*/ 112 w 144"/>
                <a:gd name="T79" fmla="*/ 98 h 144"/>
                <a:gd name="T80" fmla="*/ 122 w 144"/>
                <a:gd name="T81" fmla="*/ 1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44">
                  <a:moveTo>
                    <a:pt x="144" y="88"/>
                  </a:moveTo>
                  <a:cubicBezTo>
                    <a:pt x="144" y="56"/>
                    <a:pt x="144" y="56"/>
                    <a:pt x="144" y="56"/>
                  </a:cubicBezTo>
                  <a:cubicBezTo>
                    <a:pt x="125" y="56"/>
                    <a:pt x="125" y="56"/>
                    <a:pt x="125" y="56"/>
                  </a:cubicBezTo>
                  <a:cubicBezTo>
                    <a:pt x="124" y="52"/>
                    <a:pt x="122" y="49"/>
                    <a:pt x="120" y="46"/>
                  </a:cubicBezTo>
                  <a:cubicBezTo>
                    <a:pt x="134" y="33"/>
                    <a:pt x="134" y="33"/>
                    <a:pt x="134" y="33"/>
                  </a:cubicBezTo>
                  <a:cubicBezTo>
                    <a:pt x="111" y="10"/>
                    <a:pt x="111" y="10"/>
                    <a:pt x="111" y="10"/>
                  </a:cubicBezTo>
                  <a:cubicBezTo>
                    <a:pt x="98" y="24"/>
                    <a:pt x="98" y="24"/>
                    <a:pt x="98" y="24"/>
                  </a:cubicBezTo>
                  <a:cubicBezTo>
                    <a:pt x="95" y="22"/>
                    <a:pt x="92" y="21"/>
                    <a:pt x="88" y="19"/>
                  </a:cubicBezTo>
                  <a:cubicBezTo>
                    <a:pt x="88" y="0"/>
                    <a:pt x="88" y="0"/>
                    <a:pt x="88" y="0"/>
                  </a:cubicBezTo>
                  <a:cubicBezTo>
                    <a:pt x="56" y="0"/>
                    <a:pt x="56" y="0"/>
                    <a:pt x="56" y="0"/>
                  </a:cubicBezTo>
                  <a:cubicBezTo>
                    <a:pt x="56" y="19"/>
                    <a:pt x="56" y="19"/>
                    <a:pt x="56" y="19"/>
                  </a:cubicBezTo>
                  <a:cubicBezTo>
                    <a:pt x="52" y="20"/>
                    <a:pt x="49" y="22"/>
                    <a:pt x="45" y="23"/>
                  </a:cubicBezTo>
                  <a:cubicBezTo>
                    <a:pt x="32" y="11"/>
                    <a:pt x="32" y="11"/>
                    <a:pt x="32" y="11"/>
                  </a:cubicBezTo>
                  <a:cubicBezTo>
                    <a:pt x="9" y="33"/>
                    <a:pt x="9" y="33"/>
                    <a:pt x="9" y="33"/>
                  </a:cubicBezTo>
                  <a:cubicBezTo>
                    <a:pt x="22" y="46"/>
                    <a:pt x="22" y="46"/>
                    <a:pt x="22" y="46"/>
                  </a:cubicBezTo>
                  <a:cubicBezTo>
                    <a:pt x="21" y="49"/>
                    <a:pt x="19" y="52"/>
                    <a:pt x="18" y="56"/>
                  </a:cubicBezTo>
                  <a:cubicBezTo>
                    <a:pt x="0" y="56"/>
                    <a:pt x="0" y="56"/>
                    <a:pt x="0" y="56"/>
                  </a:cubicBezTo>
                  <a:cubicBezTo>
                    <a:pt x="0" y="88"/>
                    <a:pt x="0" y="88"/>
                    <a:pt x="0" y="88"/>
                  </a:cubicBezTo>
                  <a:cubicBezTo>
                    <a:pt x="17" y="88"/>
                    <a:pt x="17" y="88"/>
                    <a:pt x="17" y="88"/>
                  </a:cubicBezTo>
                  <a:cubicBezTo>
                    <a:pt x="19" y="92"/>
                    <a:pt x="20" y="96"/>
                    <a:pt x="22" y="99"/>
                  </a:cubicBezTo>
                  <a:cubicBezTo>
                    <a:pt x="9" y="112"/>
                    <a:pt x="9" y="112"/>
                    <a:pt x="9" y="112"/>
                  </a:cubicBezTo>
                  <a:cubicBezTo>
                    <a:pt x="32" y="135"/>
                    <a:pt x="32" y="135"/>
                    <a:pt x="32" y="135"/>
                  </a:cubicBezTo>
                  <a:cubicBezTo>
                    <a:pt x="45" y="122"/>
                    <a:pt x="45" y="122"/>
                    <a:pt x="45" y="122"/>
                  </a:cubicBezTo>
                  <a:cubicBezTo>
                    <a:pt x="48" y="124"/>
                    <a:pt x="52" y="126"/>
                    <a:pt x="56" y="127"/>
                  </a:cubicBezTo>
                  <a:cubicBezTo>
                    <a:pt x="56" y="144"/>
                    <a:pt x="56" y="144"/>
                    <a:pt x="56" y="144"/>
                  </a:cubicBezTo>
                  <a:cubicBezTo>
                    <a:pt x="88" y="144"/>
                    <a:pt x="88" y="144"/>
                    <a:pt x="88" y="144"/>
                  </a:cubicBezTo>
                  <a:cubicBezTo>
                    <a:pt x="88" y="126"/>
                    <a:pt x="88" y="126"/>
                    <a:pt x="88" y="126"/>
                  </a:cubicBezTo>
                  <a:cubicBezTo>
                    <a:pt x="92" y="125"/>
                    <a:pt x="95" y="124"/>
                    <a:pt x="98" y="122"/>
                  </a:cubicBezTo>
                  <a:cubicBezTo>
                    <a:pt x="111" y="135"/>
                    <a:pt x="111" y="135"/>
                    <a:pt x="111" y="135"/>
                  </a:cubicBezTo>
                  <a:cubicBezTo>
                    <a:pt x="134" y="112"/>
                    <a:pt x="134" y="112"/>
                    <a:pt x="134" y="112"/>
                  </a:cubicBezTo>
                  <a:cubicBezTo>
                    <a:pt x="121" y="99"/>
                    <a:pt x="121" y="99"/>
                    <a:pt x="121" y="99"/>
                  </a:cubicBezTo>
                  <a:cubicBezTo>
                    <a:pt x="123" y="95"/>
                    <a:pt x="124" y="92"/>
                    <a:pt x="125" y="88"/>
                  </a:cubicBezTo>
                  <a:lnTo>
                    <a:pt x="144" y="88"/>
                  </a:lnTo>
                  <a:close/>
                  <a:moveTo>
                    <a:pt x="122" y="112"/>
                  </a:moveTo>
                  <a:cubicBezTo>
                    <a:pt x="111" y="124"/>
                    <a:pt x="111" y="124"/>
                    <a:pt x="111" y="124"/>
                  </a:cubicBezTo>
                  <a:cubicBezTo>
                    <a:pt x="99" y="112"/>
                    <a:pt x="99" y="112"/>
                    <a:pt x="99" y="112"/>
                  </a:cubicBezTo>
                  <a:cubicBezTo>
                    <a:pt x="97" y="113"/>
                    <a:pt x="97" y="113"/>
                    <a:pt x="97" y="113"/>
                  </a:cubicBezTo>
                  <a:cubicBezTo>
                    <a:pt x="93" y="116"/>
                    <a:pt x="88" y="118"/>
                    <a:pt x="83" y="119"/>
                  </a:cubicBezTo>
                  <a:cubicBezTo>
                    <a:pt x="80" y="120"/>
                    <a:pt x="80" y="120"/>
                    <a:pt x="80" y="120"/>
                  </a:cubicBezTo>
                  <a:cubicBezTo>
                    <a:pt x="80" y="136"/>
                    <a:pt x="80" y="136"/>
                    <a:pt x="80" y="136"/>
                  </a:cubicBezTo>
                  <a:cubicBezTo>
                    <a:pt x="64" y="136"/>
                    <a:pt x="64" y="136"/>
                    <a:pt x="64" y="136"/>
                  </a:cubicBezTo>
                  <a:cubicBezTo>
                    <a:pt x="64" y="120"/>
                    <a:pt x="64" y="120"/>
                    <a:pt x="64" y="120"/>
                  </a:cubicBezTo>
                  <a:cubicBezTo>
                    <a:pt x="61" y="120"/>
                    <a:pt x="61" y="120"/>
                    <a:pt x="61" y="120"/>
                  </a:cubicBezTo>
                  <a:cubicBezTo>
                    <a:pt x="56" y="119"/>
                    <a:pt x="51" y="117"/>
                    <a:pt x="46" y="114"/>
                  </a:cubicBezTo>
                  <a:cubicBezTo>
                    <a:pt x="44" y="112"/>
                    <a:pt x="44" y="112"/>
                    <a:pt x="44" y="112"/>
                  </a:cubicBezTo>
                  <a:cubicBezTo>
                    <a:pt x="32" y="124"/>
                    <a:pt x="32" y="124"/>
                    <a:pt x="32" y="124"/>
                  </a:cubicBezTo>
                  <a:cubicBezTo>
                    <a:pt x="20" y="112"/>
                    <a:pt x="20" y="112"/>
                    <a:pt x="20" y="112"/>
                  </a:cubicBezTo>
                  <a:cubicBezTo>
                    <a:pt x="32" y="100"/>
                    <a:pt x="32" y="100"/>
                    <a:pt x="32" y="100"/>
                  </a:cubicBezTo>
                  <a:cubicBezTo>
                    <a:pt x="30" y="98"/>
                    <a:pt x="30" y="98"/>
                    <a:pt x="30" y="98"/>
                  </a:cubicBezTo>
                  <a:cubicBezTo>
                    <a:pt x="28" y="93"/>
                    <a:pt x="26" y="88"/>
                    <a:pt x="24" y="83"/>
                  </a:cubicBezTo>
                  <a:cubicBezTo>
                    <a:pt x="24" y="80"/>
                    <a:pt x="24" y="80"/>
                    <a:pt x="24" y="80"/>
                  </a:cubicBezTo>
                  <a:cubicBezTo>
                    <a:pt x="8" y="80"/>
                    <a:pt x="8" y="80"/>
                    <a:pt x="8" y="80"/>
                  </a:cubicBezTo>
                  <a:cubicBezTo>
                    <a:pt x="8" y="64"/>
                    <a:pt x="8" y="64"/>
                    <a:pt x="8" y="64"/>
                  </a:cubicBezTo>
                  <a:cubicBezTo>
                    <a:pt x="24" y="64"/>
                    <a:pt x="24" y="64"/>
                    <a:pt x="24" y="64"/>
                  </a:cubicBezTo>
                  <a:cubicBezTo>
                    <a:pt x="25" y="61"/>
                    <a:pt x="25" y="61"/>
                    <a:pt x="25" y="61"/>
                  </a:cubicBezTo>
                  <a:cubicBezTo>
                    <a:pt x="26" y="56"/>
                    <a:pt x="28" y="51"/>
                    <a:pt x="31" y="47"/>
                  </a:cubicBezTo>
                  <a:cubicBezTo>
                    <a:pt x="32" y="45"/>
                    <a:pt x="32" y="45"/>
                    <a:pt x="32" y="45"/>
                  </a:cubicBezTo>
                  <a:cubicBezTo>
                    <a:pt x="21" y="33"/>
                    <a:pt x="21" y="33"/>
                    <a:pt x="21" y="33"/>
                  </a:cubicBezTo>
                  <a:cubicBezTo>
                    <a:pt x="32" y="22"/>
                    <a:pt x="32" y="22"/>
                    <a:pt x="32" y="22"/>
                  </a:cubicBezTo>
                  <a:cubicBezTo>
                    <a:pt x="44" y="33"/>
                    <a:pt x="44" y="33"/>
                    <a:pt x="44" y="33"/>
                  </a:cubicBezTo>
                  <a:cubicBezTo>
                    <a:pt x="46" y="32"/>
                    <a:pt x="46" y="32"/>
                    <a:pt x="46" y="32"/>
                  </a:cubicBezTo>
                  <a:cubicBezTo>
                    <a:pt x="51" y="29"/>
                    <a:pt x="56" y="27"/>
                    <a:pt x="61" y="26"/>
                  </a:cubicBezTo>
                  <a:cubicBezTo>
                    <a:pt x="64" y="25"/>
                    <a:pt x="64" y="25"/>
                    <a:pt x="64" y="25"/>
                  </a:cubicBezTo>
                  <a:cubicBezTo>
                    <a:pt x="64" y="8"/>
                    <a:pt x="64" y="8"/>
                    <a:pt x="64" y="8"/>
                  </a:cubicBezTo>
                  <a:cubicBezTo>
                    <a:pt x="80" y="8"/>
                    <a:pt x="80" y="8"/>
                    <a:pt x="80" y="8"/>
                  </a:cubicBezTo>
                  <a:cubicBezTo>
                    <a:pt x="80" y="26"/>
                    <a:pt x="80" y="26"/>
                    <a:pt x="80" y="26"/>
                  </a:cubicBezTo>
                  <a:cubicBezTo>
                    <a:pt x="83" y="26"/>
                    <a:pt x="83" y="26"/>
                    <a:pt x="83" y="26"/>
                  </a:cubicBezTo>
                  <a:cubicBezTo>
                    <a:pt x="88" y="28"/>
                    <a:pt x="92" y="29"/>
                    <a:pt x="97" y="32"/>
                  </a:cubicBezTo>
                  <a:cubicBezTo>
                    <a:pt x="99" y="34"/>
                    <a:pt x="99" y="34"/>
                    <a:pt x="99" y="34"/>
                  </a:cubicBezTo>
                  <a:cubicBezTo>
                    <a:pt x="111" y="22"/>
                    <a:pt x="111" y="22"/>
                    <a:pt x="111" y="22"/>
                  </a:cubicBezTo>
                  <a:cubicBezTo>
                    <a:pt x="122" y="33"/>
                    <a:pt x="122" y="33"/>
                    <a:pt x="122" y="33"/>
                  </a:cubicBezTo>
                  <a:cubicBezTo>
                    <a:pt x="110" y="45"/>
                    <a:pt x="110" y="45"/>
                    <a:pt x="110" y="45"/>
                  </a:cubicBezTo>
                  <a:cubicBezTo>
                    <a:pt x="112" y="47"/>
                    <a:pt x="112" y="47"/>
                    <a:pt x="112" y="47"/>
                  </a:cubicBezTo>
                  <a:cubicBezTo>
                    <a:pt x="115" y="52"/>
                    <a:pt x="117" y="56"/>
                    <a:pt x="118" y="61"/>
                  </a:cubicBezTo>
                  <a:cubicBezTo>
                    <a:pt x="119" y="64"/>
                    <a:pt x="119" y="64"/>
                    <a:pt x="119" y="64"/>
                  </a:cubicBezTo>
                  <a:cubicBezTo>
                    <a:pt x="136" y="64"/>
                    <a:pt x="136" y="64"/>
                    <a:pt x="136" y="64"/>
                  </a:cubicBezTo>
                  <a:cubicBezTo>
                    <a:pt x="136" y="80"/>
                    <a:pt x="136" y="80"/>
                    <a:pt x="136" y="80"/>
                  </a:cubicBezTo>
                  <a:cubicBezTo>
                    <a:pt x="119" y="80"/>
                    <a:pt x="119" y="80"/>
                    <a:pt x="119" y="80"/>
                  </a:cubicBezTo>
                  <a:cubicBezTo>
                    <a:pt x="118" y="83"/>
                    <a:pt x="118" y="83"/>
                    <a:pt x="118" y="83"/>
                  </a:cubicBezTo>
                  <a:cubicBezTo>
                    <a:pt x="117" y="88"/>
                    <a:pt x="115" y="93"/>
                    <a:pt x="112" y="98"/>
                  </a:cubicBezTo>
                  <a:cubicBezTo>
                    <a:pt x="111" y="100"/>
                    <a:pt x="111" y="100"/>
                    <a:pt x="111" y="100"/>
                  </a:cubicBezTo>
                  <a:lnTo>
                    <a:pt x="12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008"/>
            <p:cNvSpPr>
              <a:spLocks noEditPoints="1"/>
            </p:cNvSpPr>
            <p:nvPr/>
          </p:nvSpPr>
          <p:spPr bwMode="auto">
            <a:xfrm>
              <a:off x="5597613" y="4111300"/>
              <a:ext cx="104228" cy="106194"/>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8" y="48"/>
                    <a:pt x="48" y="37"/>
                    <a:pt x="48" y="24"/>
                  </a:cubicBezTo>
                  <a:cubicBezTo>
                    <a:pt x="48" y="11"/>
                    <a:pt x="38" y="0"/>
                    <a:pt x="24" y="0"/>
                  </a:cubicBezTo>
                  <a:moveTo>
                    <a:pt x="24" y="40"/>
                  </a:moveTo>
                  <a:cubicBezTo>
                    <a:pt x="15" y="40"/>
                    <a:pt x="8" y="33"/>
                    <a:pt x="8" y="24"/>
                  </a:cubicBezTo>
                  <a:cubicBezTo>
                    <a:pt x="8" y="15"/>
                    <a:pt x="15" y="8"/>
                    <a:pt x="24" y="8"/>
                  </a:cubicBezTo>
                  <a:cubicBezTo>
                    <a:pt x="33" y="8"/>
                    <a:pt x="40" y="15"/>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sp>
        <p:nvSpPr>
          <p:cNvPr id="71" name="文本框 70"/>
          <p:cNvSpPr txBox="1"/>
          <p:nvPr/>
        </p:nvSpPr>
        <p:spPr>
          <a:xfrm>
            <a:off x="1470475" y="4477654"/>
            <a:ext cx="1282188" cy="338554"/>
          </a:xfrm>
          <a:prstGeom prst="rect">
            <a:avLst/>
          </a:prstGeom>
          <a:noFill/>
        </p:spPr>
        <p:txBody>
          <a:bodyPr wrap="square" rtlCol="0">
            <a:spAutoFit/>
          </a:bodyPr>
          <a:lstStyle/>
          <a:p>
            <a:pPr algn="ctr"/>
            <a:r>
              <a:rPr lang="en-US" altLang="zh-CN" sz="1600" dirty="0">
                <a:solidFill>
                  <a:schemeClr val="accent2"/>
                </a:solidFill>
                <a:latin typeface="+mj-lt"/>
              </a:rPr>
              <a:t>Windows</a:t>
            </a:r>
          </a:p>
        </p:txBody>
      </p:sp>
      <p:sp>
        <p:nvSpPr>
          <p:cNvPr id="72" name="文本框 71"/>
          <p:cNvSpPr txBox="1"/>
          <p:nvPr/>
        </p:nvSpPr>
        <p:spPr>
          <a:xfrm>
            <a:off x="3837182" y="1801626"/>
            <a:ext cx="1853812" cy="338554"/>
          </a:xfrm>
          <a:prstGeom prst="rect">
            <a:avLst/>
          </a:prstGeom>
          <a:noFill/>
        </p:spPr>
        <p:txBody>
          <a:bodyPr wrap="square" rtlCol="0">
            <a:spAutoFit/>
          </a:bodyPr>
          <a:lstStyle/>
          <a:p>
            <a:pPr algn="ctr"/>
            <a:r>
              <a:rPr lang="en-US" altLang="zh-CN" sz="1600" dirty="0">
                <a:solidFill>
                  <a:schemeClr val="accent2"/>
                </a:solidFill>
                <a:latin typeface="+mj-lt"/>
              </a:rPr>
              <a:t>Adobe Illustrator</a:t>
            </a:r>
            <a:endParaRPr lang="zh-CN" altLang="en-US" sz="1600" dirty="0">
              <a:solidFill>
                <a:schemeClr val="accent2"/>
              </a:solidFill>
              <a:latin typeface="+mj-lt"/>
            </a:endParaRPr>
          </a:p>
        </p:txBody>
      </p:sp>
      <p:sp>
        <p:nvSpPr>
          <p:cNvPr id="73" name="文本框 72"/>
          <p:cNvSpPr txBox="1"/>
          <p:nvPr/>
        </p:nvSpPr>
        <p:spPr>
          <a:xfrm>
            <a:off x="6601796" y="4477654"/>
            <a:ext cx="1660000" cy="338554"/>
          </a:xfrm>
          <a:prstGeom prst="rect">
            <a:avLst/>
          </a:prstGeom>
          <a:noFill/>
        </p:spPr>
        <p:txBody>
          <a:bodyPr wrap="square" rtlCol="0">
            <a:spAutoFit/>
          </a:bodyPr>
          <a:lstStyle/>
          <a:p>
            <a:pPr algn="ctr"/>
            <a:r>
              <a:rPr lang="en-US" altLang="zh-CN" sz="1600" dirty="0">
                <a:solidFill>
                  <a:schemeClr val="accent2"/>
                </a:solidFill>
                <a:latin typeface="+mj-lt"/>
              </a:rPr>
              <a:t>Power Point</a:t>
            </a:r>
          </a:p>
        </p:txBody>
      </p:sp>
      <p:sp>
        <p:nvSpPr>
          <p:cNvPr id="74" name="文本框 73"/>
          <p:cNvSpPr txBox="1"/>
          <p:nvPr/>
        </p:nvSpPr>
        <p:spPr>
          <a:xfrm>
            <a:off x="9419921" y="1801626"/>
            <a:ext cx="1282188" cy="338554"/>
          </a:xfrm>
          <a:prstGeom prst="rect">
            <a:avLst/>
          </a:prstGeom>
          <a:noFill/>
        </p:spPr>
        <p:txBody>
          <a:bodyPr wrap="square" rtlCol="0">
            <a:spAutoFit/>
          </a:bodyPr>
          <a:lstStyle/>
          <a:p>
            <a:pPr algn="ctr"/>
            <a:r>
              <a:rPr lang="en-US" altLang="zh-CN" sz="1600" dirty="0">
                <a:solidFill>
                  <a:schemeClr val="accent2"/>
                </a:solidFill>
                <a:latin typeface="+mj-lt"/>
              </a:rPr>
              <a:t>Keynote</a:t>
            </a:r>
          </a:p>
        </p:txBody>
      </p:sp>
      <p:sp>
        <p:nvSpPr>
          <p:cNvPr id="75" name="矩形 74"/>
          <p:cNvSpPr/>
          <p:nvPr/>
        </p:nvSpPr>
        <p:spPr>
          <a:xfrm>
            <a:off x="1037165" y="4768583"/>
            <a:ext cx="2129680" cy="1200329"/>
          </a:xfrm>
          <a:prstGeom prst="rect">
            <a:avLst/>
          </a:prstGeom>
        </p:spPr>
        <p:txBody>
          <a:bodyPr wrap="square">
            <a:spAutoFit/>
          </a:bodyPr>
          <a:lstStyle/>
          <a:p>
            <a:pPr algn="ctr">
              <a:lnSpc>
                <a:spcPct val="120000"/>
              </a:lnSpc>
            </a:pPr>
            <a:r>
              <a:rPr lang="en-US" altLang="zh-CN" sz="1200" dirty="0">
                <a:solidFill>
                  <a:schemeClr val="tx1">
                    <a:lumMod val="75000"/>
                    <a:lumOff val="25000"/>
                  </a:schemeClr>
                </a:solidFill>
              </a:rPr>
              <a:t>Experience as reference to your, as prudence as your brother and hope as your sentry. Four short to words sum up what</a:t>
            </a:r>
          </a:p>
        </p:txBody>
      </p:sp>
      <p:sp>
        <p:nvSpPr>
          <p:cNvPr id="76" name="矩形 75"/>
          <p:cNvSpPr/>
          <p:nvPr/>
        </p:nvSpPr>
        <p:spPr>
          <a:xfrm>
            <a:off x="3682460" y="2092555"/>
            <a:ext cx="2129680" cy="1200329"/>
          </a:xfrm>
          <a:prstGeom prst="rect">
            <a:avLst/>
          </a:prstGeom>
        </p:spPr>
        <p:txBody>
          <a:bodyPr wrap="square">
            <a:spAutoFit/>
          </a:bodyPr>
          <a:lstStyle/>
          <a:p>
            <a:pPr algn="ctr">
              <a:lnSpc>
                <a:spcPct val="120000"/>
              </a:lnSpc>
            </a:pPr>
            <a:r>
              <a:rPr lang="en-US" altLang="zh-CN" sz="1200" dirty="0">
                <a:solidFill>
                  <a:schemeClr val="tx1">
                    <a:lumMod val="75000"/>
                    <a:lumOff val="25000"/>
                  </a:schemeClr>
                </a:solidFill>
              </a:rPr>
              <a:t>Experience as reference to your, as prudence as your brother and hope as your sentry. Four short to words sum up what</a:t>
            </a:r>
          </a:p>
        </p:txBody>
      </p:sp>
      <p:sp>
        <p:nvSpPr>
          <p:cNvPr id="77" name="矩形 76"/>
          <p:cNvSpPr/>
          <p:nvPr/>
        </p:nvSpPr>
        <p:spPr>
          <a:xfrm>
            <a:off x="6366956" y="4768583"/>
            <a:ext cx="2129680" cy="1200329"/>
          </a:xfrm>
          <a:prstGeom prst="rect">
            <a:avLst/>
          </a:prstGeom>
        </p:spPr>
        <p:txBody>
          <a:bodyPr wrap="square">
            <a:spAutoFit/>
          </a:bodyPr>
          <a:lstStyle/>
          <a:p>
            <a:pPr algn="ctr">
              <a:lnSpc>
                <a:spcPct val="120000"/>
              </a:lnSpc>
            </a:pPr>
            <a:r>
              <a:rPr lang="en-US" altLang="zh-CN" sz="1200" dirty="0">
                <a:solidFill>
                  <a:schemeClr val="tx1">
                    <a:lumMod val="75000"/>
                    <a:lumOff val="25000"/>
                  </a:schemeClr>
                </a:solidFill>
              </a:rPr>
              <a:t>Experience as reference to your, as prudence as your brother and hope as your sentry. Four short to words sum up what</a:t>
            </a:r>
          </a:p>
        </p:txBody>
      </p:sp>
      <p:sp>
        <p:nvSpPr>
          <p:cNvPr id="78" name="矩形 77"/>
          <p:cNvSpPr/>
          <p:nvPr/>
        </p:nvSpPr>
        <p:spPr>
          <a:xfrm>
            <a:off x="8988108" y="2092555"/>
            <a:ext cx="2129680" cy="1200329"/>
          </a:xfrm>
          <a:prstGeom prst="rect">
            <a:avLst/>
          </a:prstGeom>
        </p:spPr>
        <p:txBody>
          <a:bodyPr wrap="square">
            <a:spAutoFit/>
          </a:bodyPr>
          <a:lstStyle/>
          <a:p>
            <a:pPr algn="ctr">
              <a:lnSpc>
                <a:spcPct val="120000"/>
              </a:lnSpc>
            </a:pPr>
            <a:r>
              <a:rPr lang="en-US" altLang="zh-CN" sz="1200" dirty="0">
                <a:solidFill>
                  <a:schemeClr val="tx1">
                    <a:lumMod val="75000"/>
                    <a:lumOff val="25000"/>
                  </a:schemeClr>
                </a:solidFill>
              </a:rPr>
              <a:t>Experience as reference to your, as prudence as your brother and hope as your sentry. Four short to words sum up what</a:t>
            </a:r>
          </a:p>
        </p:txBody>
      </p:sp>
      <p:sp>
        <p:nvSpPr>
          <p:cNvPr id="80" name="圆角矩形 79"/>
          <p:cNvSpPr/>
          <p:nvPr/>
        </p:nvSpPr>
        <p:spPr>
          <a:xfrm>
            <a:off x="864536" y="3756025"/>
            <a:ext cx="110044" cy="203200"/>
          </a:xfrm>
          <a:prstGeom prst="roundRect">
            <a:avLst>
              <a:gd name="adj" fmla="val 50000"/>
            </a:avLst>
          </a:prstGeom>
          <a:gradFill>
            <a:gsLst>
              <a:gs pos="0">
                <a:schemeClr val="accent2"/>
              </a:gs>
              <a:gs pos="36000">
                <a:schemeClr val="accent2"/>
              </a:gs>
              <a:gs pos="100000">
                <a:schemeClr val="accent2">
                  <a:lumMod val="50000"/>
                </a:schemeClr>
              </a:gs>
            </a:gsLst>
            <a:lin ang="13500000" scaled="1"/>
          </a:gradFill>
          <a:ln>
            <a:noFill/>
          </a:ln>
          <a:effectLst>
            <a:outerShdw blurRad="279400" dist="1397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圆角矩形 80"/>
          <p:cNvSpPr/>
          <p:nvPr/>
        </p:nvSpPr>
        <p:spPr>
          <a:xfrm>
            <a:off x="11317288" y="3756025"/>
            <a:ext cx="110044" cy="203200"/>
          </a:xfrm>
          <a:prstGeom prst="roundRect">
            <a:avLst>
              <a:gd name="adj" fmla="val 50000"/>
            </a:avLst>
          </a:prstGeom>
          <a:gradFill>
            <a:gsLst>
              <a:gs pos="0">
                <a:schemeClr val="accent2"/>
              </a:gs>
              <a:gs pos="36000">
                <a:schemeClr val="accent2"/>
              </a:gs>
              <a:gs pos="100000">
                <a:schemeClr val="accent2">
                  <a:lumMod val="50000"/>
                </a:schemeClr>
              </a:gs>
            </a:gsLst>
            <a:lin ang="13500000" scaled="1"/>
          </a:gradFill>
          <a:ln>
            <a:noFill/>
          </a:ln>
          <a:effectLst>
            <a:outerShdw blurRad="279400" dist="1397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4292461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1000"/>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 calcmode="lin" valueType="num">
                                      <p:cBhvr>
                                        <p:cTn id="10" dur="750" fill="hold"/>
                                        <p:tgtEl>
                                          <p:spTgt spid="81"/>
                                        </p:tgtEl>
                                        <p:attrNameLst>
                                          <p:attrName>ppt_w</p:attrName>
                                        </p:attrNameLst>
                                      </p:cBhvr>
                                      <p:tavLst>
                                        <p:tav tm="0">
                                          <p:val>
                                            <p:fltVal val="0"/>
                                          </p:val>
                                        </p:tav>
                                        <p:tav tm="100000">
                                          <p:val>
                                            <p:strVal val="#ppt_w"/>
                                          </p:val>
                                        </p:tav>
                                      </p:tavLst>
                                    </p:anim>
                                    <p:anim calcmode="lin" valueType="num">
                                      <p:cBhvr>
                                        <p:cTn id="11" dur="750" fill="hold"/>
                                        <p:tgtEl>
                                          <p:spTgt spid="81"/>
                                        </p:tgtEl>
                                        <p:attrNameLst>
                                          <p:attrName>ppt_h</p:attrName>
                                        </p:attrNameLst>
                                      </p:cBhvr>
                                      <p:tavLst>
                                        <p:tav tm="0">
                                          <p:val>
                                            <p:fltVal val="0"/>
                                          </p:val>
                                        </p:tav>
                                        <p:tav tm="100000">
                                          <p:val>
                                            <p:strVal val="#ppt_h"/>
                                          </p:val>
                                        </p:tav>
                                      </p:tavLst>
                                    </p:anim>
                                    <p:animEffect transition="in" filter="fade">
                                      <p:cBhvr>
                                        <p:cTn id="12" dur="750"/>
                                        <p:tgtEl>
                                          <p:spTgt spid="8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p:cTn id="15" dur="750" fill="hold"/>
                                        <p:tgtEl>
                                          <p:spTgt spid="80"/>
                                        </p:tgtEl>
                                        <p:attrNameLst>
                                          <p:attrName>ppt_w</p:attrName>
                                        </p:attrNameLst>
                                      </p:cBhvr>
                                      <p:tavLst>
                                        <p:tav tm="0">
                                          <p:val>
                                            <p:fltVal val="0"/>
                                          </p:val>
                                        </p:tav>
                                        <p:tav tm="100000">
                                          <p:val>
                                            <p:strVal val="#ppt_w"/>
                                          </p:val>
                                        </p:tav>
                                      </p:tavLst>
                                    </p:anim>
                                    <p:anim calcmode="lin" valueType="num">
                                      <p:cBhvr>
                                        <p:cTn id="16" dur="750" fill="hold"/>
                                        <p:tgtEl>
                                          <p:spTgt spid="80"/>
                                        </p:tgtEl>
                                        <p:attrNameLst>
                                          <p:attrName>ppt_h</p:attrName>
                                        </p:attrNameLst>
                                      </p:cBhvr>
                                      <p:tavLst>
                                        <p:tav tm="0">
                                          <p:val>
                                            <p:fltVal val="0"/>
                                          </p:val>
                                        </p:tav>
                                        <p:tav tm="100000">
                                          <p:val>
                                            <p:strVal val="#ppt_h"/>
                                          </p:val>
                                        </p:tav>
                                      </p:tavLst>
                                    </p:anim>
                                    <p:animEffect transition="in" filter="fade">
                                      <p:cBhvr>
                                        <p:cTn id="17" dur="750"/>
                                        <p:tgtEl>
                                          <p:spTgt spid="80"/>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p:cTn id="20" dur="750" fill="hold"/>
                                        <p:tgtEl>
                                          <p:spTgt spid="12"/>
                                        </p:tgtEl>
                                        <p:attrNameLst>
                                          <p:attrName>ppt_w</p:attrName>
                                        </p:attrNameLst>
                                      </p:cBhvr>
                                      <p:tavLst>
                                        <p:tav tm="0">
                                          <p:val>
                                            <p:fltVal val="0"/>
                                          </p:val>
                                        </p:tav>
                                        <p:tav tm="100000">
                                          <p:val>
                                            <p:strVal val="#ppt_w"/>
                                          </p:val>
                                        </p:tav>
                                      </p:tavLst>
                                    </p:anim>
                                    <p:anim calcmode="lin" valueType="num">
                                      <p:cBhvr>
                                        <p:cTn id="21" dur="750" fill="hold"/>
                                        <p:tgtEl>
                                          <p:spTgt spid="12"/>
                                        </p:tgtEl>
                                        <p:attrNameLst>
                                          <p:attrName>ppt_h</p:attrName>
                                        </p:attrNameLst>
                                      </p:cBhvr>
                                      <p:tavLst>
                                        <p:tav tm="0">
                                          <p:val>
                                            <p:fltVal val="0"/>
                                          </p:val>
                                        </p:tav>
                                        <p:tav tm="100000">
                                          <p:val>
                                            <p:strVal val="#ppt_h"/>
                                          </p:val>
                                        </p:tav>
                                      </p:tavLst>
                                    </p:anim>
                                    <p:animEffect transition="in" filter="fade">
                                      <p:cBhvr>
                                        <p:cTn id="22" dur="750"/>
                                        <p:tgtEl>
                                          <p:spTgt spid="1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750" fill="hold"/>
                                        <p:tgtEl>
                                          <p:spTgt spid="14"/>
                                        </p:tgtEl>
                                        <p:attrNameLst>
                                          <p:attrName>ppt_w</p:attrName>
                                        </p:attrNameLst>
                                      </p:cBhvr>
                                      <p:tavLst>
                                        <p:tav tm="0">
                                          <p:val>
                                            <p:fltVal val="0"/>
                                          </p:val>
                                        </p:tav>
                                        <p:tav tm="100000">
                                          <p:val>
                                            <p:strVal val="#ppt_w"/>
                                          </p:val>
                                        </p:tav>
                                      </p:tavLst>
                                    </p:anim>
                                    <p:anim calcmode="lin" valueType="num">
                                      <p:cBhvr>
                                        <p:cTn id="26" dur="750" fill="hold"/>
                                        <p:tgtEl>
                                          <p:spTgt spid="14"/>
                                        </p:tgtEl>
                                        <p:attrNameLst>
                                          <p:attrName>ppt_h</p:attrName>
                                        </p:attrNameLst>
                                      </p:cBhvr>
                                      <p:tavLst>
                                        <p:tav tm="0">
                                          <p:val>
                                            <p:fltVal val="0"/>
                                          </p:val>
                                        </p:tav>
                                        <p:tav tm="100000">
                                          <p:val>
                                            <p:strVal val="#ppt_h"/>
                                          </p:val>
                                        </p:tav>
                                      </p:tavLst>
                                    </p:anim>
                                    <p:animEffect transition="in" filter="fade">
                                      <p:cBhvr>
                                        <p:cTn id="27" dur="750"/>
                                        <p:tgtEl>
                                          <p:spTgt spid="1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750" fill="hold"/>
                                        <p:tgtEl>
                                          <p:spTgt spid="15"/>
                                        </p:tgtEl>
                                        <p:attrNameLst>
                                          <p:attrName>ppt_w</p:attrName>
                                        </p:attrNameLst>
                                      </p:cBhvr>
                                      <p:tavLst>
                                        <p:tav tm="0">
                                          <p:val>
                                            <p:fltVal val="0"/>
                                          </p:val>
                                        </p:tav>
                                        <p:tav tm="100000">
                                          <p:val>
                                            <p:strVal val="#ppt_w"/>
                                          </p:val>
                                        </p:tav>
                                      </p:tavLst>
                                    </p:anim>
                                    <p:anim calcmode="lin" valueType="num">
                                      <p:cBhvr>
                                        <p:cTn id="31" dur="750" fill="hold"/>
                                        <p:tgtEl>
                                          <p:spTgt spid="15"/>
                                        </p:tgtEl>
                                        <p:attrNameLst>
                                          <p:attrName>ppt_h</p:attrName>
                                        </p:attrNameLst>
                                      </p:cBhvr>
                                      <p:tavLst>
                                        <p:tav tm="0">
                                          <p:val>
                                            <p:fltVal val="0"/>
                                          </p:val>
                                        </p:tav>
                                        <p:tav tm="100000">
                                          <p:val>
                                            <p:strVal val="#ppt_h"/>
                                          </p:val>
                                        </p:tav>
                                      </p:tavLst>
                                    </p:anim>
                                    <p:animEffect transition="in" filter="fade">
                                      <p:cBhvr>
                                        <p:cTn id="32" dur="750"/>
                                        <p:tgtEl>
                                          <p:spTgt spid="15"/>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13"/>
                                        </p:tgtEl>
                                        <p:attrNameLst>
                                          <p:attrName>style.visibility</p:attrName>
                                        </p:attrNameLst>
                                      </p:cBhvr>
                                      <p:to>
                                        <p:strVal val="visible"/>
                                      </p:to>
                                    </p:set>
                                    <p:anim calcmode="lin" valueType="num">
                                      <p:cBhvr>
                                        <p:cTn id="35" dur="750" fill="hold"/>
                                        <p:tgtEl>
                                          <p:spTgt spid="13"/>
                                        </p:tgtEl>
                                        <p:attrNameLst>
                                          <p:attrName>ppt_w</p:attrName>
                                        </p:attrNameLst>
                                      </p:cBhvr>
                                      <p:tavLst>
                                        <p:tav tm="0">
                                          <p:val>
                                            <p:fltVal val="0"/>
                                          </p:val>
                                        </p:tav>
                                        <p:tav tm="100000">
                                          <p:val>
                                            <p:strVal val="#ppt_w"/>
                                          </p:val>
                                        </p:tav>
                                      </p:tavLst>
                                    </p:anim>
                                    <p:anim calcmode="lin" valueType="num">
                                      <p:cBhvr>
                                        <p:cTn id="36" dur="750" fill="hold"/>
                                        <p:tgtEl>
                                          <p:spTgt spid="13"/>
                                        </p:tgtEl>
                                        <p:attrNameLst>
                                          <p:attrName>ppt_h</p:attrName>
                                        </p:attrNameLst>
                                      </p:cBhvr>
                                      <p:tavLst>
                                        <p:tav tm="0">
                                          <p:val>
                                            <p:fltVal val="0"/>
                                          </p:val>
                                        </p:tav>
                                        <p:tav tm="100000">
                                          <p:val>
                                            <p:strVal val="#ppt_h"/>
                                          </p:val>
                                        </p:tav>
                                      </p:tavLst>
                                    </p:anim>
                                    <p:animEffect transition="in" filter="fade">
                                      <p:cBhvr>
                                        <p:cTn id="37" dur="750"/>
                                        <p:tgtEl>
                                          <p:spTgt spid="13"/>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64" presetClass="path" presetSubtype="0" decel="30000" fill="hold" grpId="1" nodeType="withEffect">
                                  <p:stCondLst>
                                    <p:cond delay="750"/>
                                  </p:stCondLst>
                                  <p:childTnLst>
                                    <p:animMotion origin="layout" path="M -2.08333E-7 0.03889 L -2.08333E-7 -0.0787 " pathEditMode="relative" rAng="0" ptsTypes="AA">
                                      <p:cBhvr>
                                        <p:cTn id="42" dur="750" spd="-100000" fill="hold"/>
                                        <p:tgtEl>
                                          <p:spTgt spid="19"/>
                                        </p:tgtEl>
                                        <p:attrNameLst>
                                          <p:attrName>ppt_x</p:attrName>
                                          <p:attrName>ppt_y</p:attrName>
                                        </p:attrNameLst>
                                      </p:cBhvr>
                                      <p:rCtr x="0" y="-5880"/>
                                    </p:animMotion>
                                  </p:childTnLst>
                                </p:cTn>
                              </p:par>
                              <p:par>
                                <p:cTn id="43" presetID="64" presetClass="path" presetSubtype="0" accel="30000" decel="30000" fill="hold" grpId="2" nodeType="withEffect">
                                  <p:stCondLst>
                                    <p:cond delay="1500"/>
                                  </p:stCondLst>
                                  <p:childTnLst>
                                    <p:animMotion origin="layout" path="M -2.08333E-7 0.03843 L -2.08333E-7 -3.7037E-7 " pathEditMode="relative" rAng="0" ptsTypes="AA">
                                      <p:cBhvr>
                                        <p:cTn id="44" dur="750" fill="hold"/>
                                        <p:tgtEl>
                                          <p:spTgt spid="19"/>
                                        </p:tgtEl>
                                        <p:attrNameLst>
                                          <p:attrName>ppt_x</p:attrName>
                                          <p:attrName>ppt_y</p:attrName>
                                        </p:attrNameLst>
                                      </p:cBhvr>
                                      <p:rCtr x="0" y="-1921"/>
                                    </p:animMotion>
                                  </p:childTnLst>
                                </p:cTn>
                              </p:par>
                              <p:par>
                                <p:cTn id="45" presetID="10" presetClass="entr" presetSubtype="0" fill="hold" grpId="0" nodeType="withEffect">
                                  <p:stCondLst>
                                    <p:cond delay="75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64" presetClass="path" presetSubtype="0" decel="30000" fill="hold" grpId="1" nodeType="withEffect">
                                  <p:stCondLst>
                                    <p:cond delay="750"/>
                                  </p:stCondLst>
                                  <p:childTnLst>
                                    <p:animMotion origin="layout" path="M -2.08333E-7 0.03889 L -2.08333E-7 -0.0787 " pathEditMode="relative" rAng="0" ptsTypes="AA">
                                      <p:cBhvr>
                                        <p:cTn id="49" dur="750" spd="-100000" fill="hold"/>
                                        <p:tgtEl>
                                          <p:spTgt spid="20"/>
                                        </p:tgtEl>
                                        <p:attrNameLst>
                                          <p:attrName>ppt_x</p:attrName>
                                          <p:attrName>ppt_y</p:attrName>
                                        </p:attrNameLst>
                                      </p:cBhvr>
                                      <p:rCtr x="0" y="-5880"/>
                                    </p:animMotion>
                                  </p:childTnLst>
                                </p:cTn>
                              </p:par>
                              <p:par>
                                <p:cTn id="50" presetID="64" presetClass="path" presetSubtype="0" accel="30000" decel="30000" fill="hold" grpId="2" nodeType="withEffect">
                                  <p:stCondLst>
                                    <p:cond delay="1500"/>
                                  </p:stCondLst>
                                  <p:childTnLst>
                                    <p:animMotion origin="layout" path="M -2.08333E-7 0.03843 L -2.08333E-7 -3.7037E-7 " pathEditMode="relative" rAng="0" ptsTypes="AA">
                                      <p:cBhvr>
                                        <p:cTn id="51" dur="750" fill="hold"/>
                                        <p:tgtEl>
                                          <p:spTgt spid="20"/>
                                        </p:tgtEl>
                                        <p:attrNameLst>
                                          <p:attrName>ppt_x</p:attrName>
                                          <p:attrName>ppt_y</p:attrName>
                                        </p:attrNameLst>
                                      </p:cBhvr>
                                      <p:rCtr x="0" y="-1921"/>
                                    </p:animMotion>
                                  </p:childTnLst>
                                </p:cTn>
                              </p:par>
                              <p:par>
                                <p:cTn id="52" presetID="10" presetClass="entr" presetSubtype="0" fill="hold" grpId="0" nodeType="withEffect">
                                  <p:stCondLst>
                                    <p:cond delay="150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64" presetClass="path" presetSubtype="0" accel="30000" decel="30000" fill="hold" grpId="2" nodeType="withEffect">
                                  <p:stCondLst>
                                    <p:cond delay="1500"/>
                                  </p:stCondLst>
                                  <p:childTnLst>
                                    <p:animMotion origin="layout" path="M -2.08333E-7 0.03843 L -2.08333E-7 -3.7037E-7 " pathEditMode="relative" rAng="0" ptsTypes="AA">
                                      <p:cBhvr>
                                        <p:cTn id="56" dur="750" fill="hold"/>
                                        <p:tgtEl>
                                          <p:spTgt spid="46"/>
                                        </p:tgtEl>
                                        <p:attrNameLst>
                                          <p:attrName>ppt_x</p:attrName>
                                          <p:attrName>ppt_y</p:attrName>
                                        </p:attrNameLst>
                                      </p:cBhvr>
                                      <p:rCtr x="0" y="-1921"/>
                                    </p:animMotion>
                                  </p:childTnLst>
                                </p:cTn>
                              </p:par>
                              <p:par>
                                <p:cTn id="57" presetID="10" presetClass="entr" presetSubtype="0" fill="hold" grpId="0" nodeType="withEffect">
                                  <p:stCondLst>
                                    <p:cond delay="150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par>
                                <p:cTn id="60" presetID="64" presetClass="path" presetSubtype="0" accel="30000" decel="30000" fill="hold" grpId="2" nodeType="withEffect">
                                  <p:stCondLst>
                                    <p:cond delay="1500"/>
                                  </p:stCondLst>
                                  <p:childTnLst>
                                    <p:animMotion origin="layout" path="M -2.08333E-7 0.03843 L -2.08333E-7 -3.7037E-7 " pathEditMode="relative" rAng="0" ptsTypes="AA">
                                      <p:cBhvr>
                                        <p:cTn id="61" dur="750" fill="hold"/>
                                        <p:tgtEl>
                                          <p:spTgt spid="56"/>
                                        </p:tgtEl>
                                        <p:attrNameLst>
                                          <p:attrName>ppt_x</p:attrName>
                                          <p:attrName>ppt_y</p:attrName>
                                        </p:attrNameLst>
                                      </p:cBhvr>
                                      <p:rCtr x="0" y="-1921"/>
                                    </p:animMotion>
                                  </p:childTnLst>
                                </p:cTn>
                              </p:par>
                              <p:par>
                                <p:cTn id="62" presetID="10" presetClass="entr" presetSubtype="0" fill="hold" grpId="0" nodeType="withEffect">
                                  <p:stCondLst>
                                    <p:cond delay="75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42" presetClass="path" presetSubtype="0" decel="30000" fill="hold" grpId="1" nodeType="withEffect">
                                  <p:stCondLst>
                                    <p:cond delay="750"/>
                                  </p:stCondLst>
                                  <p:childTnLst>
                                    <p:animMotion origin="layout" path="M -2.5E-6 -0.03981 L -2.5E-6 0.0787 " pathEditMode="relative" rAng="0" ptsTypes="AA">
                                      <p:cBhvr>
                                        <p:cTn id="66" dur="750" spd="-100000" fill="hold"/>
                                        <p:tgtEl>
                                          <p:spTgt spid="21"/>
                                        </p:tgtEl>
                                        <p:attrNameLst>
                                          <p:attrName>ppt_x</p:attrName>
                                          <p:attrName>ppt_y</p:attrName>
                                        </p:attrNameLst>
                                      </p:cBhvr>
                                      <p:rCtr x="0" y="5926"/>
                                    </p:animMotion>
                                  </p:childTnLst>
                                </p:cTn>
                              </p:par>
                              <p:par>
                                <p:cTn id="67" presetID="42" presetClass="path" presetSubtype="0" accel="30000" decel="30000" fill="hold" grpId="2" nodeType="withEffect">
                                  <p:stCondLst>
                                    <p:cond delay="1500"/>
                                  </p:stCondLst>
                                  <p:childTnLst>
                                    <p:animMotion origin="layout" path="M -2.5E-6 -0.03981 L -2.5E-6 -3.7037E-7 " pathEditMode="relative" rAng="0" ptsTypes="AA">
                                      <p:cBhvr>
                                        <p:cTn id="68" dur="750" fill="hold"/>
                                        <p:tgtEl>
                                          <p:spTgt spid="21"/>
                                        </p:tgtEl>
                                        <p:attrNameLst>
                                          <p:attrName>ppt_x</p:attrName>
                                          <p:attrName>ppt_y</p:attrName>
                                        </p:attrNameLst>
                                      </p:cBhvr>
                                      <p:rCtr x="0" y="1991"/>
                                    </p:animMotion>
                                  </p:childTnLst>
                                </p:cTn>
                              </p:par>
                              <p:par>
                                <p:cTn id="69" presetID="10" presetClass="entr" presetSubtype="0" fill="hold" grpId="0" nodeType="withEffect">
                                  <p:stCondLst>
                                    <p:cond delay="75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42" presetClass="path" presetSubtype="0" decel="30000" fill="hold" grpId="1" nodeType="withEffect">
                                  <p:stCondLst>
                                    <p:cond delay="750"/>
                                  </p:stCondLst>
                                  <p:childTnLst>
                                    <p:animMotion origin="layout" path="M -2.5E-6 -0.03981 L -2.5E-6 0.0787 " pathEditMode="relative" rAng="0" ptsTypes="AA">
                                      <p:cBhvr>
                                        <p:cTn id="73" dur="750" spd="-100000" fill="hold"/>
                                        <p:tgtEl>
                                          <p:spTgt spid="22"/>
                                        </p:tgtEl>
                                        <p:attrNameLst>
                                          <p:attrName>ppt_x</p:attrName>
                                          <p:attrName>ppt_y</p:attrName>
                                        </p:attrNameLst>
                                      </p:cBhvr>
                                      <p:rCtr x="0" y="5926"/>
                                    </p:animMotion>
                                  </p:childTnLst>
                                </p:cTn>
                              </p:par>
                              <p:par>
                                <p:cTn id="74" presetID="42" presetClass="path" presetSubtype="0" accel="30000" decel="30000" fill="hold" grpId="2" nodeType="withEffect">
                                  <p:stCondLst>
                                    <p:cond delay="1500"/>
                                  </p:stCondLst>
                                  <p:childTnLst>
                                    <p:animMotion origin="layout" path="M -2.5E-6 -0.03981 L -2.5E-6 -3.7037E-7 " pathEditMode="relative" rAng="0" ptsTypes="AA">
                                      <p:cBhvr>
                                        <p:cTn id="75" dur="750" fill="hold"/>
                                        <p:tgtEl>
                                          <p:spTgt spid="22"/>
                                        </p:tgtEl>
                                        <p:attrNameLst>
                                          <p:attrName>ppt_x</p:attrName>
                                          <p:attrName>ppt_y</p:attrName>
                                        </p:attrNameLst>
                                      </p:cBhvr>
                                      <p:rCtr x="0" y="1991"/>
                                    </p:animMotion>
                                  </p:childTnLst>
                                </p:cTn>
                              </p:par>
                              <p:par>
                                <p:cTn id="76" presetID="10" presetClass="entr" presetSubtype="0" fill="hold" grpId="0" nodeType="withEffect">
                                  <p:stCondLst>
                                    <p:cond delay="150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par>
                                <p:cTn id="79" presetID="42" presetClass="path" presetSubtype="0" accel="30000" decel="30000" fill="hold" grpId="2" nodeType="withEffect">
                                  <p:stCondLst>
                                    <p:cond delay="1500"/>
                                  </p:stCondLst>
                                  <p:childTnLst>
                                    <p:animMotion origin="layout" path="M -2.5E-6 -0.03981 L -2.5E-6 -3.7037E-7 " pathEditMode="relative" rAng="0" ptsTypes="AA">
                                      <p:cBhvr>
                                        <p:cTn id="80" dur="750" fill="hold"/>
                                        <p:tgtEl>
                                          <p:spTgt spid="51"/>
                                        </p:tgtEl>
                                        <p:attrNameLst>
                                          <p:attrName>ppt_x</p:attrName>
                                          <p:attrName>ppt_y</p:attrName>
                                        </p:attrNameLst>
                                      </p:cBhvr>
                                      <p:rCtr x="0" y="1991"/>
                                    </p:animMotion>
                                  </p:childTnLst>
                                </p:cTn>
                              </p:par>
                              <p:par>
                                <p:cTn id="81" presetID="10" presetClass="entr" presetSubtype="0" fill="hold" grpId="0" nodeType="withEffect">
                                  <p:stCondLst>
                                    <p:cond delay="150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42" presetClass="path" presetSubtype="0" accel="30000" decel="30000" fill="hold" grpId="2" nodeType="withEffect">
                                  <p:stCondLst>
                                    <p:cond delay="1500"/>
                                  </p:stCondLst>
                                  <p:childTnLst>
                                    <p:animMotion origin="layout" path="M -2.5E-6 -0.03981 L -2.5E-6 -3.7037E-7 " pathEditMode="relative" rAng="0" ptsTypes="AA">
                                      <p:cBhvr>
                                        <p:cTn id="85" dur="750" fill="hold"/>
                                        <p:tgtEl>
                                          <p:spTgt spid="61"/>
                                        </p:tgtEl>
                                        <p:attrNameLst>
                                          <p:attrName>ppt_x</p:attrName>
                                          <p:attrName>ppt_y</p:attrName>
                                        </p:attrNameLst>
                                      </p:cBhvr>
                                      <p:rCtr x="0" y="1991"/>
                                    </p:animMotion>
                                  </p:childTnLst>
                                </p:cTn>
                              </p:par>
                              <p:par>
                                <p:cTn id="86" presetID="22" presetClass="entr" presetSubtype="4" fill="hold" grpId="0" nodeType="withEffect">
                                  <p:stCondLst>
                                    <p:cond delay="2000"/>
                                  </p:stCondLst>
                                  <p:childTnLst>
                                    <p:set>
                                      <p:cBhvr>
                                        <p:cTn id="87" dur="1" fill="hold">
                                          <p:stCondLst>
                                            <p:cond delay="0"/>
                                          </p:stCondLst>
                                        </p:cTn>
                                        <p:tgtEl>
                                          <p:spTgt spid="47"/>
                                        </p:tgtEl>
                                        <p:attrNameLst>
                                          <p:attrName>style.visibility</p:attrName>
                                        </p:attrNameLst>
                                      </p:cBhvr>
                                      <p:to>
                                        <p:strVal val="visible"/>
                                      </p:to>
                                    </p:set>
                                    <p:animEffect transition="in" filter="wipe(down)">
                                      <p:cBhvr>
                                        <p:cTn id="88" dur="750"/>
                                        <p:tgtEl>
                                          <p:spTgt spid="47"/>
                                        </p:tgtEl>
                                      </p:cBhvr>
                                    </p:animEffect>
                                  </p:childTnLst>
                                </p:cTn>
                              </p:par>
                              <p:par>
                                <p:cTn id="89" presetID="22" presetClass="entr" presetSubtype="4" fill="hold" grpId="0" nodeType="withEffect">
                                  <p:stCondLst>
                                    <p:cond delay="2000"/>
                                  </p:stCondLst>
                                  <p:childTnLst>
                                    <p:set>
                                      <p:cBhvr>
                                        <p:cTn id="90" dur="1" fill="hold">
                                          <p:stCondLst>
                                            <p:cond delay="0"/>
                                          </p:stCondLst>
                                        </p:cTn>
                                        <p:tgtEl>
                                          <p:spTgt spid="57"/>
                                        </p:tgtEl>
                                        <p:attrNameLst>
                                          <p:attrName>style.visibility</p:attrName>
                                        </p:attrNameLst>
                                      </p:cBhvr>
                                      <p:to>
                                        <p:strVal val="visible"/>
                                      </p:to>
                                    </p:set>
                                    <p:animEffect transition="in" filter="wipe(down)">
                                      <p:cBhvr>
                                        <p:cTn id="91" dur="750"/>
                                        <p:tgtEl>
                                          <p:spTgt spid="57"/>
                                        </p:tgtEl>
                                      </p:cBhvr>
                                    </p:animEffect>
                                  </p:childTnLst>
                                </p:cTn>
                              </p:par>
                              <p:par>
                                <p:cTn id="92" presetID="22" presetClass="entr" presetSubtype="4" fill="hold" grpId="0" nodeType="withEffect">
                                  <p:stCondLst>
                                    <p:cond delay="2000"/>
                                  </p:stCondLst>
                                  <p:childTnLst>
                                    <p:set>
                                      <p:cBhvr>
                                        <p:cTn id="93" dur="1" fill="hold">
                                          <p:stCondLst>
                                            <p:cond delay="0"/>
                                          </p:stCondLst>
                                        </p:cTn>
                                        <p:tgtEl>
                                          <p:spTgt spid="52"/>
                                        </p:tgtEl>
                                        <p:attrNameLst>
                                          <p:attrName>style.visibility</p:attrName>
                                        </p:attrNameLst>
                                      </p:cBhvr>
                                      <p:to>
                                        <p:strVal val="visible"/>
                                      </p:to>
                                    </p:set>
                                    <p:animEffect transition="in" filter="wipe(down)">
                                      <p:cBhvr>
                                        <p:cTn id="94" dur="750"/>
                                        <p:tgtEl>
                                          <p:spTgt spid="52"/>
                                        </p:tgtEl>
                                      </p:cBhvr>
                                    </p:animEffect>
                                  </p:childTnLst>
                                </p:cTn>
                              </p:par>
                              <p:par>
                                <p:cTn id="95" presetID="22" presetClass="entr" presetSubtype="4" fill="hold" grpId="0" nodeType="withEffect">
                                  <p:stCondLst>
                                    <p:cond delay="2000"/>
                                  </p:stCondLst>
                                  <p:childTnLst>
                                    <p:set>
                                      <p:cBhvr>
                                        <p:cTn id="96" dur="1" fill="hold">
                                          <p:stCondLst>
                                            <p:cond delay="0"/>
                                          </p:stCondLst>
                                        </p:cTn>
                                        <p:tgtEl>
                                          <p:spTgt spid="62"/>
                                        </p:tgtEl>
                                        <p:attrNameLst>
                                          <p:attrName>style.visibility</p:attrName>
                                        </p:attrNameLst>
                                      </p:cBhvr>
                                      <p:to>
                                        <p:strVal val="visible"/>
                                      </p:to>
                                    </p:set>
                                    <p:animEffect transition="in" filter="wipe(down)">
                                      <p:cBhvr>
                                        <p:cTn id="97" dur="750"/>
                                        <p:tgtEl>
                                          <p:spTgt spid="62"/>
                                        </p:tgtEl>
                                      </p:cBhvr>
                                    </p:animEffect>
                                  </p:childTnLst>
                                </p:cTn>
                              </p:par>
                              <p:par>
                                <p:cTn id="98" presetID="16" presetClass="entr" presetSubtype="37" fill="hold" nodeType="withEffect">
                                  <p:stCondLst>
                                    <p:cond delay="2000"/>
                                  </p:stCondLst>
                                  <p:childTnLst>
                                    <p:set>
                                      <p:cBhvr>
                                        <p:cTn id="99" dur="1" fill="hold">
                                          <p:stCondLst>
                                            <p:cond delay="0"/>
                                          </p:stCondLst>
                                        </p:cTn>
                                        <p:tgtEl>
                                          <p:spTgt spid="48"/>
                                        </p:tgtEl>
                                        <p:attrNameLst>
                                          <p:attrName>style.visibility</p:attrName>
                                        </p:attrNameLst>
                                      </p:cBhvr>
                                      <p:to>
                                        <p:strVal val="visible"/>
                                      </p:to>
                                    </p:set>
                                    <p:animEffect transition="in" filter="barn(outVertical)">
                                      <p:cBhvr>
                                        <p:cTn id="100" dur="750"/>
                                        <p:tgtEl>
                                          <p:spTgt spid="48"/>
                                        </p:tgtEl>
                                      </p:cBhvr>
                                    </p:animEffect>
                                  </p:childTnLst>
                                </p:cTn>
                              </p:par>
                              <p:par>
                                <p:cTn id="101" presetID="16" presetClass="entr" presetSubtype="37" fill="hold" nodeType="withEffect">
                                  <p:stCondLst>
                                    <p:cond delay="2000"/>
                                  </p:stCondLst>
                                  <p:childTnLst>
                                    <p:set>
                                      <p:cBhvr>
                                        <p:cTn id="102" dur="1" fill="hold">
                                          <p:stCondLst>
                                            <p:cond delay="0"/>
                                          </p:stCondLst>
                                        </p:cTn>
                                        <p:tgtEl>
                                          <p:spTgt spid="58"/>
                                        </p:tgtEl>
                                        <p:attrNameLst>
                                          <p:attrName>style.visibility</p:attrName>
                                        </p:attrNameLst>
                                      </p:cBhvr>
                                      <p:to>
                                        <p:strVal val="visible"/>
                                      </p:to>
                                    </p:set>
                                    <p:animEffect transition="in" filter="barn(outVertical)">
                                      <p:cBhvr>
                                        <p:cTn id="103" dur="750"/>
                                        <p:tgtEl>
                                          <p:spTgt spid="58"/>
                                        </p:tgtEl>
                                      </p:cBhvr>
                                    </p:animEffect>
                                  </p:childTnLst>
                                </p:cTn>
                              </p:par>
                              <p:par>
                                <p:cTn id="104" presetID="16" presetClass="entr" presetSubtype="37" fill="hold" nodeType="withEffect">
                                  <p:stCondLst>
                                    <p:cond delay="2000"/>
                                  </p:stCondLst>
                                  <p:childTnLst>
                                    <p:set>
                                      <p:cBhvr>
                                        <p:cTn id="105" dur="1" fill="hold">
                                          <p:stCondLst>
                                            <p:cond delay="0"/>
                                          </p:stCondLst>
                                        </p:cTn>
                                        <p:tgtEl>
                                          <p:spTgt spid="53"/>
                                        </p:tgtEl>
                                        <p:attrNameLst>
                                          <p:attrName>style.visibility</p:attrName>
                                        </p:attrNameLst>
                                      </p:cBhvr>
                                      <p:to>
                                        <p:strVal val="visible"/>
                                      </p:to>
                                    </p:set>
                                    <p:animEffect transition="in" filter="barn(outVertical)">
                                      <p:cBhvr>
                                        <p:cTn id="106" dur="750"/>
                                        <p:tgtEl>
                                          <p:spTgt spid="53"/>
                                        </p:tgtEl>
                                      </p:cBhvr>
                                    </p:animEffect>
                                  </p:childTnLst>
                                </p:cTn>
                              </p:par>
                              <p:par>
                                <p:cTn id="107" presetID="16" presetClass="entr" presetSubtype="37" fill="hold" nodeType="withEffect">
                                  <p:stCondLst>
                                    <p:cond delay="2000"/>
                                  </p:stCondLst>
                                  <p:childTnLst>
                                    <p:set>
                                      <p:cBhvr>
                                        <p:cTn id="108" dur="1" fill="hold">
                                          <p:stCondLst>
                                            <p:cond delay="0"/>
                                          </p:stCondLst>
                                        </p:cTn>
                                        <p:tgtEl>
                                          <p:spTgt spid="63"/>
                                        </p:tgtEl>
                                        <p:attrNameLst>
                                          <p:attrName>style.visibility</p:attrName>
                                        </p:attrNameLst>
                                      </p:cBhvr>
                                      <p:to>
                                        <p:strVal val="visible"/>
                                      </p:to>
                                    </p:set>
                                    <p:animEffect transition="in" filter="barn(outVertical)">
                                      <p:cBhvr>
                                        <p:cTn id="109" dur="750"/>
                                        <p:tgtEl>
                                          <p:spTgt spid="63"/>
                                        </p:tgtEl>
                                      </p:cBhvr>
                                    </p:animEffect>
                                  </p:childTnLst>
                                </p:cTn>
                              </p:par>
                              <p:par>
                                <p:cTn id="110" presetID="53" presetClass="entr" presetSubtype="16" fill="hold" grpId="0" nodeType="withEffect">
                                  <p:stCondLst>
                                    <p:cond delay="2000"/>
                                  </p:stCondLst>
                                  <p:childTnLst>
                                    <p:set>
                                      <p:cBhvr>
                                        <p:cTn id="111" dur="1" fill="hold">
                                          <p:stCondLst>
                                            <p:cond delay="0"/>
                                          </p:stCondLst>
                                        </p:cTn>
                                        <p:tgtEl>
                                          <p:spTgt spid="49"/>
                                        </p:tgtEl>
                                        <p:attrNameLst>
                                          <p:attrName>style.visibility</p:attrName>
                                        </p:attrNameLst>
                                      </p:cBhvr>
                                      <p:to>
                                        <p:strVal val="visible"/>
                                      </p:to>
                                    </p:set>
                                    <p:anim calcmode="lin" valueType="num">
                                      <p:cBhvr>
                                        <p:cTn id="112" dur="750" fill="hold"/>
                                        <p:tgtEl>
                                          <p:spTgt spid="49"/>
                                        </p:tgtEl>
                                        <p:attrNameLst>
                                          <p:attrName>ppt_w</p:attrName>
                                        </p:attrNameLst>
                                      </p:cBhvr>
                                      <p:tavLst>
                                        <p:tav tm="0">
                                          <p:val>
                                            <p:fltVal val="0"/>
                                          </p:val>
                                        </p:tav>
                                        <p:tav tm="100000">
                                          <p:val>
                                            <p:strVal val="#ppt_w"/>
                                          </p:val>
                                        </p:tav>
                                      </p:tavLst>
                                    </p:anim>
                                    <p:anim calcmode="lin" valueType="num">
                                      <p:cBhvr>
                                        <p:cTn id="113" dur="750" fill="hold"/>
                                        <p:tgtEl>
                                          <p:spTgt spid="49"/>
                                        </p:tgtEl>
                                        <p:attrNameLst>
                                          <p:attrName>ppt_h</p:attrName>
                                        </p:attrNameLst>
                                      </p:cBhvr>
                                      <p:tavLst>
                                        <p:tav tm="0">
                                          <p:val>
                                            <p:fltVal val="0"/>
                                          </p:val>
                                        </p:tav>
                                        <p:tav tm="100000">
                                          <p:val>
                                            <p:strVal val="#ppt_h"/>
                                          </p:val>
                                        </p:tav>
                                      </p:tavLst>
                                    </p:anim>
                                    <p:animEffect transition="in" filter="fade">
                                      <p:cBhvr>
                                        <p:cTn id="114" dur="750"/>
                                        <p:tgtEl>
                                          <p:spTgt spid="49"/>
                                        </p:tgtEl>
                                      </p:cBhvr>
                                    </p:animEffect>
                                  </p:childTnLst>
                                </p:cTn>
                              </p:par>
                              <p:par>
                                <p:cTn id="115" presetID="53" presetClass="entr" presetSubtype="16" fill="hold" grpId="0" nodeType="withEffect">
                                  <p:stCondLst>
                                    <p:cond delay="2000"/>
                                  </p:stCondLst>
                                  <p:childTnLst>
                                    <p:set>
                                      <p:cBhvr>
                                        <p:cTn id="116" dur="1" fill="hold">
                                          <p:stCondLst>
                                            <p:cond delay="0"/>
                                          </p:stCondLst>
                                        </p:cTn>
                                        <p:tgtEl>
                                          <p:spTgt spid="59"/>
                                        </p:tgtEl>
                                        <p:attrNameLst>
                                          <p:attrName>style.visibility</p:attrName>
                                        </p:attrNameLst>
                                      </p:cBhvr>
                                      <p:to>
                                        <p:strVal val="visible"/>
                                      </p:to>
                                    </p:set>
                                    <p:anim calcmode="lin" valueType="num">
                                      <p:cBhvr>
                                        <p:cTn id="117" dur="750" fill="hold"/>
                                        <p:tgtEl>
                                          <p:spTgt spid="59"/>
                                        </p:tgtEl>
                                        <p:attrNameLst>
                                          <p:attrName>ppt_w</p:attrName>
                                        </p:attrNameLst>
                                      </p:cBhvr>
                                      <p:tavLst>
                                        <p:tav tm="0">
                                          <p:val>
                                            <p:fltVal val="0"/>
                                          </p:val>
                                        </p:tav>
                                        <p:tav tm="100000">
                                          <p:val>
                                            <p:strVal val="#ppt_w"/>
                                          </p:val>
                                        </p:tav>
                                      </p:tavLst>
                                    </p:anim>
                                    <p:anim calcmode="lin" valueType="num">
                                      <p:cBhvr>
                                        <p:cTn id="118" dur="750" fill="hold"/>
                                        <p:tgtEl>
                                          <p:spTgt spid="59"/>
                                        </p:tgtEl>
                                        <p:attrNameLst>
                                          <p:attrName>ppt_h</p:attrName>
                                        </p:attrNameLst>
                                      </p:cBhvr>
                                      <p:tavLst>
                                        <p:tav tm="0">
                                          <p:val>
                                            <p:fltVal val="0"/>
                                          </p:val>
                                        </p:tav>
                                        <p:tav tm="100000">
                                          <p:val>
                                            <p:strVal val="#ppt_h"/>
                                          </p:val>
                                        </p:tav>
                                      </p:tavLst>
                                    </p:anim>
                                    <p:animEffect transition="in" filter="fade">
                                      <p:cBhvr>
                                        <p:cTn id="119" dur="750"/>
                                        <p:tgtEl>
                                          <p:spTgt spid="59"/>
                                        </p:tgtEl>
                                      </p:cBhvr>
                                    </p:animEffect>
                                  </p:childTnLst>
                                </p:cTn>
                              </p:par>
                              <p:par>
                                <p:cTn id="120" presetID="53" presetClass="entr" presetSubtype="16" fill="hold" grpId="0" nodeType="withEffect">
                                  <p:stCondLst>
                                    <p:cond delay="200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750" fill="hold"/>
                                        <p:tgtEl>
                                          <p:spTgt spid="54"/>
                                        </p:tgtEl>
                                        <p:attrNameLst>
                                          <p:attrName>ppt_w</p:attrName>
                                        </p:attrNameLst>
                                      </p:cBhvr>
                                      <p:tavLst>
                                        <p:tav tm="0">
                                          <p:val>
                                            <p:fltVal val="0"/>
                                          </p:val>
                                        </p:tav>
                                        <p:tav tm="100000">
                                          <p:val>
                                            <p:strVal val="#ppt_w"/>
                                          </p:val>
                                        </p:tav>
                                      </p:tavLst>
                                    </p:anim>
                                    <p:anim calcmode="lin" valueType="num">
                                      <p:cBhvr>
                                        <p:cTn id="123" dur="750" fill="hold"/>
                                        <p:tgtEl>
                                          <p:spTgt spid="54"/>
                                        </p:tgtEl>
                                        <p:attrNameLst>
                                          <p:attrName>ppt_h</p:attrName>
                                        </p:attrNameLst>
                                      </p:cBhvr>
                                      <p:tavLst>
                                        <p:tav tm="0">
                                          <p:val>
                                            <p:fltVal val="0"/>
                                          </p:val>
                                        </p:tav>
                                        <p:tav tm="100000">
                                          <p:val>
                                            <p:strVal val="#ppt_h"/>
                                          </p:val>
                                        </p:tav>
                                      </p:tavLst>
                                    </p:anim>
                                    <p:animEffect transition="in" filter="fade">
                                      <p:cBhvr>
                                        <p:cTn id="124" dur="750"/>
                                        <p:tgtEl>
                                          <p:spTgt spid="54"/>
                                        </p:tgtEl>
                                      </p:cBhvr>
                                    </p:animEffect>
                                  </p:childTnLst>
                                </p:cTn>
                              </p:par>
                              <p:par>
                                <p:cTn id="125" presetID="53" presetClass="entr" presetSubtype="16" fill="hold" grpId="0" nodeType="withEffect">
                                  <p:stCondLst>
                                    <p:cond delay="200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750" fill="hold"/>
                                        <p:tgtEl>
                                          <p:spTgt spid="64"/>
                                        </p:tgtEl>
                                        <p:attrNameLst>
                                          <p:attrName>ppt_w</p:attrName>
                                        </p:attrNameLst>
                                      </p:cBhvr>
                                      <p:tavLst>
                                        <p:tav tm="0">
                                          <p:val>
                                            <p:fltVal val="0"/>
                                          </p:val>
                                        </p:tav>
                                        <p:tav tm="100000">
                                          <p:val>
                                            <p:strVal val="#ppt_w"/>
                                          </p:val>
                                        </p:tav>
                                      </p:tavLst>
                                    </p:anim>
                                    <p:anim calcmode="lin" valueType="num">
                                      <p:cBhvr>
                                        <p:cTn id="128" dur="750" fill="hold"/>
                                        <p:tgtEl>
                                          <p:spTgt spid="64"/>
                                        </p:tgtEl>
                                        <p:attrNameLst>
                                          <p:attrName>ppt_h</p:attrName>
                                        </p:attrNameLst>
                                      </p:cBhvr>
                                      <p:tavLst>
                                        <p:tav tm="0">
                                          <p:val>
                                            <p:fltVal val="0"/>
                                          </p:val>
                                        </p:tav>
                                        <p:tav tm="100000">
                                          <p:val>
                                            <p:strVal val="#ppt_h"/>
                                          </p:val>
                                        </p:tav>
                                      </p:tavLst>
                                    </p:anim>
                                    <p:animEffect transition="in" filter="fade">
                                      <p:cBhvr>
                                        <p:cTn id="129" dur="750"/>
                                        <p:tgtEl>
                                          <p:spTgt spid="64"/>
                                        </p:tgtEl>
                                      </p:cBhvr>
                                    </p:animEffect>
                                  </p:childTnLst>
                                </p:cTn>
                              </p:par>
                              <p:par>
                                <p:cTn id="130" presetID="53" presetClass="entr" presetSubtype="16" fill="hold" grpId="0" nodeType="withEffect">
                                  <p:stCondLst>
                                    <p:cond delay="2000"/>
                                  </p:stCondLst>
                                  <p:childTnLst>
                                    <p:set>
                                      <p:cBhvr>
                                        <p:cTn id="131" dur="1" fill="hold">
                                          <p:stCondLst>
                                            <p:cond delay="0"/>
                                          </p:stCondLst>
                                        </p:cTn>
                                        <p:tgtEl>
                                          <p:spTgt spid="66"/>
                                        </p:tgtEl>
                                        <p:attrNameLst>
                                          <p:attrName>style.visibility</p:attrName>
                                        </p:attrNameLst>
                                      </p:cBhvr>
                                      <p:to>
                                        <p:strVal val="visible"/>
                                      </p:to>
                                    </p:set>
                                    <p:anim calcmode="lin" valueType="num">
                                      <p:cBhvr>
                                        <p:cTn id="132" dur="750" fill="hold"/>
                                        <p:tgtEl>
                                          <p:spTgt spid="66"/>
                                        </p:tgtEl>
                                        <p:attrNameLst>
                                          <p:attrName>ppt_w</p:attrName>
                                        </p:attrNameLst>
                                      </p:cBhvr>
                                      <p:tavLst>
                                        <p:tav tm="0">
                                          <p:val>
                                            <p:fltVal val="0"/>
                                          </p:val>
                                        </p:tav>
                                        <p:tav tm="100000">
                                          <p:val>
                                            <p:strVal val="#ppt_w"/>
                                          </p:val>
                                        </p:tav>
                                      </p:tavLst>
                                    </p:anim>
                                    <p:anim calcmode="lin" valueType="num">
                                      <p:cBhvr>
                                        <p:cTn id="133" dur="750" fill="hold"/>
                                        <p:tgtEl>
                                          <p:spTgt spid="66"/>
                                        </p:tgtEl>
                                        <p:attrNameLst>
                                          <p:attrName>ppt_h</p:attrName>
                                        </p:attrNameLst>
                                      </p:cBhvr>
                                      <p:tavLst>
                                        <p:tav tm="0">
                                          <p:val>
                                            <p:fltVal val="0"/>
                                          </p:val>
                                        </p:tav>
                                        <p:tav tm="100000">
                                          <p:val>
                                            <p:strVal val="#ppt_h"/>
                                          </p:val>
                                        </p:tav>
                                      </p:tavLst>
                                    </p:anim>
                                    <p:animEffect transition="in" filter="fade">
                                      <p:cBhvr>
                                        <p:cTn id="134" dur="750"/>
                                        <p:tgtEl>
                                          <p:spTgt spid="66"/>
                                        </p:tgtEl>
                                      </p:cBhvr>
                                    </p:animEffect>
                                  </p:childTnLst>
                                </p:cTn>
                              </p:par>
                              <p:par>
                                <p:cTn id="135" presetID="53" presetClass="entr" presetSubtype="16" fill="hold" grpId="0" nodeType="withEffect">
                                  <p:stCondLst>
                                    <p:cond delay="2000"/>
                                  </p:stCondLst>
                                  <p:childTnLst>
                                    <p:set>
                                      <p:cBhvr>
                                        <p:cTn id="136" dur="1" fill="hold">
                                          <p:stCondLst>
                                            <p:cond delay="0"/>
                                          </p:stCondLst>
                                        </p:cTn>
                                        <p:tgtEl>
                                          <p:spTgt spid="65"/>
                                        </p:tgtEl>
                                        <p:attrNameLst>
                                          <p:attrName>style.visibility</p:attrName>
                                        </p:attrNameLst>
                                      </p:cBhvr>
                                      <p:to>
                                        <p:strVal val="visible"/>
                                      </p:to>
                                    </p:set>
                                    <p:anim calcmode="lin" valueType="num">
                                      <p:cBhvr>
                                        <p:cTn id="137" dur="750" fill="hold"/>
                                        <p:tgtEl>
                                          <p:spTgt spid="65"/>
                                        </p:tgtEl>
                                        <p:attrNameLst>
                                          <p:attrName>ppt_w</p:attrName>
                                        </p:attrNameLst>
                                      </p:cBhvr>
                                      <p:tavLst>
                                        <p:tav tm="0">
                                          <p:val>
                                            <p:fltVal val="0"/>
                                          </p:val>
                                        </p:tav>
                                        <p:tav tm="100000">
                                          <p:val>
                                            <p:strVal val="#ppt_w"/>
                                          </p:val>
                                        </p:tav>
                                      </p:tavLst>
                                    </p:anim>
                                    <p:anim calcmode="lin" valueType="num">
                                      <p:cBhvr>
                                        <p:cTn id="138" dur="750" fill="hold"/>
                                        <p:tgtEl>
                                          <p:spTgt spid="65"/>
                                        </p:tgtEl>
                                        <p:attrNameLst>
                                          <p:attrName>ppt_h</p:attrName>
                                        </p:attrNameLst>
                                      </p:cBhvr>
                                      <p:tavLst>
                                        <p:tav tm="0">
                                          <p:val>
                                            <p:fltVal val="0"/>
                                          </p:val>
                                        </p:tav>
                                        <p:tav tm="100000">
                                          <p:val>
                                            <p:strVal val="#ppt_h"/>
                                          </p:val>
                                        </p:tav>
                                      </p:tavLst>
                                    </p:anim>
                                    <p:animEffect transition="in" filter="fade">
                                      <p:cBhvr>
                                        <p:cTn id="139" dur="750"/>
                                        <p:tgtEl>
                                          <p:spTgt spid="65"/>
                                        </p:tgtEl>
                                      </p:cBhvr>
                                    </p:animEffect>
                                  </p:childTnLst>
                                </p:cTn>
                              </p:par>
                              <p:par>
                                <p:cTn id="140" presetID="53" presetClass="entr" presetSubtype="16" fill="hold" grpId="0" nodeType="withEffect">
                                  <p:stCondLst>
                                    <p:cond delay="2000"/>
                                  </p:stCondLst>
                                  <p:childTnLst>
                                    <p:set>
                                      <p:cBhvr>
                                        <p:cTn id="141" dur="1" fill="hold">
                                          <p:stCondLst>
                                            <p:cond delay="0"/>
                                          </p:stCondLst>
                                        </p:cTn>
                                        <p:tgtEl>
                                          <p:spTgt spid="67"/>
                                        </p:tgtEl>
                                        <p:attrNameLst>
                                          <p:attrName>style.visibility</p:attrName>
                                        </p:attrNameLst>
                                      </p:cBhvr>
                                      <p:to>
                                        <p:strVal val="visible"/>
                                      </p:to>
                                    </p:set>
                                    <p:anim calcmode="lin" valueType="num">
                                      <p:cBhvr>
                                        <p:cTn id="142" dur="750" fill="hold"/>
                                        <p:tgtEl>
                                          <p:spTgt spid="67"/>
                                        </p:tgtEl>
                                        <p:attrNameLst>
                                          <p:attrName>ppt_w</p:attrName>
                                        </p:attrNameLst>
                                      </p:cBhvr>
                                      <p:tavLst>
                                        <p:tav tm="0">
                                          <p:val>
                                            <p:fltVal val="0"/>
                                          </p:val>
                                        </p:tav>
                                        <p:tav tm="100000">
                                          <p:val>
                                            <p:strVal val="#ppt_w"/>
                                          </p:val>
                                        </p:tav>
                                      </p:tavLst>
                                    </p:anim>
                                    <p:anim calcmode="lin" valueType="num">
                                      <p:cBhvr>
                                        <p:cTn id="143" dur="750" fill="hold"/>
                                        <p:tgtEl>
                                          <p:spTgt spid="67"/>
                                        </p:tgtEl>
                                        <p:attrNameLst>
                                          <p:attrName>ppt_h</p:attrName>
                                        </p:attrNameLst>
                                      </p:cBhvr>
                                      <p:tavLst>
                                        <p:tav tm="0">
                                          <p:val>
                                            <p:fltVal val="0"/>
                                          </p:val>
                                        </p:tav>
                                        <p:tav tm="100000">
                                          <p:val>
                                            <p:strVal val="#ppt_h"/>
                                          </p:val>
                                        </p:tav>
                                      </p:tavLst>
                                    </p:anim>
                                    <p:animEffect transition="in" filter="fade">
                                      <p:cBhvr>
                                        <p:cTn id="144" dur="750"/>
                                        <p:tgtEl>
                                          <p:spTgt spid="67"/>
                                        </p:tgtEl>
                                      </p:cBhvr>
                                    </p:animEffect>
                                  </p:childTnLst>
                                </p:cTn>
                              </p:par>
                              <p:par>
                                <p:cTn id="145" presetID="53" presetClass="entr" presetSubtype="16" fill="hold" nodeType="withEffect">
                                  <p:stCondLst>
                                    <p:cond delay="2000"/>
                                  </p:stCondLst>
                                  <p:childTnLst>
                                    <p:set>
                                      <p:cBhvr>
                                        <p:cTn id="146" dur="1" fill="hold">
                                          <p:stCondLst>
                                            <p:cond delay="0"/>
                                          </p:stCondLst>
                                        </p:cTn>
                                        <p:tgtEl>
                                          <p:spTgt spid="68"/>
                                        </p:tgtEl>
                                        <p:attrNameLst>
                                          <p:attrName>style.visibility</p:attrName>
                                        </p:attrNameLst>
                                      </p:cBhvr>
                                      <p:to>
                                        <p:strVal val="visible"/>
                                      </p:to>
                                    </p:set>
                                    <p:anim calcmode="lin" valueType="num">
                                      <p:cBhvr>
                                        <p:cTn id="147" dur="750" fill="hold"/>
                                        <p:tgtEl>
                                          <p:spTgt spid="68"/>
                                        </p:tgtEl>
                                        <p:attrNameLst>
                                          <p:attrName>ppt_w</p:attrName>
                                        </p:attrNameLst>
                                      </p:cBhvr>
                                      <p:tavLst>
                                        <p:tav tm="0">
                                          <p:val>
                                            <p:fltVal val="0"/>
                                          </p:val>
                                        </p:tav>
                                        <p:tav tm="100000">
                                          <p:val>
                                            <p:strVal val="#ppt_w"/>
                                          </p:val>
                                        </p:tav>
                                      </p:tavLst>
                                    </p:anim>
                                    <p:anim calcmode="lin" valueType="num">
                                      <p:cBhvr>
                                        <p:cTn id="148" dur="750" fill="hold"/>
                                        <p:tgtEl>
                                          <p:spTgt spid="68"/>
                                        </p:tgtEl>
                                        <p:attrNameLst>
                                          <p:attrName>ppt_h</p:attrName>
                                        </p:attrNameLst>
                                      </p:cBhvr>
                                      <p:tavLst>
                                        <p:tav tm="0">
                                          <p:val>
                                            <p:fltVal val="0"/>
                                          </p:val>
                                        </p:tav>
                                        <p:tav tm="100000">
                                          <p:val>
                                            <p:strVal val="#ppt_h"/>
                                          </p:val>
                                        </p:tav>
                                      </p:tavLst>
                                    </p:anim>
                                    <p:animEffect transition="in" filter="fade">
                                      <p:cBhvr>
                                        <p:cTn id="149" dur="750"/>
                                        <p:tgtEl>
                                          <p:spTgt spid="68"/>
                                        </p:tgtEl>
                                      </p:cBhvr>
                                    </p:animEffect>
                                  </p:childTnLst>
                                </p:cTn>
                              </p:par>
                              <p:par>
                                <p:cTn id="150" presetID="22" presetClass="entr" presetSubtype="8" fill="hold" grpId="0" nodeType="withEffect">
                                  <p:stCondLst>
                                    <p:cond delay="2500"/>
                                  </p:stCondLst>
                                  <p:childTnLst>
                                    <p:set>
                                      <p:cBhvr>
                                        <p:cTn id="151" dur="1" fill="hold">
                                          <p:stCondLst>
                                            <p:cond delay="0"/>
                                          </p:stCondLst>
                                        </p:cTn>
                                        <p:tgtEl>
                                          <p:spTgt spid="72"/>
                                        </p:tgtEl>
                                        <p:attrNameLst>
                                          <p:attrName>style.visibility</p:attrName>
                                        </p:attrNameLst>
                                      </p:cBhvr>
                                      <p:to>
                                        <p:strVal val="visible"/>
                                      </p:to>
                                    </p:set>
                                    <p:animEffect transition="in" filter="wipe(left)">
                                      <p:cBhvr>
                                        <p:cTn id="152" dur="750"/>
                                        <p:tgtEl>
                                          <p:spTgt spid="72"/>
                                        </p:tgtEl>
                                      </p:cBhvr>
                                    </p:animEffect>
                                  </p:childTnLst>
                                </p:cTn>
                              </p:par>
                              <p:par>
                                <p:cTn id="153" presetID="22" presetClass="entr" presetSubtype="8" fill="hold" grpId="0" nodeType="withEffect">
                                  <p:stCondLst>
                                    <p:cond delay="2500"/>
                                  </p:stCondLst>
                                  <p:childTnLst>
                                    <p:set>
                                      <p:cBhvr>
                                        <p:cTn id="154" dur="1" fill="hold">
                                          <p:stCondLst>
                                            <p:cond delay="0"/>
                                          </p:stCondLst>
                                        </p:cTn>
                                        <p:tgtEl>
                                          <p:spTgt spid="76"/>
                                        </p:tgtEl>
                                        <p:attrNameLst>
                                          <p:attrName>style.visibility</p:attrName>
                                        </p:attrNameLst>
                                      </p:cBhvr>
                                      <p:to>
                                        <p:strVal val="visible"/>
                                      </p:to>
                                    </p:set>
                                    <p:animEffect transition="in" filter="wipe(left)">
                                      <p:cBhvr>
                                        <p:cTn id="155" dur="750"/>
                                        <p:tgtEl>
                                          <p:spTgt spid="76"/>
                                        </p:tgtEl>
                                      </p:cBhvr>
                                    </p:animEffect>
                                  </p:childTnLst>
                                </p:cTn>
                              </p:par>
                              <p:par>
                                <p:cTn id="156" presetID="22" presetClass="entr" presetSubtype="8" fill="hold" grpId="0" nodeType="withEffect">
                                  <p:stCondLst>
                                    <p:cond delay="2500"/>
                                  </p:stCondLst>
                                  <p:childTnLst>
                                    <p:set>
                                      <p:cBhvr>
                                        <p:cTn id="157" dur="1" fill="hold">
                                          <p:stCondLst>
                                            <p:cond delay="0"/>
                                          </p:stCondLst>
                                        </p:cTn>
                                        <p:tgtEl>
                                          <p:spTgt spid="74"/>
                                        </p:tgtEl>
                                        <p:attrNameLst>
                                          <p:attrName>style.visibility</p:attrName>
                                        </p:attrNameLst>
                                      </p:cBhvr>
                                      <p:to>
                                        <p:strVal val="visible"/>
                                      </p:to>
                                    </p:set>
                                    <p:animEffect transition="in" filter="wipe(left)">
                                      <p:cBhvr>
                                        <p:cTn id="158" dur="750"/>
                                        <p:tgtEl>
                                          <p:spTgt spid="74"/>
                                        </p:tgtEl>
                                      </p:cBhvr>
                                    </p:animEffect>
                                  </p:childTnLst>
                                </p:cTn>
                              </p:par>
                              <p:par>
                                <p:cTn id="159" presetID="22" presetClass="entr" presetSubtype="8" fill="hold" grpId="0" nodeType="withEffect">
                                  <p:stCondLst>
                                    <p:cond delay="2500"/>
                                  </p:stCondLst>
                                  <p:childTnLst>
                                    <p:set>
                                      <p:cBhvr>
                                        <p:cTn id="160" dur="1" fill="hold">
                                          <p:stCondLst>
                                            <p:cond delay="0"/>
                                          </p:stCondLst>
                                        </p:cTn>
                                        <p:tgtEl>
                                          <p:spTgt spid="78"/>
                                        </p:tgtEl>
                                        <p:attrNameLst>
                                          <p:attrName>style.visibility</p:attrName>
                                        </p:attrNameLst>
                                      </p:cBhvr>
                                      <p:to>
                                        <p:strVal val="visible"/>
                                      </p:to>
                                    </p:set>
                                    <p:animEffect transition="in" filter="wipe(left)">
                                      <p:cBhvr>
                                        <p:cTn id="161" dur="750"/>
                                        <p:tgtEl>
                                          <p:spTgt spid="78"/>
                                        </p:tgtEl>
                                      </p:cBhvr>
                                    </p:animEffect>
                                  </p:childTnLst>
                                </p:cTn>
                              </p:par>
                              <p:par>
                                <p:cTn id="162" presetID="22" presetClass="entr" presetSubtype="2" fill="hold" grpId="0" nodeType="withEffect">
                                  <p:stCondLst>
                                    <p:cond delay="2500"/>
                                  </p:stCondLst>
                                  <p:childTnLst>
                                    <p:set>
                                      <p:cBhvr>
                                        <p:cTn id="163" dur="1" fill="hold">
                                          <p:stCondLst>
                                            <p:cond delay="0"/>
                                          </p:stCondLst>
                                        </p:cTn>
                                        <p:tgtEl>
                                          <p:spTgt spid="73"/>
                                        </p:tgtEl>
                                        <p:attrNameLst>
                                          <p:attrName>style.visibility</p:attrName>
                                        </p:attrNameLst>
                                      </p:cBhvr>
                                      <p:to>
                                        <p:strVal val="visible"/>
                                      </p:to>
                                    </p:set>
                                    <p:animEffect transition="in" filter="wipe(right)">
                                      <p:cBhvr>
                                        <p:cTn id="164" dur="750"/>
                                        <p:tgtEl>
                                          <p:spTgt spid="73"/>
                                        </p:tgtEl>
                                      </p:cBhvr>
                                    </p:animEffect>
                                  </p:childTnLst>
                                </p:cTn>
                              </p:par>
                              <p:par>
                                <p:cTn id="165" presetID="22" presetClass="entr" presetSubtype="2" fill="hold" grpId="0" nodeType="withEffect">
                                  <p:stCondLst>
                                    <p:cond delay="2500"/>
                                  </p:stCondLst>
                                  <p:childTnLst>
                                    <p:set>
                                      <p:cBhvr>
                                        <p:cTn id="166" dur="1" fill="hold">
                                          <p:stCondLst>
                                            <p:cond delay="0"/>
                                          </p:stCondLst>
                                        </p:cTn>
                                        <p:tgtEl>
                                          <p:spTgt spid="77"/>
                                        </p:tgtEl>
                                        <p:attrNameLst>
                                          <p:attrName>style.visibility</p:attrName>
                                        </p:attrNameLst>
                                      </p:cBhvr>
                                      <p:to>
                                        <p:strVal val="visible"/>
                                      </p:to>
                                    </p:set>
                                    <p:animEffect transition="in" filter="wipe(right)">
                                      <p:cBhvr>
                                        <p:cTn id="167" dur="750"/>
                                        <p:tgtEl>
                                          <p:spTgt spid="77"/>
                                        </p:tgtEl>
                                      </p:cBhvr>
                                    </p:animEffect>
                                  </p:childTnLst>
                                </p:cTn>
                              </p:par>
                              <p:par>
                                <p:cTn id="168" presetID="22" presetClass="entr" presetSubtype="2" fill="hold" grpId="0" nodeType="withEffect">
                                  <p:stCondLst>
                                    <p:cond delay="2500"/>
                                  </p:stCondLst>
                                  <p:childTnLst>
                                    <p:set>
                                      <p:cBhvr>
                                        <p:cTn id="169" dur="1" fill="hold">
                                          <p:stCondLst>
                                            <p:cond delay="0"/>
                                          </p:stCondLst>
                                        </p:cTn>
                                        <p:tgtEl>
                                          <p:spTgt spid="71"/>
                                        </p:tgtEl>
                                        <p:attrNameLst>
                                          <p:attrName>style.visibility</p:attrName>
                                        </p:attrNameLst>
                                      </p:cBhvr>
                                      <p:to>
                                        <p:strVal val="visible"/>
                                      </p:to>
                                    </p:set>
                                    <p:animEffect transition="in" filter="wipe(right)">
                                      <p:cBhvr>
                                        <p:cTn id="170" dur="750"/>
                                        <p:tgtEl>
                                          <p:spTgt spid="71"/>
                                        </p:tgtEl>
                                      </p:cBhvr>
                                    </p:animEffect>
                                  </p:childTnLst>
                                </p:cTn>
                              </p:par>
                              <p:par>
                                <p:cTn id="171" presetID="22" presetClass="entr" presetSubtype="2" fill="hold" grpId="0" nodeType="withEffect">
                                  <p:stCondLst>
                                    <p:cond delay="2500"/>
                                  </p:stCondLst>
                                  <p:childTnLst>
                                    <p:set>
                                      <p:cBhvr>
                                        <p:cTn id="172" dur="1" fill="hold">
                                          <p:stCondLst>
                                            <p:cond delay="0"/>
                                          </p:stCondLst>
                                        </p:cTn>
                                        <p:tgtEl>
                                          <p:spTgt spid="75"/>
                                        </p:tgtEl>
                                        <p:attrNameLst>
                                          <p:attrName>style.visibility</p:attrName>
                                        </p:attrNameLst>
                                      </p:cBhvr>
                                      <p:to>
                                        <p:strVal val="visible"/>
                                      </p:to>
                                    </p:set>
                                    <p:animEffect transition="in" filter="wipe(right)">
                                      <p:cBhvr>
                                        <p:cTn id="173"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Graphic spid="46" grpId="0">
        <p:bldAsOne/>
      </p:bldGraphic>
      <p:bldGraphic spid="46" grpId="2">
        <p:bldAsOne/>
      </p:bldGraphic>
      <p:bldP spid="47" grpId="0" animBg="1"/>
      <p:bldP spid="49" grpId="0"/>
      <p:bldGraphic spid="51" grpId="0">
        <p:bldAsOne/>
      </p:bldGraphic>
      <p:bldGraphic spid="51" grpId="2">
        <p:bldAsOne/>
      </p:bldGraphic>
      <p:bldP spid="52" grpId="0" animBg="1"/>
      <p:bldP spid="54" grpId="0"/>
      <p:bldGraphic spid="56" grpId="0">
        <p:bldAsOne/>
      </p:bldGraphic>
      <p:bldGraphic spid="56" grpId="2">
        <p:bldAsOne/>
      </p:bldGraphic>
      <p:bldP spid="57" grpId="0" animBg="1"/>
      <p:bldP spid="59" grpId="0"/>
      <p:bldGraphic spid="61" grpId="0">
        <p:bldAsOne/>
      </p:bldGraphic>
      <p:bldGraphic spid="61" grpId="2">
        <p:bldAsOne/>
      </p:bldGraphic>
      <p:bldP spid="62" grpId="0" animBg="1"/>
      <p:bldP spid="64" grpId="0"/>
      <p:bldP spid="65" grpId="0" animBg="1"/>
      <p:bldP spid="66" grpId="0" animBg="1"/>
      <p:bldP spid="67" grpId="0" animBg="1"/>
      <p:bldP spid="71" grpId="0"/>
      <p:bldP spid="72" grpId="0"/>
      <p:bldP spid="73" grpId="0"/>
      <p:bldP spid="74" grpId="0"/>
      <p:bldP spid="75" grpId="0"/>
      <p:bldP spid="76" grpId="0"/>
      <p:bldP spid="77" grpId="0"/>
      <p:bldP spid="78" grpId="0"/>
      <p:bldP spid="80" grpId="0" animBg="1"/>
      <p:bldP spid="8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1787526"/>
            <a:ext cx="12192000" cy="2814531"/>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03</a:t>
            </a:r>
            <a:endParaRPr lang="zh-CN" altLang="en-US" sz="3200" b="1" dirty="0">
              <a:solidFill>
                <a:schemeClr val="accent2"/>
              </a:solidFill>
            </a:endParaRPr>
          </a:p>
        </p:txBody>
      </p:sp>
      <p:sp>
        <p:nvSpPr>
          <p:cNvPr id="6" name="文本框 5"/>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7" name="矩形 6"/>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sp>
        <p:nvSpPr>
          <p:cNvPr id="8" name="椭圆 7"/>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5026025" y="1414463"/>
            <a:ext cx="2143125" cy="4524375"/>
            <a:chOff x="5026025" y="1414463"/>
            <a:chExt cx="2143125" cy="4524375"/>
          </a:xfrm>
          <a:effectLst>
            <a:outerShdw blurRad="419100" dist="419100" dir="2700000" algn="tl" rotWithShape="0">
              <a:schemeClr val="bg2">
                <a:lumMod val="50000"/>
                <a:alpha val="40000"/>
              </a:schemeClr>
            </a:outerShdw>
          </a:effectLst>
        </p:grpSpPr>
        <p:sp>
          <p:nvSpPr>
            <p:cNvPr id="13" name="Freeform 5"/>
            <p:cNvSpPr>
              <a:spLocks noEditPoints="1"/>
            </p:cNvSpPr>
            <p:nvPr/>
          </p:nvSpPr>
          <p:spPr bwMode="auto">
            <a:xfrm>
              <a:off x="5038725" y="1439863"/>
              <a:ext cx="2130425" cy="4498975"/>
            </a:xfrm>
            <a:custGeom>
              <a:avLst/>
              <a:gdLst>
                <a:gd name="T0" fmla="*/ 0 w 1508"/>
                <a:gd name="T1" fmla="*/ 2962 h 3186"/>
                <a:gd name="T2" fmla="*/ 66 w 1508"/>
                <a:gd name="T3" fmla="*/ 3120 h 3186"/>
                <a:gd name="T4" fmla="*/ 224 w 1508"/>
                <a:gd name="T5" fmla="*/ 3186 h 3186"/>
                <a:gd name="T6" fmla="*/ 1284 w 1508"/>
                <a:gd name="T7" fmla="*/ 3186 h 3186"/>
                <a:gd name="T8" fmla="*/ 1442 w 1508"/>
                <a:gd name="T9" fmla="*/ 3120 h 3186"/>
                <a:gd name="T10" fmla="*/ 1508 w 1508"/>
                <a:gd name="T11" fmla="*/ 2962 h 3186"/>
                <a:gd name="T12" fmla="*/ 1508 w 1508"/>
                <a:gd name="T13" fmla="*/ 1508 h 3186"/>
                <a:gd name="T14" fmla="*/ 0 w 1508"/>
                <a:gd name="T15" fmla="*/ 1508 h 3186"/>
                <a:gd name="T16" fmla="*/ 0 w 1508"/>
                <a:gd name="T17" fmla="*/ 2962 h 3186"/>
                <a:gd name="T18" fmla="*/ 1442 w 1508"/>
                <a:gd name="T19" fmla="*/ 66 h 3186"/>
                <a:gd name="T20" fmla="*/ 1284 w 1508"/>
                <a:gd name="T21" fmla="*/ 0 h 3186"/>
                <a:gd name="T22" fmla="*/ 224 w 1508"/>
                <a:gd name="T23" fmla="*/ 0 h 3186"/>
                <a:gd name="T24" fmla="*/ 66 w 1508"/>
                <a:gd name="T25" fmla="*/ 66 h 3186"/>
                <a:gd name="T26" fmla="*/ 0 w 1508"/>
                <a:gd name="T27" fmla="*/ 224 h 3186"/>
                <a:gd name="T28" fmla="*/ 0 w 1508"/>
                <a:gd name="T29" fmla="*/ 1508 h 3186"/>
                <a:gd name="T30" fmla="*/ 1508 w 1508"/>
                <a:gd name="T31" fmla="*/ 1508 h 3186"/>
                <a:gd name="T32" fmla="*/ 1508 w 1508"/>
                <a:gd name="T33" fmla="*/ 224 h 3186"/>
                <a:gd name="T34" fmla="*/ 1442 w 1508"/>
                <a:gd name="T35" fmla="*/ 66 h 3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8" h="3186">
                  <a:moveTo>
                    <a:pt x="0" y="2962"/>
                  </a:moveTo>
                  <a:cubicBezTo>
                    <a:pt x="0" y="3022"/>
                    <a:pt x="23" y="3078"/>
                    <a:pt x="66" y="3120"/>
                  </a:cubicBezTo>
                  <a:cubicBezTo>
                    <a:pt x="108" y="3163"/>
                    <a:pt x="164" y="3186"/>
                    <a:pt x="224" y="3186"/>
                  </a:cubicBezTo>
                  <a:cubicBezTo>
                    <a:pt x="1284" y="3186"/>
                    <a:pt x="1284" y="3186"/>
                    <a:pt x="1284" y="3186"/>
                  </a:cubicBezTo>
                  <a:cubicBezTo>
                    <a:pt x="1344" y="3186"/>
                    <a:pt x="1400" y="3163"/>
                    <a:pt x="1442" y="3120"/>
                  </a:cubicBezTo>
                  <a:cubicBezTo>
                    <a:pt x="1485" y="3078"/>
                    <a:pt x="1508" y="3022"/>
                    <a:pt x="1508" y="2962"/>
                  </a:cubicBezTo>
                  <a:cubicBezTo>
                    <a:pt x="1508" y="1508"/>
                    <a:pt x="1508" y="1508"/>
                    <a:pt x="1508" y="1508"/>
                  </a:cubicBezTo>
                  <a:cubicBezTo>
                    <a:pt x="0" y="1508"/>
                    <a:pt x="0" y="1508"/>
                    <a:pt x="0" y="1508"/>
                  </a:cubicBezTo>
                  <a:cubicBezTo>
                    <a:pt x="0" y="2962"/>
                    <a:pt x="0" y="2962"/>
                    <a:pt x="0" y="2962"/>
                  </a:cubicBezTo>
                  <a:moveTo>
                    <a:pt x="1442" y="66"/>
                  </a:moveTo>
                  <a:cubicBezTo>
                    <a:pt x="1400" y="23"/>
                    <a:pt x="1344" y="0"/>
                    <a:pt x="1284" y="0"/>
                  </a:cubicBezTo>
                  <a:cubicBezTo>
                    <a:pt x="224" y="0"/>
                    <a:pt x="224" y="0"/>
                    <a:pt x="224" y="0"/>
                  </a:cubicBezTo>
                  <a:cubicBezTo>
                    <a:pt x="164" y="0"/>
                    <a:pt x="108" y="23"/>
                    <a:pt x="66" y="66"/>
                  </a:cubicBezTo>
                  <a:cubicBezTo>
                    <a:pt x="23" y="108"/>
                    <a:pt x="0" y="164"/>
                    <a:pt x="0" y="224"/>
                  </a:cubicBezTo>
                  <a:cubicBezTo>
                    <a:pt x="0" y="1508"/>
                    <a:pt x="0" y="1508"/>
                    <a:pt x="0" y="1508"/>
                  </a:cubicBezTo>
                  <a:cubicBezTo>
                    <a:pt x="1508" y="1508"/>
                    <a:pt x="1508" y="1508"/>
                    <a:pt x="1508" y="1508"/>
                  </a:cubicBezTo>
                  <a:cubicBezTo>
                    <a:pt x="1508" y="224"/>
                    <a:pt x="1508" y="224"/>
                    <a:pt x="1508" y="224"/>
                  </a:cubicBezTo>
                  <a:cubicBezTo>
                    <a:pt x="1508" y="164"/>
                    <a:pt x="1485" y="108"/>
                    <a:pt x="1442" y="66"/>
                  </a:cubicBezTo>
                </a:path>
              </a:pathLst>
            </a:custGeom>
            <a:solidFill>
              <a:srgbClr val="0708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Oval 8"/>
            <p:cNvSpPr>
              <a:spLocks noChangeArrowheads="1"/>
            </p:cNvSpPr>
            <p:nvPr/>
          </p:nvSpPr>
          <p:spPr bwMode="auto">
            <a:xfrm>
              <a:off x="5924550" y="5416551"/>
              <a:ext cx="381000" cy="381000"/>
            </a:xfrm>
            <a:prstGeom prst="ellipse">
              <a:avLst/>
            </a:pr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Oval 9"/>
            <p:cNvSpPr>
              <a:spLocks noChangeArrowheads="1"/>
            </p:cNvSpPr>
            <p:nvPr/>
          </p:nvSpPr>
          <p:spPr bwMode="auto">
            <a:xfrm>
              <a:off x="5943600" y="5435601"/>
              <a:ext cx="342900" cy="342900"/>
            </a:xfrm>
            <a:prstGeom prst="ellipse">
              <a:avLst/>
            </a:prstGeom>
            <a:solidFill>
              <a:srgbClr val="0708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0"/>
            <p:cNvSpPr>
              <a:spLocks/>
            </p:cNvSpPr>
            <p:nvPr/>
          </p:nvSpPr>
          <p:spPr bwMode="auto">
            <a:xfrm>
              <a:off x="5913438" y="1787526"/>
              <a:ext cx="395288" cy="84138"/>
            </a:xfrm>
            <a:custGeom>
              <a:avLst/>
              <a:gdLst>
                <a:gd name="T0" fmla="*/ 250 w 280"/>
                <a:gd name="T1" fmla="*/ 0 h 60"/>
                <a:gd name="T2" fmla="*/ 30 w 280"/>
                <a:gd name="T3" fmla="*/ 0 h 60"/>
                <a:gd name="T4" fmla="*/ 0 w 280"/>
                <a:gd name="T5" fmla="*/ 30 h 60"/>
                <a:gd name="T6" fmla="*/ 30 w 280"/>
                <a:gd name="T7" fmla="*/ 60 h 60"/>
                <a:gd name="T8" fmla="*/ 250 w 280"/>
                <a:gd name="T9" fmla="*/ 60 h 60"/>
                <a:gd name="T10" fmla="*/ 280 w 280"/>
                <a:gd name="T11" fmla="*/ 30 h 60"/>
                <a:gd name="T12" fmla="*/ 250 w 28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80" h="60">
                  <a:moveTo>
                    <a:pt x="250" y="0"/>
                  </a:moveTo>
                  <a:cubicBezTo>
                    <a:pt x="30" y="0"/>
                    <a:pt x="30" y="0"/>
                    <a:pt x="30" y="0"/>
                  </a:cubicBezTo>
                  <a:cubicBezTo>
                    <a:pt x="13" y="0"/>
                    <a:pt x="0" y="13"/>
                    <a:pt x="0" y="30"/>
                  </a:cubicBezTo>
                  <a:cubicBezTo>
                    <a:pt x="0" y="47"/>
                    <a:pt x="13" y="60"/>
                    <a:pt x="30" y="60"/>
                  </a:cubicBezTo>
                  <a:cubicBezTo>
                    <a:pt x="250" y="60"/>
                    <a:pt x="250" y="60"/>
                    <a:pt x="250" y="60"/>
                  </a:cubicBezTo>
                  <a:cubicBezTo>
                    <a:pt x="267" y="60"/>
                    <a:pt x="280" y="47"/>
                    <a:pt x="280" y="30"/>
                  </a:cubicBezTo>
                  <a:cubicBezTo>
                    <a:pt x="280" y="13"/>
                    <a:pt x="267" y="0"/>
                    <a:pt x="250" y="0"/>
                  </a:cubicBez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Oval 11"/>
            <p:cNvSpPr>
              <a:spLocks noChangeArrowheads="1"/>
            </p:cNvSpPr>
            <p:nvPr/>
          </p:nvSpPr>
          <p:spPr bwMode="auto">
            <a:xfrm>
              <a:off x="6073775" y="1619251"/>
              <a:ext cx="79375" cy="79375"/>
            </a:xfrm>
            <a:prstGeom prst="ellipse">
              <a:avLst/>
            </a:pr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2"/>
            <p:cNvSpPr>
              <a:spLocks/>
            </p:cNvSpPr>
            <p:nvPr/>
          </p:nvSpPr>
          <p:spPr bwMode="auto">
            <a:xfrm>
              <a:off x="6475413" y="1414463"/>
              <a:ext cx="344488" cy="25400"/>
            </a:xfrm>
            <a:custGeom>
              <a:avLst/>
              <a:gdLst>
                <a:gd name="T0" fmla="*/ 210 w 217"/>
                <a:gd name="T1" fmla="*/ 0 h 16"/>
                <a:gd name="T2" fmla="*/ 9 w 217"/>
                <a:gd name="T3" fmla="*/ 0 h 16"/>
                <a:gd name="T4" fmla="*/ 0 w 217"/>
                <a:gd name="T5" fmla="*/ 5 h 16"/>
                <a:gd name="T6" fmla="*/ 0 w 217"/>
                <a:gd name="T7" fmla="*/ 16 h 16"/>
                <a:gd name="T8" fmla="*/ 217 w 217"/>
                <a:gd name="T9" fmla="*/ 16 h 16"/>
                <a:gd name="T10" fmla="*/ 217 w 217"/>
                <a:gd name="T11" fmla="*/ 5 h 16"/>
                <a:gd name="T12" fmla="*/ 210 w 21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17" h="16">
                  <a:moveTo>
                    <a:pt x="210" y="0"/>
                  </a:moveTo>
                  <a:lnTo>
                    <a:pt x="9" y="0"/>
                  </a:lnTo>
                  <a:lnTo>
                    <a:pt x="0" y="5"/>
                  </a:lnTo>
                  <a:lnTo>
                    <a:pt x="0" y="16"/>
                  </a:lnTo>
                  <a:lnTo>
                    <a:pt x="217" y="16"/>
                  </a:lnTo>
                  <a:lnTo>
                    <a:pt x="217" y="5"/>
                  </a:lnTo>
                  <a:lnTo>
                    <a:pt x="210" y="0"/>
                  </a:lnTo>
                  <a:close/>
                </a:path>
              </a:pathLst>
            </a:custGeom>
            <a:solidFill>
              <a:srgbClr val="0100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3"/>
            <p:cNvSpPr>
              <a:spLocks/>
            </p:cNvSpPr>
            <p:nvPr/>
          </p:nvSpPr>
          <p:spPr bwMode="auto">
            <a:xfrm>
              <a:off x="5026025" y="2058988"/>
              <a:ext cx="25400" cy="206375"/>
            </a:xfrm>
            <a:custGeom>
              <a:avLst/>
              <a:gdLst>
                <a:gd name="T0" fmla="*/ 6 w 18"/>
                <a:gd name="T1" fmla="*/ 0 h 146"/>
                <a:gd name="T2" fmla="*/ 0 w 18"/>
                <a:gd name="T3" fmla="*/ 6 h 146"/>
                <a:gd name="T4" fmla="*/ 0 w 18"/>
                <a:gd name="T5" fmla="*/ 140 h 146"/>
                <a:gd name="T6" fmla="*/ 6 w 18"/>
                <a:gd name="T7" fmla="*/ 146 h 146"/>
                <a:gd name="T8" fmla="*/ 18 w 18"/>
                <a:gd name="T9" fmla="*/ 146 h 146"/>
                <a:gd name="T10" fmla="*/ 18 w 18"/>
                <a:gd name="T11" fmla="*/ 0 h 146"/>
                <a:gd name="T12" fmla="*/ 6 w 18"/>
                <a:gd name="T13" fmla="*/ 0 h 146"/>
              </a:gdLst>
              <a:ahLst/>
              <a:cxnLst>
                <a:cxn ang="0">
                  <a:pos x="T0" y="T1"/>
                </a:cxn>
                <a:cxn ang="0">
                  <a:pos x="T2" y="T3"/>
                </a:cxn>
                <a:cxn ang="0">
                  <a:pos x="T4" y="T5"/>
                </a:cxn>
                <a:cxn ang="0">
                  <a:pos x="T6" y="T7"/>
                </a:cxn>
                <a:cxn ang="0">
                  <a:pos x="T8" y="T9"/>
                </a:cxn>
                <a:cxn ang="0">
                  <a:pos x="T10" y="T11"/>
                </a:cxn>
                <a:cxn ang="0">
                  <a:pos x="T12" y="T13"/>
                </a:cxn>
              </a:cxnLst>
              <a:rect l="0" t="0" r="r" b="b"/>
              <a:pathLst>
                <a:path w="18" h="146">
                  <a:moveTo>
                    <a:pt x="6" y="0"/>
                  </a:moveTo>
                  <a:cubicBezTo>
                    <a:pt x="3" y="3"/>
                    <a:pt x="2" y="4"/>
                    <a:pt x="0" y="6"/>
                  </a:cubicBezTo>
                  <a:cubicBezTo>
                    <a:pt x="0" y="140"/>
                    <a:pt x="0" y="140"/>
                    <a:pt x="0" y="140"/>
                  </a:cubicBezTo>
                  <a:cubicBezTo>
                    <a:pt x="2" y="142"/>
                    <a:pt x="3" y="143"/>
                    <a:pt x="6" y="146"/>
                  </a:cubicBezTo>
                  <a:cubicBezTo>
                    <a:pt x="18" y="146"/>
                    <a:pt x="18" y="146"/>
                    <a:pt x="18" y="146"/>
                  </a:cubicBezTo>
                  <a:cubicBezTo>
                    <a:pt x="18" y="0"/>
                    <a:pt x="18" y="0"/>
                    <a:pt x="18" y="0"/>
                  </a:cubicBezTo>
                  <a:lnTo>
                    <a:pt x="6" y="0"/>
                  </a:lnTo>
                  <a:close/>
                </a:path>
              </a:pathLst>
            </a:custGeom>
            <a:solidFill>
              <a:srgbClr val="0708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4"/>
            <p:cNvSpPr>
              <a:spLocks/>
            </p:cNvSpPr>
            <p:nvPr/>
          </p:nvSpPr>
          <p:spPr bwMode="auto">
            <a:xfrm>
              <a:off x="5026025" y="2484438"/>
              <a:ext cx="25400" cy="158750"/>
            </a:xfrm>
            <a:custGeom>
              <a:avLst/>
              <a:gdLst>
                <a:gd name="T0" fmla="*/ 6 w 18"/>
                <a:gd name="T1" fmla="*/ 0 h 112"/>
                <a:gd name="T2" fmla="*/ 0 w 18"/>
                <a:gd name="T3" fmla="*/ 6 h 112"/>
                <a:gd name="T4" fmla="*/ 0 w 18"/>
                <a:gd name="T5" fmla="*/ 106 h 112"/>
                <a:gd name="T6" fmla="*/ 6 w 18"/>
                <a:gd name="T7" fmla="*/ 112 h 112"/>
                <a:gd name="T8" fmla="*/ 18 w 18"/>
                <a:gd name="T9" fmla="*/ 112 h 112"/>
                <a:gd name="T10" fmla="*/ 18 w 18"/>
                <a:gd name="T11" fmla="*/ 0 h 112"/>
                <a:gd name="T12" fmla="*/ 6 w 18"/>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8" h="112">
                  <a:moveTo>
                    <a:pt x="6" y="0"/>
                  </a:moveTo>
                  <a:cubicBezTo>
                    <a:pt x="3" y="3"/>
                    <a:pt x="2" y="4"/>
                    <a:pt x="0" y="6"/>
                  </a:cubicBezTo>
                  <a:cubicBezTo>
                    <a:pt x="0" y="106"/>
                    <a:pt x="0" y="106"/>
                    <a:pt x="0" y="106"/>
                  </a:cubicBezTo>
                  <a:cubicBezTo>
                    <a:pt x="2" y="108"/>
                    <a:pt x="3" y="109"/>
                    <a:pt x="6" y="112"/>
                  </a:cubicBezTo>
                  <a:cubicBezTo>
                    <a:pt x="18" y="112"/>
                    <a:pt x="18" y="112"/>
                    <a:pt x="18" y="112"/>
                  </a:cubicBezTo>
                  <a:cubicBezTo>
                    <a:pt x="18" y="0"/>
                    <a:pt x="18" y="0"/>
                    <a:pt x="18" y="0"/>
                  </a:cubicBezTo>
                  <a:lnTo>
                    <a:pt x="6" y="0"/>
                  </a:lnTo>
                  <a:close/>
                </a:path>
              </a:pathLst>
            </a:custGeom>
            <a:solidFill>
              <a:srgbClr val="0708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5"/>
            <p:cNvSpPr>
              <a:spLocks/>
            </p:cNvSpPr>
            <p:nvPr/>
          </p:nvSpPr>
          <p:spPr bwMode="auto">
            <a:xfrm>
              <a:off x="5026025" y="2860676"/>
              <a:ext cx="25400" cy="158750"/>
            </a:xfrm>
            <a:custGeom>
              <a:avLst/>
              <a:gdLst>
                <a:gd name="T0" fmla="*/ 6 w 18"/>
                <a:gd name="T1" fmla="*/ 0 h 112"/>
                <a:gd name="T2" fmla="*/ 0 w 18"/>
                <a:gd name="T3" fmla="*/ 6 h 112"/>
                <a:gd name="T4" fmla="*/ 0 w 18"/>
                <a:gd name="T5" fmla="*/ 106 h 112"/>
                <a:gd name="T6" fmla="*/ 6 w 18"/>
                <a:gd name="T7" fmla="*/ 112 h 112"/>
                <a:gd name="T8" fmla="*/ 18 w 18"/>
                <a:gd name="T9" fmla="*/ 112 h 112"/>
                <a:gd name="T10" fmla="*/ 18 w 18"/>
                <a:gd name="T11" fmla="*/ 0 h 112"/>
                <a:gd name="T12" fmla="*/ 6 w 18"/>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8" h="112">
                  <a:moveTo>
                    <a:pt x="6" y="0"/>
                  </a:moveTo>
                  <a:cubicBezTo>
                    <a:pt x="3" y="3"/>
                    <a:pt x="2" y="4"/>
                    <a:pt x="0" y="6"/>
                  </a:cubicBezTo>
                  <a:cubicBezTo>
                    <a:pt x="0" y="106"/>
                    <a:pt x="0" y="106"/>
                    <a:pt x="0" y="106"/>
                  </a:cubicBezTo>
                  <a:cubicBezTo>
                    <a:pt x="2" y="108"/>
                    <a:pt x="3" y="109"/>
                    <a:pt x="6" y="112"/>
                  </a:cubicBezTo>
                  <a:cubicBezTo>
                    <a:pt x="18" y="112"/>
                    <a:pt x="18" y="112"/>
                    <a:pt x="18" y="112"/>
                  </a:cubicBezTo>
                  <a:cubicBezTo>
                    <a:pt x="18" y="0"/>
                    <a:pt x="18" y="0"/>
                    <a:pt x="18" y="0"/>
                  </a:cubicBezTo>
                  <a:lnTo>
                    <a:pt x="6" y="0"/>
                  </a:lnTo>
                  <a:close/>
                </a:path>
              </a:pathLst>
            </a:custGeom>
            <a:solidFill>
              <a:srgbClr val="0708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rcRect t="588" r="5202"/>
            <a:stretch>
              <a:fillRect/>
            </a:stretch>
          </p:blipFill>
          <p:spPr>
            <a:xfrm>
              <a:off x="5201444" y="2078038"/>
              <a:ext cx="1819275" cy="3219450"/>
            </a:xfrm>
            <a:custGeom>
              <a:avLst/>
              <a:gdLst>
                <a:gd name="connsiteX0" fmla="*/ 0 w 1819275"/>
                <a:gd name="connsiteY0" fmla="*/ 0 h 3219450"/>
                <a:gd name="connsiteX1" fmla="*/ 1819275 w 1819275"/>
                <a:gd name="connsiteY1" fmla="*/ 0 h 3219450"/>
                <a:gd name="connsiteX2" fmla="*/ 1819275 w 1819275"/>
                <a:gd name="connsiteY2" fmla="*/ 3219450 h 3219450"/>
                <a:gd name="connsiteX3" fmla="*/ 0 w 1819275"/>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1819275" h="3219450">
                  <a:moveTo>
                    <a:pt x="0" y="0"/>
                  </a:moveTo>
                  <a:lnTo>
                    <a:pt x="1819275" y="0"/>
                  </a:lnTo>
                  <a:lnTo>
                    <a:pt x="1819275" y="3219450"/>
                  </a:lnTo>
                  <a:lnTo>
                    <a:pt x="0" y="3219450"/>
                  </a:lnTo>
                  <a:close/>
                </a:path>
              </a:pathLst>
            </a:custGeom>
          </p:spPr>
        </p:pic>
      </p:grpSp>
      <p:sp>
        <p:nvSpPr>
          <p:cNvPr id="28" name="文本框 27"/>
          <p:cNvSpPr txBox="1"/>
          <p:nvPr/>
        </p:nvSpPr>
        <p:spPr>
          <a:xfrm>
            <a:off x="8011974" y="2225034"/>
            <a:ext cx="2797247" cy="338554"/>
          </a:xfrm>
          <a:prstGeom prst="rect">
            <a:avLst/>
          </a:prstGeom>
          <a:noFill/>
        </p:spPr>
        <p:txBody>
          <a:bodyPr wrap="square" rtlCol="0">
            <a:spAutoFit/>
          </a:bodyPr>
          <a:lstStyle/>
          <a:p>
            <a:r>
              <a:rPr lang="en-US" altLang="zh-CN" sz="1600" dirty="0">
                <a:solidFill>
                  <a:schemeClr val="accent2"/>
                </a:solidFill>
                <a:latin typeface="+mj-lt"/>
              </a:rPr>
              <a:t>Power Point 2013</a:t>
            </a:r>
          </a:p>
        </p:txBody>
      </p:sp>
      <p:sp>
        <p:nvSpPr>
          <p:cNvPr id="29" name="矩形 28"/>
          <p:cNvSpPr/>
          <p:nvPr/>
        </p:nvSpPr>
        <p:spPr>
          <a:xfrm>
            <a:off x="8011975" y="2529548"/>
            <a:ext cx="3541851" cy="757130"/>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Knowledge can change your fate and your English can your accomplish your future.</a:t>
            </a:r>
            <a:r>
              <a:rPr lang="en-US" altLang="zh-CN" sz="1200" dirty="0">
                <a:solidFill>
                  <a:schemeClr val="tx1">
                    <a:lumMod val="75000"/>
                    <a:lumOff val="25000"/>
                    <a:alpha val="90000"/>
                  </a:schemeClr>
                </a:solidFill>
              </a:rPr>
              <a:t> The best preparation.</a:t>
            </a:r>
            <a:endParaRPr lang="zh-CN" altLang="en-US" sz="1200" dirty="0">
              <a:solidFill>
                <a:schemeClr val="tx1">
                  <a:lumMod val="75000"/>
                  <a:lumOff val="25000"/>
                  <a:alpha val="90000"/>
                </a:schemeClr>
              </a:solidFill>
            </a:endParaRPr>
          </a:p>
        </p:txBody>
      </p:sp>
      <p:sp>
        <p:nvSpPr>
          <p:cNvPr id="30" name="文本框 29"/>
          <p:cNvSpPr txBox="1"/>
          <p:nvPr/>
        </p:nvSpPr>
        <p:spPr>
          <a:xfrm>
            <a:off x="8011975" y="3581963"/>
            <a:ext cx="2206946" cy="338554"/>
          </a:xfrm>
          <a:prstGeom prst="rect">
            <a:avLst/>
          </a:prstGeom>
          <a:noFill/>
        </p:spPr>
        <p:txBody>
          <a:bodyPr wrap="square" rtlCol="0">
            <a:spAutoFit/>
          </a:bodyPr>
          <a:lstStyle/>
          <a:p>
            <a:r>
              <a:rPr lang="en-US" altLang="zh-CN" sz="1600" dirty="0">
                <a:solidFill>
                  <a:schemeClr val="accent2"/>
                </a:solidFill>
                <a:latin typeface="+mj-lt"/>
              </a:rPr>
              <a:t>Photoshop Cs6</a:t>
            </a:r>
          </a:p>
        </p:txBody>
      </p:sp>
      <p:sp>
        <p:nvSpPr>
          <p:cNvPr id="31" name="矩形 30"/>
          <p:cNvSpPr/>
          <p:nvPr/>
        </p:nvSpPr>
        <p:spPr>
          <a:xfrm>
            <a:off x="8011974" y="3886477"/>
            <a:ext cx="3541851" cy="757130"/>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Don't aim for success if you want it ; and just an do what you love and believe in, and it will come naturally.</a:t>
            </a:r>
            <a:endParaRPr lang="zh-CN" altLang="en-US" sz="1200" dirty="0">
              <a:solidFill>
                <a:schemeClr val="tx1">
                  <a:lumMod val="75000"/>
                  <a:lumOff val="25000"/>
                </a:schemeClr>
              </a:solidFill>
            </a:endParaRPr>
          </a:p>
        </p:txBody>
      </p:sp>
      <p:sp>
        <p:nvSpPr>
          <p:cNvPr id="32" name="文本框 31"/>
          <p:cNvSpPr txBox="1"/>
          <p:nvPr/>
        </p:nvSpPr>
        <p:spPr>
          <a:xfrm>
            <a:off x="8011974" y="4938893"/>
            <a:ext cx="2424884" cy="338554"/>
          </a:xfrm>
          <a:prstGeom prst="rect">
            <a:avLst/>
          </a:prstGeom>
          <a:noFill/>
        </p:spPr>
        <p:txBody>
          <a:bodyPr wrap="square" rtlCol="0">
            <a:spAutoFit/>
          </a:bodyPr>
          <a:lstStyle/>
          <a:p>
            <a:r>
              <a:rPr lang="en-US" altLang="zh-CN" sz="1600" dirty="0">
                <a:solidFill>
                  <a:schemeClr val="accent2"/>
                </a:solidFill>
                <a:latin typeface="+mj-lt"/>
              </a:rPr>
              <a:t>Adobe Illustrator</a:t>
            </a:r>
          </a:p>
        </p:txBody>
      </p:sp>
      <p:sp>
        <p:nvSpPr>
          <p:cNvPr id="33" name="矩形 32"/>
          <p:cNvSpPr/>
          <p:nvPr/>
        </p:nvSpPr>
        <p:spPr>
          <a:xfrm>
            <a:off x="8011974" y="5243407"/>
            <a:ext cx="3541851"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You cannot improve your past , but you will can improve your future.</a:t>
            </a:r>
            <a:endParaRPr lang="zh-CN" altLang="en-US" sz="1200" dirty="0">
              <a:solidFill>
                <a:schemeClr val="tx1">
                  <a:lumMod val="75000"/>
                  <a:lumOff val="25000"/>
                </a:schemeClr>
              </a:solidFill>
            </a:endParaRPr>
          </a:p>
        </p:txBody>
      </p:sp>
      <p:sp>
        <p:nvSpPr>
          <p:cNvPr id="34" name="Freeform 7"/>
          <p:cNvSpPr>
            <a:spLocks/>
          </p:cNvSpPr>
          <p:nvPr/>
        </p:nvSpPr>
        <p:spPr bwMode="auto">
          <a:xfrm>
            <a:off x="7486148" y="2151199"/>
            <a:ext cx="424232" cy="48622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chemeClr val="bg1">
                  <a:lumMod val="85000"/>
                </a:schemeClr>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6" name="Freeform 7"/>
          <p:cNvSpPr>
            <a:spLocks/>
          </p:cNvSpPr>
          <p:nvPr/>
        </p:nvSpPr>
        <p:spPr bwMode="auto">
          <a:xfrm>
            <a:off x="7486148" y="4865058"/>
            <a:ext cx="424232" cy="48622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chemeClr val="bg1">
                  <a:lumMod val="85000"/>
                </a:schemeClr>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7" name="文本框 36"/>
          <p:cNvSpPr txBox="1"/>
          <p:nvPr/>
        </p:nvSpPr>
        <p:spPr>
          <a:xfrm>
            <a:off x="7418290" y="2213490"/>
            <a:ext cx="558792"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02</a:t>
            </a:r>
            <a:endParaRPr lang="zh-CN" altLang="en-US" sz="2000" b="1" dirty="0">
              <a:solidFill>
                <a:schemeClr val="tx1">
                  <a:lumMod val="75000"/>
                  <a:lumOff val="25000"/>
                </a:schemeClr>
              </a:solidFill>
            </a:endParaRPr>
          </a:p>
        </p:txBody>
      </p:sp>
      <p:sp>
        <p:nvSpPr>
          <p:cNvPr id="39" name="文本框 38"/>
          <p:cNvSpPr txBox="1"/>
          <p:nvPr/>
        </p:nvSpPr>
        <p:spPr>
          <a:xfrm>
            <a:off x="7418868" y="4917350"/>
            <a:ext cx="558792"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06</a:t>
            </a:r>
            <a:endParaRPr lang="zh-CN" altLang="en-US" sz="2000" b="1" dirty="0">
              <a:solidFill>
                <a:schemeClr val="tx1">
                  <a:lumMod val="75000"/>
                  <a:lumOff val="25000"/>
                </a:schemeClr>
              </a:solidFill>
            </a:endParaRPr>
          </a:p>
        </p:txBody>
      </p:sp>
      <p:sp>
        <p:nvSpPr>
          <p:cNvPr id="40" name="文本框 39"/>
          <p:cNvSpPr txBox="1"/>
          <p:nvPr/>
        </p:nvSpPr>
        <p:spPr>
          <a:xfrm>
            <a:off x="1348022" y="2225034"/>
            <a:ext cx="2797247" cy="338554"/>
          </a:xfrm>
          <a:prstGeom prst="rect">
            <a:avLst/>
          </a:prstGeom>
          <a:noFill/>
        </p:spPr>
        <p:txBody>
          <a:bodyPr wrap="square" rtlCol="0">
            <a:spAutoFit/>
          </a:bodyPr>
          <a:lstStyle/>
          <a:p>
            <a:pPr algn="r"/>
            <a:r>
              <a:rPr lang="en-US" altLang="zh-CN" sz="1600" dirty="0">
                <a:solidFill>
                  <a:schemeClr val="accent2"/>
                </a:solidFill>
                <a:latin typeface="+mj-lt"/>
              </a:rPr>
              <a:t>Power Point 2013</a:t>
            </a:r>
          </a:p>
        </p:txBody>
      </p:sp>
      <p:sp>
        <p:nvSpPr>
          <p:cNvPr id="41" name="矩形 40"/>
          <p:cNvSpPr/>
          <p:nvPr/>
        </p:nvSpPr>
        <p:spPr>
          <a:xfrm>
            <a:off x="603418" y="2529548"/>
            <a:ext cx="3541851" cy="757130"/>
          </a:xfrm>
          <a:prstGeom prst="rect">
            <a:avLst/>
          </a:prstGeom>
        </p:spPr>
        <p:txBody>
          <a:bodyPr wrap="square">
            <a:spAutoFit/>
          </a:bodyPr>
          <a:lstStyle/>
          <a:p>
            <a:pPr algn="r">
              <a:lnSpc>
                <a:spcPct val="120000"/>
              </a:lnSpc>
            </a:pPr>
            <a:r>
              <a:rPr lang="en-US" altLang="zh-CN" sz="1200" dirty="0">
                <a:solidFill>
                  <a:schemeClr val="tx1">
                    <a:lumMod val="75000"/>
                    <a:lumOff val="25000"/>
                  </a:schemeClr>
                </a:solidFill>
              </a:rPr>
              <a:t>Knowledge can change your fate and your English can your accomplish your future.</a:t>
            </a:r>
            <a:r>
              <a:rPr lang="en-US" altLang="zh-CN" sz="1200" dirty="0">
                <a:solidFill>
                  <a:schemeClr val="tx1">
                    <a:lumMod val="75000"/>
                    <a:lumOff val="25000"/>
                    <a:alpha val="90000"/>
                  </a:schemeClr>
                </a:solidFill>
              </a:rPr>
              <a:t> The best preparation.</a:t>
            </a:r>
            <a:endParaRPr lang="zh-CN" altLang="en-US" sz="1200" dirty="0">
              <a:solidFill>
                <a:schemeClr val="tx1">
                  <a:lumMod val="75000"/>
                  <a:lumOff val="25000"/>
                  <a:alpha val="90000"/>
                </a:schemeClr>
              </a:solidFill>
            </a:endParaRPr>
          </a:p>
        </p:txBody>
      </p:sp>
      <p:sp>
        <p:nvSpPr>
          <p:cNvPr id="42" name="文本框 41"/>
          <p:cNvSpPr txBox="1"/>
          <p:nvPr/>
        </p:nvSpPr>
        <p:spPr>
          <a:xfrm>
            <a:off x="1938323" y="3581963"/>
            <a:ext cx="2206946" cy="338554"/>
          </a:xfrm>
          <a:prstGeom prst="rect">
            <a:avLst/>
          </a:prstGeom>
          <a:noFill/>
        </p:spPr>
        <p:txBody>
          <a:bodyPr wrap="square" rtlCol="0">
            <a:spAutoFit/>
          </a:bodyPr>
          <a:lstStyle/>
          <a:p>
            <a:pPr algn="r"/>
            <a:r>
              <a:rPr lang="en-US" altLang="zh-CN" sz="1600" dirty="0">
                <a:solidFill>
                  <a:schemeClr val="accent2"/>
                </a:solidFill>
                <a:latin typeface="+mj-lt"/>
              </a:rPr>
              <a:t>Photoshop Cs6</a:t>
            </a:r>
          </a:p>
        </p:txBody>
      </p:sp>
      <p:sp>
        <p:nvSpPr>
          <p:cNvPr id="43" name="矩形 42"/>
          <p:cNvSpPr/>
          <p:nvPr/>
        </p:nvSpPr>
        <p:spPr>
          <a:xfrm>
            <a:off x="603418" y="3886477"/>
            <a:ext cx="3541851" cy="757130"/>
          </a:xfrm>
          <a:prstGeom prst="rect">
            <a:avLst/>
          </a:prstGeom>
        </p:spPr>
        <p:txBody>
          <a:bodyPr wrap="square">
            <a:spAutoFit/>
          </a:bodyPr>
          <a:lstStyle/>
          <a:p>
            <a:pPr algn="r">
              <a:lnSpc>
                <a:spcPct val="120000"/>
              </a:lnSpc>
            </a:pPr>
            <a:r>
              <a:rPr lang="en-US" altLang="zh-CN" sz="1200" dirty="0">
                <a:solidFill>
                  <a:schemeClr val="tx1">
                    <a:lumMod val="75000"/>
                    <a:lumOff val="25000"/>
                  </a:schemeClr>
                </a:solidFill>
              </a:rPr>
              <a:t>Don't aim for success if you want it ; and just an do what you love and believe in, and it will come naturally.</a:t>
            </a:r>
            <a:endParaRPr lang="zh-CN" altLang="en-US" sz="1200" dirty="0">
              <a:solidFill>
                <a:schemeClr val="tx1">
                  <a:lumMod val="75000"/>
                  <a:lumOff val="25000"/>
                </a:schemeClr>
              </a:solidFill>
            </a:endParaRPr>
          </a:p>
        </p:txBody>
      </p:sp>
      <p:sp>
        <p:nvSpPr>
          <p:cNvPr id="44" name="文本框 43"/>
          <p:cNvSpPr txBox="1"/>
          <p:nvPr/>
        </p:nvSpPr>
        <p:spPr>
          <a:xfrm>
            <a:off x="1720385" y="4938893"/>
            <a:ext cx="2424884" cy="338554"/>
          </a:xfrm>
          <a:prstGeom prst="rect">
            <a:avLst/>
          </a:prstGeom>
          <a:noFill/>
        </p:spPr>
        <p:txBody>
          <a:bodyPr wrap="square" rtlCol="0">
            <a:spAutoFit/>
          </a:bodyPr>
          <a:lstStyle/>
          <a:p>
            <a:pPr algn="r"/>
            <a:r>
              <a:rPr lang="en-US" altLang="zh-CN" sz="1600" dirty="0">
                <a:solidFill>
                  <a:schemeClr val="accent2"/>
                </a:solidFill>
                <a:latin typeface="+mj-lt"/>
              </a:rPr>
              <a:t>Adobe Illustrator</a:t>
            </a:r>
          </a:p>
        </p:txBody>
      </p:sp>
      <p:sp>
        <p:nvSpPr>
          <p:cNvPr id="45" name="矩形 44"/>
          <p:cNvSpPr/>
          <p:nvPr/>
        </p:nvSpPr>
        <p:spPr>
          <a:xfrm>
            <a:off x="603418" y="5243407"/>
            <a:ext cx="3541851" cy="535531"/>
          </a:xfrm>
          <a:prstGeom prst="rect">
            <a:avLst/>
          </a:prstGeom>
        </p:spPr>
        <p:txBody>
          <a:bodyPr wrap="square">
            <a:spAutoFit/>
          </a:bodyPr>
          <a:lstStyle/>
          <a:p>
            <a:pPr algn="r">
              <a:lnSpc>
                <a:spcPct val="120000"/>
              </a:lnSpc>
            </a:pPr>
            <a:r>
              <a:rPr lang="en-US" altLang="zh-CN" sz="1200" dirty="0">
                <a:solidFill>
                  <a:schemeClr val="tx1">
                    <a:lumMod val="75000"/>
                    <a:lumOff val="25000"/>
                  </a:schemeClr>
                </a:solidFill>
              </a:rPr>
              <a:t>You cannot improve your past , but you will can improve your future. Once time is.</a:t>
            </a:r>
            <a:endParaRPr lang="zh-CN" altLang="en-US" sz="1200" dirty="0">
              <a:solidFill>
                <a:schemeClr val="tx1">
                  <a:lumMod val="75000"/>
                  <a:lumOff val="25000"/>
                </a:schemeClr>
              </a:solidFill>
            </a:endParaRPr>
          </a:p>
        </p:txBody>
      </p:sp>
      <p:sp>
        <p:nvSpPr>
          <p:cNvPr id="46" name="Freeform 7"/>
          <p:cNvSpPr>
            <a:spLocks/>
          </p:cNvSpPr>
          <p:nvPr/>
        </p:nvSpPr>
        <p:spPr bwMode="auto">
          <a:xfrm>
            <a:off x="4279829" y="2151199"/>
            <a:ext cx="424232" cy="48622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chemeClr val="bg1">
                  <a:lumMod val="85000"/>
                </a:schemeClr>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8" name="Freeform 7"/>
          <p:cNvSpPr>
            <a:spLocks/>
          </p:cNvSpPr>
          <p:nvPr/>
        </p:nvSpPr>
        <p:spPr bwMode="auto">
          <a:xfrm>
            <a:off x="4279829" y="4865058"/>
            <a:ext cx="424232" cy="48622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chemeClr val="bg1">
                  <a:lumMod val="85000"/>
                </a:schemeClr>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9" name="文本框 48"/>
          <p:cNvSpPr txBox="1"/>
          <p:nvPr/>
        </p:nvSpPr>
        <p:spPr>
          <a:xfrm>
            <a:off x="4231021" y="2213490"/>
            <a:ext cx="558792"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01</a:t>
            </a:r>
            <a:endParaRPr lang="zh-CN" altLang="en-US" sz="2000" b="1" dirty="0">
              <a:solidFill>
                <a:schemeClr val="tx1">
                  <a:lumMod val="75000"/>
                  <a:lumOff val="25000"/>
                </a:schemeClr>
              </a:solidFill>
            </a:endParaRPr>
          </a:p>
        </p:txBody>
      </p:sp>
      <p:sp>
        <p:nvSpPr>
          <p:cNvPr id="51" name="文本框 50"/>
          <p:cNvSpPr txBox="1"/>
          <p:nvPr/>
        </p:nvSpPr>
        <p:spPr>
          <a:xfrm>
            <a:off x="4212549" y="4917350"/>
            <a:ext cx="558792"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05</a:t>
            </a:r>
            <a:endParaRPr lang="zh-CN" altLang="en-US" sz="2000" b="1" dirty="0">
              <a:solidFill>
                <a:schemeClr val="tx1">
                  <a:lumMod val="75000"/>
                  <a:lumOff val="25000"/>
                </a:schemeClr>
              </a:solidFill>
            </a:endParaRPr>
          </a:p>
        </p:txBody>
      </p:sp>
      <p:sp>
        <p:nvSpPr>
          <p:cNvPr id="35" name="Freeform 7"/>
          <p:cNvSpPr>
            <a:spLocks/>
          </p:cNvSpPr>
          <p:nvPr/>
        </p:nvSpPr>
        <p:spPr bwMode="auto">
          <a:xfrm>
            <a:off x="7486148" y="3508128"/>
            <a:ext cx="424232" cy="48622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chemeClr val="bg1">
                  <a:lumMod val="85000"/>
                </a:schemeClr>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8" name="文本框 37"/>
          <p:cNvSpPr txBox="1"/>
          <p:nvPr/>
        </p:nvSpPr>
        <p:spPr>
          <a:xfrm>
            <a:off x="7418868" y="3554989"/>
            <a:ext cx="558792"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04</a:t>
            </a:r>
            <a:endParaRPr lang="zh-CN" altLang="en-US" sz="2000" b="1" dirty="0">
              <a:solidFill>
                <a:schemeClr val="tx1">
                  <a:lumMod val="75000"/>
                  <a:lumOff val="25000"/>
                </a:schemeClr>
              </a:solidFill>
            </a:endParaRPr>
          </a:p>
        </p:txBody>
      </p:sp>
      <p:sp>
        <p:nvSpPr>
          <p:cNvPr id="47" name="Freeform 7"/>
          <p:cNvSpPr>
            <a:spLocks/>
          </p:cNvSpPr>
          <p:nvPr/>
        </p:nvSpPr>
        <p:spPr bwMode="auto">
          <a:xfrm>
            <a:off x="4279829" y="3508128"/>
            <a:ext cx="424232" cy="48622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chemeClr val="bg1">
                  <a:lumMod val="85000"/>
                </a:schemeClr>
              </a:gs>
            </a:gsLst>
            <a:lin ang="13500000" scaled="1"/>
            <a:tileRect/>
          </a:gra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50" name="文本框 49"/>
          <p:cNvSpPr txBox="1"/>
          <p:nvPr/>
        </p:nvSpPr>
        <p:spPr>
          <a:xfrm>
            <a:off x="4212549" y="3554989"/>
            <a:ext cx="558792"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03</a:t>
            </a:r>
            <a:endParaRPr lang="zh-CN" altLang="en-US" sz="2000" b="1" dirty="0">
              <a:solidFill>
                <a:schemeClr val="tx1">
                  <a:lumMod val="75000"/>
                  <a:lumOff val="25000"/>
                </a:schemeClr>
              </a:solidFill>
            </a:endParaRPr>
          </a:p>
        </p:txBody>
      </p:sp>
    </p:spTree>
    <p:extLst>
      <p:ext uri="{BB962C8B-B14F-4D97-AF65-F5344CB8AC3E}">
        <p14:creationId xmlns:p14="http://schemas.microsoft.com/office/powerpoint/2010/main" val="8876709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42" presetClass="path" presetSubtype="0" decel="30000" fill="hold" nodeType="withEffect">
                                  <p:stCondLst>
                                    <p:cond delay="0"/>
                                  </p:stCondLst>
                                  <p:childTnLst>
                                    <p:animMotion origin="layout" path="M -2.5E-6 -0.03981 L -2.5E-6 0.0787 " pathEditMode="relative" rAng="0" ptsTypes="AA">
                                      <p:cBhvr>
                                        <p:cTn id="8" dur="750" spd="-100000" fill="hold"/>
                                        <p:tgtEl>
                                          <p:spTgt spid="22"/>
                                        </p:tgtEl>
                                        <p:attrNameLst>
                                          <p:attrName>ppt_x</p:attrName>
                                          <p:attrName>ppt_y</p:attrName>
                                        </p:attrNameLst>
                                      </p:cBhvr>
                                      <p:rCtr x="0" y="5926"/>
                                    </p:animMotion>
                                  </p:childTnLst>
                                </p:cTn>
                              </p:par>
                              <p:par>
                                <p:cTn id="9" presetID="42" presetClass="path" presetSubtype="0" accel="30000" decel="30000" fill="hold" nodeType="withEffect">
                                  <p:stCondLst>
                                    <p:cond delay="750"/>
                                  </p:stCondLst>
                                  <p:childTnLst>
                                    <p:animMotion origin="layout" path="M -2.5E-6 -0.03981 L -2.5E-6 -3.7037E-7 " pathEditMode="relative" rAng="0" ptsTypes="AA">
                                      <p:cBhvr>
                                        <p:cTn id="10" dur="750" fill="hold"/>
                                        <p:tgtEl>
                                          <p:spTgt spid="22"/>
                                        </p:tgtEl>
                                        <p:attrNameLst>
                                          <p:attrName>ppt_x</p:attrName>
                                          <p:attrName>ppt_y</p:attrName>
                                        </p:attrNameLst>
                                      </p:cBhvr>
                                      <p:rCtr x="0" y="1991"/>
                                    </p:animMotion>
                                  </p:childTnLst>
                                </p:cTn>
                              </p:par>
                              <p:par>
                                <p:cTn id="11" presetID="10" presetClass="entr" presetSubtype="0" fill="hold" grpId="0" nodeType="withEffect">
                                  <p:stCondLst>
                                    <p:cond delay="75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750"/>
                                        <p:tgtEl>
                                          <p:spTgt spid="23"/>
                                        </p:tgtEl>
                                      </p:cBhvr>
                                    </p:animEffect>
                                  </p:childTnLst>
                                </p:cTn>
                              </p:par>
                              <p:par>
                                <p:cTn id="14" presetID="53" presetClass="entr" presetSubtype="16" fill="hold" grpId="0" nodeType="withEffect">
                                  <p:stCondLst>
                                    <p:cond delay="1250"/>
                                  </p:stCondLst>
                                  <p:childTnLst>
                                    <p:set>
                                      <p:cBhvr>
                                        <p:cTn id="15" dur="1" fill="hold">
                                          <p:stCondLst>
                                            <p:cond delay="0"/>
                                          </p:stCondLst>
                                        </p:cTn>
                                        <p:tgtEl>
                                          <p:spTgt spid="47"/>
                                        </p:tgtEl>
                                        <p:attrNameLst>
                                          <p:attrName>style.visibility</p:attrName>
                                        </p:attrNameLst>
                                      </p:cBhvr>
                                      <p:to>
                                        <p:strVal val="visible"/>
                                      </p:to>
                                    </p:set>
                                    <p:anim calcmode="lin" valueType="num">
                                      <p:cBhvr>
                                        <p:cTn id="16" dur="750" fill="hold"/>
                                        <p:tgtEl>
                                          <p:spTgt spid="47"/>
                                        </p:tgtEl>
                                        <p:attrNameLst>
                                          <p:attrName>ppt_w</p:attrName>
                                        </p:attrNameLst>
                                      </p:cBhvr>
                                      <p:tavLst>
                                        <p:tav tm="0">
                                          <p:val>
                                            <p:fltVal val="0"/>
                                          </p:val>
                                        </p:tav>
                                        <p:tav tm="100000">
                                          <p:val>
                                            <p:strVal val="#ppt_w"/>
                                          </p:val>
                                        </p:tav>
                                      </p:tavLst>
                                    </p:anim>
                                    <p:anim calcmode="lin" valueType="num">
                                      <p:cBhvr>
                                        <p:cTn id="17" dur="750" fill="hold"/>
                                        <p:tgtEl>
                                          <p:spTgt spid="47"/>
                                        </p:tgtEl>
                                        <p:attrNameLst>
                                          <p:attrName>ppt_h</p:attrName>
                                        </p:attrNameLst>
                                      </p:cBhvr>
                                      <p:tavLst>
                                        <p:tav tm="0">
                                          <p:val>
                                            <p:fltVal val="0"/>
                                          </p:val>
                                        </p:tav>
                                        <p:tav tm="100000">
                                          <p:val>
                                            <p:strVal val="#ppt_h"/>
                                          </p:val>
                                        </p:tav>
                                      </p:tavLst>
                                    </p:anim>
                                    <p:animEffect transition="in" filter="fade">
                                      <p:cBhvr>
                                        <p:cTn id="18" dur="750"/>
                                        <p:tgtEl>
                                          <p:spTgt spid="47"/>
                                        </p:tgtEl>
                                      </p:cBhvr>
                                    </p:animEffect>
                                  </p:childTnLst>
                                </p:cTn>
                              </p:par>
                              <p:par>
                                <p:cTn id="19" presetID="53" presetClass="entr" presetSubtype="16" fill="hold" grpId="0" nodeType="withEffect">
                                  <p:stCondLst>
                                    <p:cond delay="1250"/>
                                  </p:stCondLst>
                                  <p:childTnLst>
                                    <p:set>
                                      <p:cBhvr>
                                        <p:cTn id="20" dur="1" fill="hold">
                                          <p:stCondLst>
                                            <p:cond delay="0"/>
                                          </p:stCondLst>
                                        </p:cTn>
                                        <p:tgtEl>
                                          <p:spTgt spid="35"/>
                                        </p:tgtEl>
                                        <p:attrNameLst>
                                          <p:attrName>style.visibility</p:attrName>
                                        </p:attrNameLst>
                                      </p:cBhvr>
                                      <p:to>
                                        <p:strVal val="visible"/>
                                      </p:to>
                                    </p:set>
                                    <p:anim calcmode="lin" valueType="num">
                                      <p:cBhvr>
                                        <p:cTn id="21" dur="750" fill="hold"/>
                                        <p:tgtEl>
                                          <p:spTgt spid="35"/>
                                        </p:tgtEl>
                                        <p:attrNameLst>
                                          <p:attrName>ppt_w</p:attrName>
                                        </p:attrNameLst>
                                      </p:cBhvr>
                                      <p:tavLst>
                                        <p:tav tm="0">
                                          <p:val>
                                            <p:fltVal val="0"/>
                                          </p:val>
                                        </p:tav>
                                        <p:tav tm="100000">
                                          <p:val>
                                            <p:strVal val="#ppt_w"/>
                                          </p:val>
                                        </p:tav>
                                      </p:tavLst>
                                    </p:anim>
                                    <p:anim calcmode="lin" valueType="num">
                                      <p:cBhvr>
                                        <p:cTn id="22" dur="750" fill="hold"/>
                                        <p:tgtEl>
                                          <p:spTgt spid="35"/>
                                        </p:tgtEl>
                                        <p:attrNameLst>
                                          <p:attrName>ppt_h</p:attrName>
                                        </p:attrNameLst>
                                      </p:cBhvr>
                                      <p:tavLst>
                                        <p:tav tm="0">
                                          <p:val>
                                            <p:fltVal val="0"/>
                                          </p:val>
                                        </p:tav>
                                        <p:tav tm="100000">
                                          <p:val>
                                            <p:strVal val="#ppt_h"/>
                                          </p:val>
                                        </p:tav>
                                      </p:tavLst>
                                    </p:anim>
                                    <p:animEffect transition="in" filter="fade">
                                      <p:cBhvr>
                                        <p:cTn id="23" dur="750"/>
                                        <p:tgtEl>
                                          <p:spTgt spid="35"/>
                                        </p:tgtEl>
                                      </p:cBhvr>
                                    </p:animEffect>
                                  </p:childTnLst>
                                </p:cTn>
                              </p:par>
                              <p:par>
                                <p:cTn id="24" presetID="1" presetClass="entr" presetSubtype="0" fill="hold" grpId="0" nodeType="withEffect">
                                  <p:stCondLst>
                                    <p:cond delay="2000"/>
                                  </p:stCondLst>
                                  <p:childTnLst>
                                    <p:set>
                                      <p:cBhvr>
                                        <p:cTn id="25" dur="1" fill="hold">
                                          <p:stCondLst>
                                            <p:cond delay="0"/>
                                          </p:stCondLst>
                                        </p:cTn>
                                        <p:tgtEl>
                                          <p:spTgt spid="34"/>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46"/>
                                        </p:tgtEl>
                                        <p:attrNameLst>
                                          <p:attrName>style.visibility</p:attrName>
                                        </p:attrNameLst>
                                      </p:cBhvr>
                                      <p:to>
                                        <p:strVal val="visible"/>
                                      </p:to>
                                    </p:set>
                                  </p:childTnLst>
                                </p:cTn>
                              </p:par>
                              <p:par>
                                <p:cTn id="28" presetID="1" presetClass="entr" presetSubtype="0" fill="hold" grpId="0" nodeType="withEffect">
                                  <p:stCondLst>
                                    <p:cond delay="2000"/>
                                  </p:stCondLst>
                                  <p:childTnLst>
                                    <p:set>
                                      <p:cBhvr>
                                        <p:cTn id="29" dur="1" fill="hold">
                                          <p:stCondLst>
                                            <p:cond delay="0"/>
                                          </p:stCondLst>
                                        </p:cTn>
                                        <p:tgtEl>
                                          <p:spTgt spid="48"/>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36"/>
                                        </p:tgtEl>
                                        <p:attrNameLst>
                                          <p:attrName>style.visibility</p:attrName>
                                        </p:attrNameLst>
                                      </p:cBhvr>
                                      <p:to>
                                        <p:strVal val="visible"/>
                                      </p:to>
                                    </p:set>
                                  </p:childTnLst>
                                </p:cTn>
                              </p:par>
                              <p:par>
                                <p:cTn id="32" presetID="42" presetClass="path" presetSubtype="0" fill="hold" grpId="1" nodeType="withEffect">
                                  <p:stCondLst>
                                    <p:cond delay="2000"/>
                                  </p:stCondLst>
                                  <p:childTnLst>
                                    <p:animMotion origin="layout" path="M -2.08333E-7 -4.07407E-6 L -2.08333E-7 0.1963 " pathEditMode="relative" rAng="0" ptsTypes="AA">
                                      <p:cBhvr>
                                        <p:cTn id="33" dur="750" spd="-100000" fill="hold"/>
                                        <p:tgtEl>
                                          <p:spTgt spid="34"/>
                                        </p:tgtEl>
                                        <p:attrNameLst>
                                          <p:attrName>ppt_x</p:attrName>
                                          <p:attrName>ppt_y</p:attrName>
                                        </p:attrNameLst>
                                      </p:cBhvr>
                                      <p:rCtr x="0" y="9815"/>
                                    </p:animMotion>
                                  </p:childTnLst>
                                </p:cTn>
                              </p:par>
                              <p:par>
                                <p:cTn id="34" presetID="42" presetClass="path" presetSubtype="0" fill="hold" grpId="1" nodeType="withEffect">
                                  <p:stCondLst>
                                    <p:cond delay="2000"/>
                                  </p:stCondLst>
                                  <p:childTnLst>
                                    <p:animMotion origin="layout" path="M 6.25E-7 -4.07407E-6 L 6.25E-7 0.1963 " pathEditMode="relative" rAng="0" ptsTypes="AA">
                                      <p:cBhvr>
                                        <p:cTn id="35" dur="750" spd="-100000" fill="hold"/>
                                        <p:tgtEl>
                                          <p:spTgt spid="46"/>
                                        </p:tgtEl>
                                        <p:attrNameLst>
                                          <p:attrName>ppt_x</p:attrName>
                                          <p:attrName>ppt_y</p:attrName>
                                        </p:attrNameLst>
                                      </p:cBhvr>
                                      <p:rCtr x="0" y="9815"/>
                                    </p:animMotion>
                                  </p:childTnLst>
                                </p:cTn>
                              </p:par>
                              <p:par>
                                <p:cTn id="36" presetID="42" presetClass="path" presetSubtype="0" fill="hold" grpId="1" nodeType="withEffect">
                                  <p:stCondLst>
                                    <p:cond delay="2000"/>
                                  </p:stCondLst>
                                  <p:childTnLst>
                                    <p:animMotion origin="layout" path="M 6.25E-7 2.59259E-6 L 6.25E-7 -0.19815 " pathEditMode="relative" rAng="0" ptsTypes="AA">
                                      <p:cBhvr>
                                        <p:cTn id="37" dur="750" spd="-100000" fill="hold"/>
                                        <p:tgtEl>
                                          <p:spTgt spid="48"/>
                                        </p:tgtEl>
                                        <p:attrNameLst>
                                          <p:attrName>ppt_x</p:attrName>
                                          <p:attrName>ppt_y</p:attrName>
                                        </p:attrNameLst>
                                      </p:cBhvr>
                                      <p:rCtr x="0" y="-9907"/>
                                    </p:animMotion>
                                  </p:childTnLst>
                                </p:cTn>
                              </p:par>
                              <p:par>
                                <p:cTn id="38" presetID="42" presetClass="path" presetSubtype="0" fill="hold" grpId="1" nodeType="withEffect">
                                  <p:stCondLst>
                                    <p:cond delay="2000"/>
                                  </p:stCondLst>
                                  <p:childTnLst>
                                    <p:animMotion origin="layout" path="M -2.08333E-7 2.59259E-6 L -2.08333E-7 -0.19537 " pathEditMode="relative" rAng="0" ptsTypes="AA">
                                      <p:cBhvr>
                                        <p:cTn id="39" dur="750" spd="-100000" fill="hold"/>
                                        <p:tgtEl>
                                          <p:spTgt spid="36"/>
                                        </p:tgtEl>
                                        <p:attrNameLst>
                                          <p:attrName>ppt_x</p:attrName>
                                          <p:attrName>ppt_y</p:attrName>
                                        </p:attrNameLst>
                                      </p:cBhvr>
                                      <p:rCtr x="0" y="-9769"/>
                                    </p:animMotion>
                                  </p:childTnLst>
                                </p:cTn>
                              </p:par>
                              <p:par>
                                <p:cTn id="40" presetID="53" presetClass="entr" presetSubtype="16" fill="hold" grpId="0" nodeType="withEffect">
                                  <p:stCondLst>
                                    <p:cond delay="2750"/>
                                  </p:stCondLst>
                                  <p:childTnLst>
                                    <p:set>
                                      <p:cBhvr>
                                        <p:cTn id="41" dur="1" fill="hold">
                                          <p:stCondLst>
                                            <p:cond delay="0"/>
                                          </p:stCondLst>
                                        </p:cTn>
                                        <p:tgtEl>
                                          <p:spTgt spid="49"/>
                                        </p:tgtEl>
                                        <p:attrNameLst>
                                          <p:attrName>style.visibility</p:attrName>
                                        </p:attrNameLst>
                                      </p:cBhvr>
                                      <p:to>
                                        <p:strVal val="visible"/>
                                      </p:to>
                                    </p:set>
                                    <p:anim calcmode="lin" valueType="num">
                                      <p:cBhvr>
                                        <p:cTn id="42" dur="750" fill="hold"/>
                                        <p:tgtEl>
                                          <p:spTgt spid="49"/>
                                        </p:tgtEl>
                                        <p:attrNameLst>
                                          <p:attrName>ppt_w</p:attrName>
                                        </p:attrNameLst>
                                      </p:cBhvr>
                                      <p:tavLst>
                                        <p:tav tm="0">
                                          <p:val>
                                            <p:fltVal val="0"/>
                                          </p:val>
                                        </p:tav>
                                        <p:tav tm="100000">
                                          <p:val>
                                            <p:strVal val="#ppt_w"/>
                                          </p:val>
                                        </p:tav>
                                      </p:tavLst>
                                    </p:anim>
                                    <p:anim calcmode="lin" valueType="num">
                                      <p:cBhvr>
                                        <p:cTn id="43" dur="750" fill="hold"/>
                                        <p:tgtEl>
                                          <p:spTgt spid="49"/>
                                        </p:tgtEl>
                                        <p:attrNameLst>
                                          <p:attrName>ppt_h</p:attrName>
                                        </p:attrNameLst>
                                      </p:cBhvr>
                                      <p:tavLst>
                                        <p:tav tm="0">
                                          <p:val>
                                            <p:fltVal val="0"/>
                                          </p:val>
                                        </p:tav>
                                        <p:tav tm="100000">
                                          <p:val>
                                            <p:strVal val="#ppt_h"/>
                                          </p:val>
                                        </p:tav>
                                      </p:tavLst>
                                    </p:anim>
                                    <p:animEffect transition="in" filter="fade">
                                      <p:cBhvr>
                                        <p:cTn id="44" dur="750"/>
                                        <p:tgtEl>
                                          <p:spTgt spid="49"/>
                                        </p:tgtEl>
                                      </p:cBhvr>
                                    </p:animEffect>
                                  </p:childTnLst>
                                </p:cTn>
                              </p:par>
                              <p:par>
                                <p:cTn id="45" presetID="53" presetClass="entr" presetSubtype="16" fill="hold" grpId="0" nodeType="withEffect">
                                  <p:stCondLst>
                                    <p:cond delay="2750"/>
                                  </p:stCondLst>
                                  <p:childTnLst>
                                    <p:set>
                                      <p:cBhvr>
                                        <p:cTn id="46" dur="1" fill="hold">
                                          <p:stCondLst>
                                            <p:cond delay="0"/>
                                          </p:stCondLst>
                                        </p:cTn>
                                        <p:tgtEl>
                                          <p:spTgt spid="50"/>
                                        </p:tgtEl>
                                        <p:attrNameLst>
                                          <p:attrName>style.visibility</p:attrName>
                                        </p:attrNameLst>
                                      </p:cBhvr>
                                      <p:to>
                                        <p:strVal val="visible"/>
                                      </p:to>
                                    </p:set>
                                    <p:anim calcmode="lin" valueType="num">
                                      <p:cBhvr>
                                        <p:cTn id="47" dur="750" fill="hold"/>
                                        <p:tgtEl>
                                          <p:spTgt spid="50"/>
                                        </p:tgtEl>
                                        <p:attrNameLst>
                                          <p:attrName>ppt_w</p:attrName>
                                        </p:attrNameLst>
                                      </p:cBhvr>
                                      <p:tavLst>
                                        <p:tav tm="0">
                                          <p:val>
                                            <p:fltVal val="0"/>
                                          </p:val>
                                        </p:tav>
                                        <p:tav tm="100000">
                                          <p:val>
                                            <p:strVal val="#ppt_w"/>
                                          </p:val>
                                        </p:tav>
                                      </p:tavLst>
                                    </p:anim>
                                    <p:anim calcmode="lin" valueType="num">
                                      <p:cBhvr>
                                        <p:cTn id="48" dur="750" fill="hold"/>
                                        <p:tgtEl>
                                          <p:spTgt spid="50"/>
                                        </p:tgtEl>
                                        <p:attrNameLst>
                                          <p:attrName>ppt_h</p:attrName>
                                        </p:attrNameLst>
                                      </p:cBhvr>
                                      <p:tavLst>
                                        <p:tav tm="0">
                                          <p:val>
                                            <p:fltVal val="0"/>
                                          </p:val>
                                        </p:tav>
                                        <p:tav tm="100000">
                                          <p:val>
                                            <p:strVal val="#ppt_h"/>
                                          </p:val>
                                        </p:tav>
                                      </p:tavLst>
                                    </p:anim>
                                    <p:animEffect transition="in" filter="fade">
                                      <p:cBhvr>
                                        <p:cTn id="49" dur="750"/>
                                        <p:tgtEl>
                                          <p:spTgt spid="50"/>
                                        </p:tgtEl>
                                      </p:cBhvr>
                                    </p:animEffect>
                                  </p:childTnLst>
                                </p:cTn>
                              </p:par>
                              <p:par>
                                <p:cTn id="50" presetID="53" presetClass="entr" presetSubtype="16" fill="hold" grpId="0" nodeType="withEffect">
                                  <p:stCondLst>
                                    <p:cond delay="2750"/>
                                  </p:stCondLst>
                                  <p:childTnLst>
                                    <p:set>
                                      <p:cBhvr>
                                        <p:cTn id="51" dur="1" fill="hold">
                                          <p:stCondLst>
                                            <p:cond delay="0"/>
                                          </p:stCondLst>
                                        </p:cTn>
                                        <p:tgtEl>
                                          <p:spTgt spid="51"/>
                                        </p:tgtEl>
                                        <p:attrNameLst>
                                          <p:attrName>style.visibility</p:attrName>
                                        </p:attrNameLst>
                                      </p:cBhvr>
                                      <p:to>
                                        <p:strVal val="visible"/>
                                      </p:to>
                                    </p:set>
                                    <p:anim calcmode="lin" valueType="num">
                                      <p:cBhvr>
                                        <p:cTn id="52" dur="750" fill="hold"/>
                                        <p:tgtEl>
                                          <p:spTgt spid="51"/>
                                        </p:tgtEl>
                                        <p:attrNameLst>
                                          <p:attrName>ppt_w</p:attrName>
                                        </p:attrNameLst>
                                      </p:cBhvr>
                                      <p:tavLst>
                                        <p:tav tm="0">
                                          <p:val>
                                            <p:fltVal val="0"/>
                                          </p:val>
                                        </p:tav>
                                        <p:tav tm="100000">
                                          <p:val>
                                            <p:strVal val="#ppt_w"/>
                                          </p:val>
                                        </p:tav>
                                      </p:tavLst>
                                    </p:anim>
                                    <p:anim calcmode="lin" valueType="num">
                                      <p:cBhvr>
                                        <p:cTn id="53" dur="750" fill="hold"/>
                                        <p:tgtEl>
                                          <p:spTgt spid="51"/>
                                        </p:tgtEl>
                                        <p:attrNameLst>
                                          <p:attrName>ppt_h</p:attrName>
                                        </p:attrNameLst>
                                      </p:cBhvr>
                                      <p:tavLst>
                                        <p:tav tm="0">
                                          <p:val>
                                            <p:fltVal val="0"/>
                                          </p:val>
                                        </p:tav>
                                        <p:tav tm="100000">
                                          <p:val>
                                            <p:strVal val="#ppt_h"/>
                                          </p:val>
                                        </p:tav>
                                      </p:tavLst>
                                    </p:anim>
                                    <p:animEffect transition="in" filter="fade">
                                      <p:cBhvr>
                                        <p:cTn id="54" dur="750"/>
                                        <p:tgtEl>
                                          <p:spTgt spid="51"/>
                                        </p:tgtEl>
                                      </p:cBhvr>
                                    </p:animEffect>
                                  </p:childTnLst>
                                </p:cTn>
                              </p:par>
                              <p:par>
                                <p:cTn id="55" presetID="53" presetClass="entr" presetSubtype="16" fill="hold" grpId="0" nodeType="withEffect">
                                  <p:stCondLst>
                                    <p:cond delay="2750"/>
                                  </p:stCondLst>
                                  <p:childTnLst>
                                    <p:set>
                                      <p:cBhvr>
                                        <p:cTn id="56" dur="1" fill="hold">
                                          <p:stCondLst>
                                            <p:cond delay="0"/>
                                          </p:stCondLst>
                                        </p:cTn>
                                        <p:tgtEl>
                                          <p:spTgt spid="37"/>
                                        </p:tgtEl>
                                        <p:attrNameLst>
                                          <p:attrName>style.visibility</p:attrName>
                                        </p:attrNameLst>
                                      </p:cBhvr>
                                      <p:to>
                                        <p:strVal val="visible"/>
                                      </p:to>
                                    </p:set>
                                    <p:anim calcmode="lin" valueType="num">
                                      <p:cBhvr>
                                        <p:cTn id="57" dur="750" fill="hold"/>
                                        <p:tgtEl>
                                          <p:spTgt spid="37"/>
                                        </p:tgtEl>
                                        <p:attrNameLst>
                                          <p:attrName>ppt_w</p:attrName>
                                        </p:attrNameLst>
                                      </p:cBhvr>
                                      <p:tavLst>
                                        <p:tav tm="0">
                                          <p:val>
                                            <p:fltVal val="0"/>
                                          </p:val>
                                        </p:tav>
                                        <p:tav tm="100000">
                                          <p:val>
                                            <p:strVal val="#ppt_w"/>
                                          </p:val>
                                        </p:tav>
                                      </p:tavLst>
                                    </p:anim>
                                    <p:anim calcmode="lin" valueType="num">
                                      <p:cBhvr>
                                        <p:cTn id="58" dur="750" fill="hold"/>
                                        <p:tgtEl>
                                          <p:spTgt spid="37"/>
                                        </p:tgtEl>
                                        <p:attrNameLst>
                                          <p:attrName>ppt_h</p:attrName>
                                        </p:attrNameLst>
                                      </p:cBhvr>
                                      <p:tavLst>
                                        <p:tav tm="0">
                                          <p:val>
                                            <p:fltVal val="0"/>
                                          </p:val>
                                        </p:tav>
                                        <p:tav tm="100000">
                                          <p:val>
                                            <p:strVal val="#ppt_h"/>
                                          </p:val>
                                        </p:tav>
                                      </p:tavLst>
                                    </p:anim>
                                    <p:animEffect transition="in" filter="fade">
                                      <p:cBhvr>
                                        <p:cTn id="59" dur="750"/>
                                        <p:tgtEl>
                                          <p:spTgt spid="37"/>
                                        </p:tgtEl>
                                      </p:cBhvr>
                                    </p:animEffect>
                                  </p:childTnLst>
                                </p:cTn>
                              </p:par>
                              <p:par>
                                <p:cTn id="60" presetID="53" presetClass="entr" presetSubtype="16" fill="hold" grpId="0" nodeType="withEffect">
                                  <p:stCondLst>
                                    <p:cond delay="2750"/>
                                  </p:stCondLst>
                                  <p:childTnLst>
                                    <p:set>
                                      <p:cBhvr>
                                        <p:cTn id="61" dur="1" fill="hold">
                                          <p:stCondLst>
                                            <p:cond delay="0"/>
                                          </p:stCondLst>
                                        </p:cTn>
                                        <p:tgtEl>
                                          <p:spTgt spid="38"/>
                                        </p:tgtEl>
                                        <p:attrNameLst>
                                          <p:attrName>style.visibility</p:attrName>
                                        </p:attrNameLst>
                                      </p:cBhvr>
                                      <p:to>
                                        <p:strVal val="visible"/>
                                      </p:to>
                                    </p:set>
                                    <p:anim calcmode="lin" valueType="num">
                                      <p:cBhvr>
                                        <p:cTn id="62" dur="750" fill="hold"/>
                                        <p:tgtEl>
                                          <p:spTgt spid="38"/>
                                        </p:tgtEl>
                                        <p:attrNameLst>
                                          <p:attrName>ppt_w</p:attrName>
                                        </p:attrNameLst>
                                      </p:cBhvr>
                                      <p:tavLst>
                                        <p:tav tm="0">
                                          <p:val>
                                            <p:fltVal val="0"/>
                                          </p:val>
                                        </p:tav>
                                        <p:tav tm="100000">
                                          <p:val>
                                            <p:strVal val="#ppt_w"/>
                                          </p:val>
                                        </p:tav>
                                      </p:tavLst>
                                    </p:anim>
                                    <p:anim calcmode="lin" valueType="num">
                                      <p:cBhvr>
                                        <p:cTn id="63" dur="750" fill="hold"/>
                                        <p:tgtEl>
                                          <p:spTgt spid="38"/>
                                        </p:tgtEl>
                                        <p:attrNameLst>
                                          <p:attrName>ppt_h</p:attrName>
                                        </p:attrNameLst>
                                      </p:cBhvr>
                                      <p:tavLst>
                                        <p:tav tm="0">
                                          <p:val>
                                            <p:fltVal val="0"/>
                                          </p:val>
                                        </p:tav>
                                        <p:tav tm="100000">
                                          <p:val>
                                            <p:strVal val="#ppt_h"/>
                                          </p:val>
                                        </p:tav>
                                      </p:tavLst>
                                    </p:anim>
                                    <p:animEffect transition="in" filter="fade">
                                      <p:cBhvr>
                                        <p:cTn id="64" dur="750"/>
                                        <p:tgtEl>
                                          <p:spTgt spid="38"/>
                                        </p:tgtEl>
                                      </p:cBhvr>
                                    </p:animEffect>
                                  </p:childTnLst>
                                </p:cTn>
                              </p:par>
                              <p:par>
                                <p:cTn id="65" presetID="53" presetClass="entr" presetSubtype="16" fill="hold" grpId="0" nodeType="withEffect">
                                  <p:stCondLst>
                                    <p:cond delay="2750"/>
                                  </p:stCondLst>
                                  <p:childTnLst>
                                    <p:set>
                                      <p:cBhvr>
                                        <p:cTn id="66" dur="1" fill="hold">
                                          <p:stCondLst>
                                            <p:cond delay="0"/>
                                          </p:stCondLst>
                                        </p:cTn>
                                        <p:tgtEl>
                                          <p:spTgt spid="39"/>
                                        </p:tgtEl>
                                        <p:attrNameLst>
                                          <p:attrName>style.visibility</p:attrName>
                                        </p:attrNameLst>
                                      </p:cBhvr>
                                      <p:to>
                                        <p:strVal val="visible"/>
                                      </p:to>
                                    </p:set>
                                    <p:anim calcmode="lin" valueType="num">
                                      <p:cBhvr>
                                        <p:cTn id="67" dur="750" fill="hold"/>
                                        <p:tgtEl>
                                          <p:spTgt spid="39"/>
                                        </p:tgtEl>
                                        <p:attrNameLst>
                                          <p:attrName>ppt_w</p:attrName>
                                        </p:attrNameLst>
                                      </p:cBhvr>
                                      <p:tavLst>
                                        <p:tav tm="0">
                                          <p:val>
                                            <p:fltVal val="0"/>
                                          </p:val>
                                        </p:tav>
                                        <p:tav tm="100000">
                                          <p:val>
                                            <p:strVal val="#ppt_w"/>
                                          </p:val>
                                        </p:tav>
                                      </p:tavLst>
                                    </p:anim>
                                    <p:anim calcmode="lin" valueType="num">
                                      <p:cBhvr>
                                        <p:cTn id="68" dur="750" fill="hold"/>
                                        <p:tgtEl>
                                          <p:spTgt spid="39"/>
                                        </p:tgtEl>
                                        <p:attrNameLst>
                                          <p:attrName>ppt_h</p:attrName>
                                        </p:attrNameLst>
                                      </p:cBhvr>
                                      <p:tavLst>
                                        <p:tav tm="0">
                                          <p:val>
                                            <p:fltVal val="0"/>
                                          </p:val>
                                        </p:tav>
                                        <p:tav tm="100000">
                                          <p:val>
                                            <p:strVal val="#ppt_h"/>
                                          </p:val>
                                        </p:tav>
                                      </p:tavLst>
                                    </p:anim>
                                    <p:animEffect transition="in" filter="fade">
                                      <p:cBhvr>
                                        <p:cTn id="69" dur="750"/>
                                        <p:tgtEl>
                                          <p:spTgt spid="39"/>
                                        </p:tgtEl>
                                      </p:cBhvr>
                                    </p:animEffect>
                                  </p:childTnLst>
                                </p:cTn>
                              </p:par>
                              <p:par>
                                <p:cTn id="70" presetID="22" presetClass="entr" presetSubtype="2" fill="hold" grpId="0" nodeType="withEffect">
                                  <p:stCondLst>
                                    <p:cond delay="2750"/>
                                  </p:stCondLst>
                                  <p:childTnLst>
                                    <p:set>
                                      <p:cBhvr>
                                        <p:cTn id="71" dur="1" fill="hold">
                                          <p:stCondLst>
                                            <p:cond delay="0"/>
                                          </p:stCondLst>
                                        </p:cTn>
                                        <p:tgtEl>
                                          <p:spTgt spid="40"/>
                                        </p:tgtEl>
                                        <p:attrNameLst>
                                          <p:attrName>style.visibility</p:attrName>
                                        </p:attrNameLst>
                                      </p:cBhvr>
                                      <p:to>
                                        <p:strVal val="visible"/>
                                      </p:to>
                                    </p:set>
                                    <p:animEffect transition="in" filter="wipe(right)">
                                      <p:cBhvr>
                                        <p:cTn id="72" dur="650"/>
                                        <p:tgtEl>
                                          <p:spTgt spid="40"/>
                                        </p:tgtEl>
                                      </p:cBhvr>
                                    </p:animEffect>
                                  </p:childTnLst>
                                </p:cTn>
                              </p:par>
                              <p:par>
                                <p:cTn id="73" presetID="22" presetClass="entr" presetSubtype="2" fill="hold" grpId="0" nodeType="withEffect">
                                  <p:stCondLst>
                                    <p:cond delay="2750"/>
                                  </p:stCondLst>
                                  <p:childTnLst>
                                    <p:set>
                                      <p:cBhvr>
                                        <p:cTn id="74" dur="1" fill="hold">
                                          <p:stCondLst>
                                            <p:cond delay="0"/>
                                          </p:stCondLst>
                                        </p:cTn>
                                        <p:tgtEl>
                                          <p:spTgt spid="41"/>
                                        </p:tgtEl>
                                        <p:attrNameLst>
                                          <p:attrName>style.visibility</p:attrName>
                                        </p:attrNameLst>
                                      </p:cBhvr>
                                      <p:to>
                                        <p:strVal val="visible"/>
                                      </p:to>
                                    </p:set>
                                    <p:animEffect transition="in" filter="wipe(right)">
                                      <p:cBhvr>
                                        <p:cTn id="75" dur="850"/>
                                        <p:tgtEl>
                                          <p:spTgt spid="41"/>
                                        </p:tgtEl>
                                      </p:cBhvr>
                                    </p:animEffect>
                                  </p:childTnLst>
                                </p:cTn>
                              </p:par>
                              <p:par>
                                <p:cTn id="76" presetID="22" presetClass="entr" presetSubtype="2" fill="hold" grpId="0" nodeType="withEffect">
                                  <p:stCondLst>
                                    <p:cond delay="2750"/>
                                  </p:stCondLst>
                                  <p:childTnLst>
                                    <p:set>
                                      <p:cBhvr>
                                        <p:cTn id="77" dur="1" fill="hold">
                                          <p:stCondLst>
                                            <p:cond delay="0"/>
                                          </p:stCondLst>
                                        </p:cTn>
                                        <p:tgtEl>
                                          <p:spTgt spid="42"/>
                                        </p:tgtEl>
                                        <p:attrNameLst>
                                          <p:attrName>style.visibility</p:attrName>
                                        </p:attrNameLst>
                                      </p:cBhvr>
                                      <p:to>
                                        <p:strVal val="visible"/>
                                      </p:to>
                                    </p:set>
                                    <p:animEffect transition="in" filter="wipe(right)">
                                      <p:cBhvr>
                                        <p:cTn id="78" dur="650"/>
                                        <p:tgtEl>
                                          <p:spTgt spid="42"/>
                                        </p:tgtEl>
                                      </p:cBhvr>
                                    </p:animEffect>
                                  </p:childTnLst>
                                </p:cTn>
                              </p:par>
                              <p:par>
                                <p:cTn id="79" presetID="22" presetClass="entr" presetSubtype="2" fill="hold" grpId="0" nodeType="withEffect">
                                  <p:stCondLst>
                                    <p:cond delay="2750"/>
                                  </p:stCondLst>
                                  <p:childTnLst>
                                    <p:set>
                                      <p:cBhvr>
                                        <p:cTn id="80" dur="1" fill="hold">
                                          <p:stCondLst>
                                            <p:cond delay="0"/>
                                          </p:stCondLst>
                                        </p:cTn>
                                        <p:tgtEl>
                                          <p:spTgt spid="43"/>
                                        </p:tgtEl>
                                        <p:attrNameLst>
                                          <p:attrName>style.visibility</p:attrName>
                                        </p:attrNameLst>
                                      </p:cBhvr>
                                      <p:to>
                                        <p:strVal val="visible"/>
                                      </p:to>
                                    </p:set>
                                    <p:animEffect transition="in" filter="wipe(right)">
                                      <p:cBhvr>
                                        <p:cTn id="81" dur="850"/>
                                        <p:tgtEl>
                                          <p:spTgt spid="43"/>
                                        </p:tgtEl>
                                      </p:cBhvr>
                                    </p:animEffect>
                                  </p:childTnLst>
                                </p:cTn>
                              </p:par>
                              <p:par>
                                <p:cTn id="82" presetID="22" presetClass="entr" presetSubtype="2" fill="hold" grpId="0" nodeType="withEffect">
                                  <p:stCondLst>
                                    <p:cond delay="2750"/>
                                  </p:stCondLst>
                                  <p:childTnLst>
                                    <p:set>
                                      <p:cBhvr>
                                        <p:cTn id="83" dur="1" fill="hold">
                                          <p:stCondLst>
                                            <p:cond delay="0"/>
                                          </p:stCondLst>
                                        </p:cTn>
                                        <p:tgtEl>
                                          <p:spTgt spid="44"/>
                                        </p:tgtEl>
                                        <p:attrNameLst>
                                          <p:attrName>style.visibility</p:attrName>
                                        </p:attrNameLst>
                                      </p:cBhvr>
                                      <p:to>
                                        <p:strVal val="visible"/>
                                      </p:to>
                                    </p:set>
                                    <p:animEffect transition="in" filter="wipe(right)">
                                      <p:cBhvr>
                                        <p:cTn id="84" dur="650"/>
                                        <p:tgtEl>
                                          <p:spTgt spid="44"/>
                                        </p:tgtEl>
                                      </p:cBhvr>
                                    </p:animEffect>
                                  </p:childTnLst>
                                </p:cTn>
                              </p:par>
                              <p:par>
                                <p:cTn id="85" presetID="22" presetClass="entr" presetSubtype="2" fill="hold" grpId="0" nodeType="withEffect">
                                  <p:stCondLst>
                                    <p:cond delay="2750"/>
                                  </p:stCondLst>
                                  <p:childTnLst>
                                    <p:set>
                                      <p:cBhvr>
                                        <p:cTn id="86" dur="1" fill="hold">
                                          <p:stCondLst>
                                            <p:cond delay="0"/>
                                          </p:stCondLst>
                                        </p:cTn>
                                        <p:tgtEl>
                                          <p:spTgt spid="45"/>
                                        </p:tgtEl>
                                        <p:attrNameLst>
                                          <p:attrName>style.visibility</p:attrName>
                                        </p:attrNameLst>
                                      </p:cBhvr>
                                      <p:to>
                                        <p:strVal val="visible"/>
                                      </p:to>
                                    </p:set>
                                    <p:animEffect transition="in" filter="wipe(right)">
                                      <p:cBhvr>
                                        <p:cTn id="87" dur="850"/>
                                        <p:tgtEl>
                                          <p:spTgt spid="45"/>
                                        </p:tgtEl>
                                      </p:cBhvr>
                                    </p:animEffect>
                                  </p:childTnLst>
                                </p:cTn>
                              </p:par>
                              <p:par>
                                <p:cTn id="88" presetID="22" presetClass="entr" presetSubtype="8" fill="hold" grpId="0" nodeType="withEffect">
                                  <p:stCondLst>
                                    <p:cond delay="2750"/>
                                  </p:stCondLst>
                                  <p:childTnLst>
                                    <p:set>
                                      <p:cBhvr>
                                        <p:cTn id="89" dur="1" fill="hold">
                                          <p:stCondLst>
                                            <p:cond delay="0"/>
                                          </p:stCondLst>
                                        </p:cTn>
                                        <p:tgtEl>
                                          <p:spTgt spid="28"/>
                                        </p:tgtEl>
                                        <p:attrNameLst>
                                          <p:attrName>style.visibility</p:attrName>
                                        </p:attrNameLst>
                                      </p:cBhvr>
                                      <p:to>
                                        <p:strVal val="visible"/>
                                      </p:to>
                                    </p:set>
                                    <p:animEffect transition="in" filter="wipe(left)">
                                      <p:cBhvr>
                                        <p:cTn id="90" dur="650"/>
                                        <p:tgtEl>
                                          <p:spTgt spid="28"/>
                                        </p:tgtEl>
                                      </p:cBhvr>
                                    </p:animEffect>
                                  </p:childTnLst>
                                </p:cTn>
                              </p:par>
                              <p:par>
                                <p:cTn id="91" presetID="22" presetClass="entr" presetSubtype="8" fill="hold" grpId="0" nodeType="withEffect">
                                  <p:stCondLst>
                                    <p:cond delay="275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650"/>
                                        <p:tgtEl>
                                          <p:spTgt spid="30"/>
                                        </p:tgtEl>
                                      </p:cBhvr>
                                    </p:animEffect>
                                  </p:childTnLst>
                                </p:cTn>
                              </p:par>
                              <p:par>
                                <p:cTn id="94" presetID="22" presetClass="entr" presetSubtype="8" fill="hold" grpId="0" nodeType="withEffect">
                                  <p:stCondLst>
                                    <p:cond delay="2750"/>
                                  </p:stCondLst>
                                  <p:childTnLst>
                                    <p:set>
                                      <p:cBhvr>
                                        <p:cTn id="95" dur="1" fill="hold">
                                          <p:stCondLst>
                                            <p:cond delay="0"/>
                                          </p:stCondLst>
                                        </p:cTn>
                                        <p:tgtEl>
                                          <p:spTgt spid="31"/>
                                        </p:tgtEl>
                                        <p:attrNameLst>
                                          <p:attrName>style.visibility</p:attrName>
                                        </p:attrNameLst>
                                      </p:cBhvr>
                                      <p:to>
                                        <p:strVal val="visible"/>
                                      </p:to>
                                    </p:set>
                                    <p:animEffect transition="in" filter="wipe(left)">
                                      <p:cBhvr>
                                        <p:cTn id="96" dur="850"/>
                                        <p:tgtEl>
                                          <p:spTgt spid="31"/>
                                        </p:tgtEl>
                                      </p:cBhvr>
                                    </p:animEffect>
                                  </p:childTnLst>
                                </p:cTn>
                              </p:par>
                              <p:par>
                                <p:cTn id="97" presetID="22" presetClass="entr" presetSubtype="8" fill="hold" grpId="0" nodeType="withEffect">
                                  <p:stCondLst>
                                    <p:cond delay="2750"/>
                                  </p:stCondLst>
                                  <p:childTnLst>
                                    <p:set>
                                      <p:cBhvr>
                                        <p:cTn id="98" dur="1" fill="hold">
                                          <p:stCondLst>
                                            <p:cond delay="0"/>
                                          </p:stCondLst>
                                        </p:cTn>
                                        <p:tgtEl>
                                          <p:spTgt spid="33"/>
                                        </p:tgtEl>
                                        <p:attrNameLst>
                                          <p:attrName>style.visibility</p:attrName>
                                        </p:attrNameLst>
                                      </p:cBhvr>
                                      <p:to>
                                        <p:strVal val="visible"/>
                                      </p:to>
                                    </p:set>
                                    <p:animEffect transition="in" filter="wipe(left)">
                                      <p:cBhvr>
                                        <p:cTn id="99" dur="850"/>
                                        <p:tgtEl>
                                          <p:spTgt spid="33"/>
                                        </p:tgtEl>
                                      </p:cBhvr>
                                    </p:animEffect>
                                  </p:childTnLst>
                                </p:cTn>
                              </p:par>
                              <p:par>
                                <p:cTn id="100" presetID="22" presetClass="entr" presetSubtype="8" fill="hold" grpId="0" nodeType="withEffect">
                                  <p:stCondLst>
                                    <p:cond delay="275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650"/>
                                        <p:tgtEl>
                                          <p:spTgt spid="32"/>
                                        </p:tgtEl>
                                      </p:cBhvr>
                                    </p:animEffect>
                                  </p:childTnLst>
                                </p:cTn>
                              </p:par>
                              <p:par>
                                <p:cTn id="103" presetID="22" presetClass="entr" presetSubtype="8" fill="hold" grpId="0" nodeType="withEffect">
                                  <p:stCondLst>
                                    <p:cond delay="2750"/>
                                  </p:stCondLst>
                                  <p:childTnLst>
                                    <p:set>
                                      <p:cBhvr>
                                        <p:cTn id="104" dur="1" fill="hold">
                                          <p:stCondLst>
                                            <p:cond delay="0"/>
                                          </p:stCondLst>
                                        </p:cTn>
                                        <p:tgtEl>
                                          <p:spTgt spid="29"/>
                                        </p:tgtEl>
                                        <p:attrNameLst>
                                          <p:attrName>style.visibility</p:attrName>
                                        </p:attrNameLst>
                                      </p:cBhvr>
                                      <p:to>
                                        <p:strVal val="visible"/>
                                      </p:to>
                                    </p:set>
                                    <p:animEffect transition="in" filter="wipe(left)">
                                      <p:cBhvr>
                                        <p:cTn id="105" dur="8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29" grpId="0"/>
      <p:bldP spid="30" grpId="0"/>
      <p:bldP spid="31" grpId="0"/>
      <p:bldP spid="32" grpId="0"/>
      <p:bldP spid="33" grpId="0"/>
      <p:bldP spid="34" grpId="0" animBg="1"/>
      <p:bldP spid="34" grpId="1" animBg="1"/>
      <p:bldP spid="36" grpId="0" animBg="1"/>
      <p:bldP spid="36" grpId="1" animBg="1"/>
      <p:bldP spid="37" grpId="0"/>
      <p:bldP spid="39" grpId="0"/>
      <p:bldP spid="40" grpId="0"/>
      <p:bldP spid="41" grpId="0"/>
      <p:bldP spid="42" grpId="0"/>
      <p:bldP spid="43" grpId="0"/>
      <p:bldP spid="44" grpId="0"/>
      <p:bldP spid="45" grpId="0"/>
      <p:bldP spid="46" grpId="0" animBg="1"/>
      <p:bldP spid="46" grpId="1" animBg="1"/>
      <p:bldP spid="48" grpId="0" animBg="1"/>
      <p:bldP spid="48" grpId="1" animBg="1"/>
      <p:bldP spid="49" grpId="0"/>
      <p:bldP spid="51" grpId="0"/>
      <p:bldP spid="35" grpId="0" animBg="1"/>
      <p:bldP spid="38" grpId="0"/>
      <p:bldP spid="47"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5"/>
          <p:cNvSpPr>
            <a:spLocks/>
          </p:cNvSpPr>
          <p:nvPr/>
        </p:nvSpPr>
        <p:spPr bwMode="auto">
          <a:xfrm>
            <a:off x="5345470" y="1905000"/>
            <a:ext cx="1498498" cy="1288372"/>
          </a:xfrm>
          <a:custGeom>
            <a:avLst/>
            <a:gdLst>
              <a:gd name="T0" fmla="*/ 17 w 525"/>
              <a:gd name="T1" fmla="*/ 451 h 451"/>
              <a:gd name="T2" fmla="*/ 6 w 525"/>
              <a:gd name="T3" fmla="*/ 431 h 451"/>
              <a:gd name="T4" fmla="*/ 251 w 525"/>
              <a:gd name="T5" fmla="*/ 10 h 451"/>
              <a:gd name="T6" fmla="*/ 274 w 525"/>
              <a:gd name="T7" fmla="*/ 10 h 451"/>
              <a:gd name="T8" fmla="*/ 519 w 525"/>
              <a:gd name="T9" fmla="*/ 431 h 451"/>
              <a:gd name="T10" fmla="*/ 508 w 525"/>
              <a:gd name="T11" fmla="*/ 451 h 451"/>
              <a:gd name="T12" fmla="*/ 17 w 525"/>
              <a:gd name="T13" fmla="*/ 451 h 451"/>
            </a:gdLst>
            <a:ahLst/>
            <a:cxnLst>
              <a:cxn ang="0">
                <a:pos x="T0" y="T1"/>
              </a:cxn>
              <a:cxn ang="0">
                <a:pos x="T2" y="T3"/>
              </a:cxn>
              <a:cxn ang="0">
                <a:pos x="T4" y="T5"/>
              </a:cxn>
              <a:cxn ang="0">
                <a:pos x="T6" y="T7"/>
              </a:cxn>
              <a:cxn ang="0">
                <a:pos x="T8" y="T9"/>
              </a:cxn>
              <a:cxn ang="0">
                <a:pos x="T10" y="T11"/>
              </a:cxn>
              <a:cxn ang="0">
                <a:pos x="T12" y="T13"/>
              </a:cxn>
            </a:cxnLst>
            <a:rect l="0" t="0" r="r" b="b"/>
            <a:pathLst>
              <a:path w="525" h="451">
                <a:moveTo>
                  <a:pt x="17" y="451"/>
                </a:moveTo>
                <a:cubicBezTo>
                  <a:pt x="5" y="451"/>
                  <a:pt x="0" y="442"/>
                  <a:pt x="6" y="431"/>
                </a:cubicBezTo>
                <a:cubicBezTo>
                  <a:pt x="251" y="10"/>
                  <a:pt x="251" y="10"/>
                  <a:pt x="251" y="10"/>
                </a:cubicBezTo>
                <a:cubicBezTo>
                  <a:pt x="257" y="0"/>
                  <a:pt x="268" y="0"/>
                  <a:pt x="274" y="10"/>
                </a:cubicBezTo>
                <a:cubicBezTo>
                  <a:pt x="519" y="431"/>
                  <a:pt x="519" y="431"/>
                  <a:pt x="519" y="431"/>
                </a:cubicBezTo>
                <a:cubicBezTo>
                  <a:pt x="525" y="442"/>
                  <a:pt x="520" y="451"/>
                  <a:pt x="508" y="451"/>
                </a:cubicBezTo>
                <a:lnTo>
                  <a:pt x="17" y="451"/>
                </a:lnTo>
                <a:close/>
              </a:path>
            </a:pathLst>
          </a:cu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77" name="Freeform 5"/>
          <p:cNvSpPr>
            <a:spLocks/>
          </p:cNvSpPr>
          <p:nvPr/>
        </p:nvSpPr>
        <p:spPr bwMode="auto">
          <a:xfrm>
            <a:off x="6183434" y="3266708"/>
            <a:ext cx="1498498" cy="1288372"/>
          </a:xfrm>
          <a:custGeom>
            <a:avLst/>
            <a:gdLst>
              <a:gd name="T0" fmla="*/ 17 w 525"/>
              <a:gd name="T1" fmla="*/ 451 h 451"/>
              <a:gd name="T2" fmla="*/ 6 w 525"/>
              <a:gd name="T3" fmla="*/ 431 h 451"/>
              <a:gd name="T4" fmla="*/ 251 w 525"/>
              <a:gd name="T5" fmla="*/ 10 h 451"/>
              <a:gd name="T6" fmla="*/ 274 w 525"/>
              <a:gd name="T7" fmla="*/ 10 h 451"/>
              <a:gd name="T8" fmla="*/ 519 w 525"/>
              <a:gd name="T9" fmla="*/ 431 h 451"/>
              <a:gd name="T10" fmla="*/ 508 w 525"/>
              <a:gd name="T11" fmla="*/ 451 h 451"/>
              <a:gd name="T12" fmla="*/ 17 w 525"/>
              <a:gd name="T13" fmla="*/ 451 h 451"/>
            </a:gdLst>
            <a:ahLst/>
            <a:cxnLst>
              <a:cxn ang="0">
                <a:pos x="T0" y="T1"/>
              </a:cxn>
              <a:cxn ang="0">
                <a:pos x="T2" y="T3"/>
              </a:cxn>
              <a:cxn ang="0">
                <a:pos x="T4" y="T5"/>
              </a:cxn>
              <a:cxn ang="0">
                <a:pos x="T6" y="T7"/>
              </a:cxn>
              <a:cxn ang="0">
                <a:pos x="T8" y="T9"/>
              </a:cxn>
              <a:cxn ang="0">
                <a:pos x="T10" y="T11"/>
              </a:cxn>
              <a:cxn ang="0">
                <a:pos x="T12" y="T13"/>
              </a:cxn>
            </a:cxnLst>
            <a:rect l="0" t="0" r="r" b="b"/>
            <a:pathLst>
              <a:path w="525" h="451">
                <a:moveTo>
                  <a:pt x="17" y="451"/>
                </a:moveTo>
                <a:cubicBezTo>
                  <a:pt x="5" y="451"/>
                  <a:pt x="0" y="442"/>
                  <a:pt x="6" y="431"/>
                </a:cubicBezTo>
                <a:cubicBezTo>
                  <a:pt x="251" y="10"/>
                  <a:pt x="251" y="10"/>
                  <a:pt x="251" y="10"/>
                </a:cubicBezTo>
                <a:cubicBezTo>
                  <a:pt x="257" y="0"/>
                  <a:pt x="268" y="0"/>
                  <a:pt x="274" y="10"/>
                </a:cubicBezTo>
                <a:cubicBezTo>
                  <a:pt x="519" y="431"/>
                  <a:pt x="519" y="431"/>
                  <a:pt x="519" y="431"/>
                </a:cubicBezTo>
                <a:cubicBezTo>
                  <a:pt x="525" y="442"/>
                  <a:pt x="520" y="451"/>
                  <a:pt x="508" y="451"/>
                </a:cubicBezTo>
                <a:lnTo>
                  <a:pt x="17" y="451"/>
                </a:lnTo>
                <a:close/>
              </a:path>
            </a:pathLst>
          </a:cu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78" name="Freeform 5"/>
          <p:cNvSpPr>
            <a:spLocks/>
          </p:cNvSpPr>
          <p:nvPr/>
        </p:nvSpPr>
        <p:spPr bwMode="auto">
          <a:xfrm>
            <a:off x="4525950" y="3266708"/>
            <a:ext cx="1498498" cy="1288372"/>
          </a:xfrm>
          <a:custGeom>
            <a:avLst/>
            <a:gdLst>
              <a:gd name="T0" fmla="*/ 17 w 525"/>
              <a:gd name="T1" fmla="*/ 451 h 451"/>
              <a:gd name="T2" fmla="*/ 6 w 525"/>
              <a:gd name="T3" fmla="*/ 431 h 451"/>
              <a:gd name="T4" fmla="*/ 251 w 525"/>
              <a:gd name="T5" fmla="*/ 10 h 451"/>
              <a:gd name="T6" fmla="*/ 274 w 525"/>
              <a:gd name="T7" fmla="*/ 10 h 451"/>
              <a:gd name="T8" fmla="*/ 519 w 525"/>
              <a:gd name="T9" fmla="*/ 431 h 451"/>
              <a:gd name="T10" fmla="*/ 508 w 525"/>
              <a:gd name="T11" fmla="*/ 451 h 451"/>
              <a:gd name="T12" fmla="*/ 17 w 525"/>
              <a:gd name="T13" fmla="*/ 451 h 451"/>
            </a:gdLst>
            <a:ahLst/>
            <a:cxnLst>
              <a:cxn ang="0">
                <a:pos x="T0" y="T1"/>
              </a:cxn>
              <a:cxn ang="0">
                <a:pos x="T2" y="T3"/>
              </a:cxn>
              <a:cxn ang="0">
                <a:pos x="T4" y="T5"/>
              </a:cxn>
              <a:cxn ang="0">
                <a:pos x="T6" y="T7"/>
              </a:cxn>
              <a:cxn ang="0">
                <a:pos x="T8" y="T9"/>
              </a:cxn>
              <a:cxn ang="0">
                <a:pos x="T10" y="T11"/>
              </a:cxn>
              <a:cxn ang="0">
                <a:pos x="T12" y="T13"/>
              </a:cxn>
            </a:cxnLst>
            <a:rect l="0" t="0" r="r" b="b"/>
            <a:pathLst>
              <a:path w="525" h="451">
                <a:moveTo>
                  <a:pt x="17" y="451"/>
                </a:moveTo>
                <a:cubicBezTo>
                  <a:pt x="5" y="451"/>
                  <a:pt x="0" y="442"/>
                  <a:pt x="6" y="431"/>
                </a:cubicBezTo>
                <a:cubicBezTo>
                  <a:pt x="251" y="10"/>
                  <a:pt x="251" y="10"/>
                  <a:pt x="251" y="10"/>
                </a:cubicBezTo>
                <a:cubicBezTo>
                  <a:pt x="257" y="0"/>
                  <a:pt x="268" y="0"/>
                  <a:pt x="274" y="10"/>
                </a:cubicBezTo>
                <a:cubicBezTo>
                  <a:pt x="519" y="431"/>
                  <a:pt x="519" y="431"/>
                  <a:pt x="519" y="431"/>
                </a:cubicBezTo>
                <a:cubicBezTo>
                  <a:pt x="525" y="442"/>
                  <a:pt x="520" y="451"/>
                  <a:pt x="508" y="451"/>
                </a:cubicBezTo>
                <a:lnTo>
                  <a:pt x="17" y="451"/>
                </a:lnTo>
                <a:close/>
              </a:path>
            </a:pathLst>
          </a:cu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 name="椭圆 1"/>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04</a:t>
            </a:r>
            <a:endParaRPr lang="zh-CN" altLang="en-US" sz="3200" b="1" dirty="0">
              <a:solidFill>
                <a:schemeClr val="accent2"/>
              </a:solidFill>
            </a:endParaRPr>
          </a:p>
        </p:txBody>
      </p:sp>
      <p:sp>
        <p:nvSpPr>
          <p:cNvPr id="6" name="文本框 5"/>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7" name="矩形 6"/>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sp>
        <p:nvSpPr>
          <p:cNvPr id="8" name="椭圆 7"/>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5348156" y="3249571"/>
            <a:ext cx="1523302" cy="1303597"/>
          </a:xfrm>
          <a:custGeom>
            <a:avLst/>
            <a:gdLst>
              <a:gd name="connsiteX0" fmla="*/ 0 w 1766874"/>
              <a:gd name="connsiteY0" fmla="*/ 1766874 h 1766874"/>
              <a:gd name="connsiteX1" fmla="*/ 883437 w 1766874"/>
              <a:gd name="connsiteY1" fmla="*/ 0 h 1766874"/>
              <a:gd name="connsiteX2" fmla="*/ 1766874 w 1766874"/>
              <a:gd name="connsiteY2" fmla="*/ 1766874 h 1766874"/>
              <a:gd name="connsiteX3" fmla="*/ 0 w 1766874"/>
              <a:gd name="connsiteY3" fmla="*/ 1766874 h 1766874"/>
            </a:gdLst>
            <a:ahLst/>
            <a:cxnLst>
              <a:cxn ang="0">
                <a:pos x="connsiteX0" y="connsiteY0"/>
              </a:cxn>
              <a:cxn ang="0">
                <a:pos x="connsiteX1" y="connsiteY1"/>
              </a:cxn>
              <a:cxn ang="0">
                <a:pos x="connsiteX2" y="connsiteY2"/>
              </a:cxn>
              <a:cxn ang="0">
                <a:pos x="connsiteX3" y="connsiteY3"/>
              </a:cxn>
            </a:cxnLst>
            <a:rect l="l" t="t" r="r" b="b"/>
            <a:pathLst>
              <a:path w="1766874" h="1766874">
                <a:moveTo>
                  <a:pt x="1766874" y="0"/>
                </a:moveTo>
                <a:lnTo>
                  <a:pt x="883437" y="1766874"/>
                </a:lnTo>
                <a:lnTo>
                  <a:pt x="0" y="0"/>
                </a:lnTo>
                <a:lnTo>
                  <a:pt x="1766874" y="0"/>
                </a:lnTo>
                <a:close/>
              </a:path>
            </a:pathLst>
          </a:custGeom>
          <a:solidFill>
            <a:schemeClr val="accent2"/>
          </a:solidFill>
          <a:ln>
            <a:noFill/>
          </a:ln>
          <a:effectLst>
            <a:outerShdw blurRad="63500" dist="25400" dir="5400000" algn="t"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5306"/>
          </a:p>
        </p:txBody>
      </p:sp>
      <p:sp>
        <p:nvSpPr>
          <p:cNvPr id="50" name="KSO_Shape"/>
          <p:cNvSpPr>
            <a:spLocks/>
          </p:cNvSpPr>
          <p:nvPr/>
        </p:nvSpPr>
        <p:spPr bwMode="auto">
          <a:xfrm>
            <a:off x="5978448" y="3584527"/>
            <a:ext cx="262716" cy="451661"/>
          </a:xfrm>
          <a:custGeom>
            <a:avLst/>
            <a:gdLst>
              <a:gd name="T0" fmla="*/ 507139 w 1119188"/>
              <a:gd name="T1" fmla="*/ 1685446 h 1925638"/>
              <a:gd name="T2" fmla="*/ 673921 w 1119188"/>
              <a:gd name="T3" fmla="*/ 1762713 h 1925638"/>
              <a:gd name="T4" fmla="*/ 708851 w 1119188"/>
              <a:gd name="T5" fmla="*/ 1830558 h 1925638"/>
              <a:gd name="T6" fmla="*/ 603432 w 1119188"/>
              <a:gd name="T7" fmla="*/ 1881128 h 1925638"/>
              <a:gd name="T8" fmla="*/ 226756 w 1119188"/>
              <a:gd name="T9" fmla="*/ 1860712 h 1925638"/>
              <a:gd name="T10" fmla="*/ 127631 w 1119188"/>
              <a:gd name="T11" fmla="*/ 1813283 h 1925638"/>
              <a:gd name="T12" fmla="*/ 145253 w 1119188"/>
              <a:gd name="T13" fmla="*/ 1714971 h 1925638"/>
              <a:gd name="T14" fmla="*/ 322592 w 1119188"/>
              <a:gd name="T15" fmla="*/ 1374487 h 1925638"/>
              <a:gd name="T16" fmla="*/ 575103 w 1119188"/>
              <a:gd name="T17" fmla="*/ 1418410 h 1925638"/>
              <a:gd name="T18" fmla="*/ 728683 w 1119188"/>
              <a:gd name="T19" fmla="*/ 1509077 h 1925638"/>
              <a:gd name="T20" fmla="*/ 750667 w 1119188"/>
              <a:gd name="T21" fmla="*/ 1580922 h 1925638"/>
              <a:gd name="T22" fmla="*/ 638859 w 1119188"/>
              <a:gd name="T23" fmla="*/ 1633629 h 1925638"/>
              <a:gd name="T24" fmla="*/ 291812 w 1119188"/>
              <a:gd name="T25" fmla="*/ 1626727 h 1925638"/>
              <a:gd name="T26" fmla="*/ 63483 w 1119188"/>
              <a:gd name="T27" fmla="*/ 1569627 h 1925638"/>
              <a:gd name="T28" fmla="*/ 51863 w 1119188"/>
              <a:gd name="T29" fmla="*/ 1489312 h 1925638"/>
              <a:gd name="T30" fmla="*/ 213295 w 1119188"/>
              <a:gd name="T31" fmla="*/ 1372918 h 1925638"/>
              <a:gd name="T32" fmla="*/ 517814 w 1119188"/>
              <a:gd name="T33" fmla="*/ 1109160 h 1925638"/>
              <a:gd name="T34" fmla="*/ 716949 w 1119188"/>
              <a:gd name="T35" fmla="*/ 1175036 h 1925638"/>
              <a:gd name="T36" fmla="*/ 818875 w 1119188"/>
              <a:gd name="T37" fmla="*/ 1266443 h 1925638"/>
              <a:gd name="T38" fmla="*/ 783642 w 1119188"/>
              <a:gd name="T39" fmla="*/ 1318766 h 1925638"/>
              <a:gd name="T40" fmla="*/ 573496 w 1119188"/>
              <a:gd name="T41" fmla="*/ 1355013 h 1925638"/>
              <a:gd name="T42" fmla="*/ 67322 w 1119188"/>
              <a:gd name="T43" fmla="*/ 1312462 h 1925638"/>
              <a:gd name="T44" fmla="*/ 2202 w 1119188"/>
              <a:gd name="T45" fmla="*/ 1254151 h 1925638"/>
              <a:gd name="T46" fmla="*/ 31458 w 1119188"/>
              <a:gd name="T47" fmla="*/ 1147930 h 1925638"/>
              <a:gd name="T48" fmla="*/ 492269 w 1119188"/>
              <a:gd name="T49" fmla="*/ 736244 h 1925638"/>
              <a:gd name="T50" fmla="*/ 704768 w 1119188"/>
              <a:gd name="T51" fmla="*/ 799063 h 1925638"/>
              <a:gd name="T52" fmla="*/ 817933 w 1119188"/>
              <a:gd name="T53" fmla="*/ 916536 h 1925638"/>
              <a:gd name="T54" fmla="*/ 819819 w 1119188"/>
              <a:gd name="T55" fmla="*/ 994117 h 1925638"/>
              <a:gd name="T56" fmla="*/ 715769 w 1119188"/>
              <a:gd name="T57" fmla="*/ 1049713 h 1925638"/>
              <a:gd name="T58" fmla="*/ 388534 w 1119188"/>
              <a:gd name="T59" fmla="*/ 1050969 h 1925638"/>
              <a:gd name="T60" fmla="*/ 90532 w 1119188"/>
              <a:gd name="T61" fmla="*/ 988150 h 1925638"/>
              <a:gd name="T62" fmla="*/ 61612 w 1119188"/>
              <a:gd name="T63" fmla="*/ 919048 h 1925638"/>
              <a:gd name="T64" fmla="*/ 125425 w 1119188"/>
              <a:gd name="T65" fmla="*/ 796864 h 1925638"/>
              <a:gd name="T66" fmla="*/ 681619 w 1119188"/>
              <a:gd name="T67" fmla="*/ 0 h 1925638"/>
              <a:gd name="T68" fmla="*/ 794837 w 1119188"/>
              <a:gd name="T69" fmla="*/ 35196 h 1925638"/>
              <a:gd name="T70" fmla="*/ 854592 w 1119188"/>
              <a:gd name="T71" fmla="*/ 145813 h 1925638"/>
              <a:gd name="T72" fmla="*/ 876921 w 1119188"/>
              <a:gd name="T73" fmla="*/ 509090 h 1925638"/>
              <a:gd name="T74" fmla="*/ 980704 w 1119188"/>
              <a:gd name="T75" fmla="*/ 781232 h 1925638"/>
              <a:gd name="T76" fmla="*/ 1087947 w 1119188"/>
              <a:gd name="T77" fmla="*/ 964755 h 1925638"/>
              <a:gd name="T78" fmla="*/ 1107446 w 1119188"/>
              <a:gd name="T79" fmla="*/ 1141051 h 1925638"/>
              <a:gd name="T80" fmla="*/ 1052094 w 1119188"/>
              <a:gd name="T81" fmla="*/ 1379255 h 1925638"/>
              <a:gd name="T82" fmla="*/ 1039829 w 1119188"/>
              <a:gd name="T83" fmla="*/ 1612745 h 1925638"/>
              <a:gd name="T84" fmla="*/ 990768 w 1119188"/>
              <a:gd name="T85" fmla="*/ 1763272 h 1925638"/>
              <a:gd name="T86" fmla="*/ 868115 w 1119188"/>
              <a:gd name="T87" fmla="*/ 1883317 h 1925638"/>
              <a:gd name="T88" fmla="*/ 752380 w 1119188"/>
              <a:gd name="T89" fmla="*/ 1862890 h 1925638"/>
              <a:gd name="T90" fmla="*/ 761816 w 1119188"/>
              <a:gd name="T91" fmla="*/ 1751016 h 1925638"/>
              <a:gd name="T92" fmla="*/ 833835 w 1119188"/>
              <a:gd name="T93" fmla="*/ 1634428 h 1925638"/>
              <a:gd name="T94" fmla="*/ 842641 w 1119188"/>
              <a:gd name="T95" fmla="*/ 1555551 h 1925638"/>
              <a:gd name="T96" fmla="*/ 792950 w 1119188"/>
              <a:gd name="T97" fmla="*/ 1458132 h 1925638"/>
              <a:gd name="T98" fmla="*/ 875663 w 1119188"/>
              <a:gd name="T99" fmla="*/ 1360085 h 1925638"/>
              <a:gd name="T100" fmla="*/ 907426 w 1119188"/>
              <a:gd name="T101" fmla="*/ 1275238 h 1925638"/>
              <a:gd name="T102" fmla="*/ 836036 w 1119188"/>
              <a:gd name="T103" fmla="*/ 1188503 h 1925638"/>
              <a:gd name="T104" fmla="*/ 799555 w 1119188"/>
              <a:gd name="T105" fmla="*/ 1129424 h 1925638"/>
              <a:gd name="T106" fmla="*/ 878179 w 1119188"/>
              <a:gd name="T107" fmla="*/ 1018493 h 1925638"/>
              <a:gd name="T108" fmla="*/ 899564 w 1119188"/>
              <a:gd name="T109" fmla="*/ 924217 h 1925638"/>
              <a:gd name="T110" fmla="*/ 820626 w 1119188"/>
              <a:gd name="T111" fmla="*/ 793174 h 1925638"/>
              <a:gd name="T112" fmla="*/ 558337 w 1119188"/>
              <a:gd name="T113" fmla="*/ 633219 h 1925638"/>
              <a:gd name="T114" fmla="*/ 464302 w 1119188"/>
              <a:gd name="T115" fmla="*/ 459123 h 1925638"/>
              <a:gd name="T116" fmla="*/ 448263 w 1119188"/>
              <a:gd name="T117" fmla="*/ 192637 h 1925638"/>
              <a:gd name="T118" fmla="*/ 519654 w 1119188"/>
              <a:gd name="T119" fmla="*/ 58451 h 1925638"/>
              <a:gd name="T120" fmla="*/ 625325 w 1119188"/>
              <a:gd name="T121" fmla="*/ 6913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19188" h="1925638">
                <a:moveTo>
                  <a:pt x="282427" y="1681162"/>
                </a:moveTo>
                <a:lnTo>
                  <a:pt x="301180" y="1681162"/>
                </a:lnTo>
                <a:lnTo>
                  <a:pt x="319614" y="1681480"/>
                </a:lnTo>
                <a:lnTo>
                  <a:pt x="337095" y="1681797"/>
                </a:lnTo>
                <a:lnTo>
                  <a:pt x="354577" y="1682432"/>
                </a:lnTo>
                <a:lnTo>
                  <a:pt x="371104" y="1683385"/>
                </a:lnTo>
                <a:lnTo>
                  <a:pt x="387632" y="1684655"/>
                </a:lnTo>
                <a:lnTo>
                  <a:pt x="403524" y="1686242"/>
                </a:lnTo>
                <a:lnTo>
                  <a:pt x="418462" y="1687830"/>
                </a:lnTo>
                <a:lnTo>
                  <a:pt x="433401" y="1689735"/>
                </a:lnTo>
                <a:lnTo>
                  <a:pt x="447703" y="1691640"/>
                </a:lnTo>
                <a:lnTo>
                  <a:pt x="461688" y="1693545"/>
                </a:lnTo>
                <a:lnTo>
                  <a:pt x="475038" y="1695767"/>
                </a:lnTo>
                <a:lnTo>
                  <a:pt x="487751" y="1698625"/>
                </a:lnTo>
                <a:lnTo>
                  <a:pt x="500147" y="1701165"/>
                </a:lnTo>
                <a:lnTo>
                  <a:pt x="512225" y="1703705"/>
                </a:lnTo>
                <a:lnTo>
                  <a:pt x="523985" y="1706562"/>
                </a:lnTo>
                <a:lnTo>
                  <a:pt x="535109" y="1709737"/>
                </a:lnTo>
                <a:lnTo>
                  <a:pt x="545916" y="1712912"/>
                </a:lnTo>
                <a:lnTo>
                  <a:pt x="556087" y="1716087"/>
                </a:lnTo>
                <a:lnTo>
                  <a:pt x="566258" y="1719262"/>
                </a:lnTo>
                <a:lnTo>
                  <a:pt x="575793" y="1723072"/>
                </a:lnTo>
                <a:lnTo>
                  <a:pt x="585010" y="1726247"/>
                </a:lnTo>
                <a:lnTo>
                  <a:pt x="593592" y="1729740"/>
                </a:lnTo>
                <a:lnTo>
                  <a:pt x="601856" y="1733550"/>
                </a:lnTo>
                <a:lnTo>
                  <a:pt x="610119" y="1737042"/>
                </a:lnTo>
                <a:lnTo>
                  <a:pt x="625058" y="1744662"/>
                </a:lnTo>
                <a:lnTo>
                  <a:pt x="638725" y="1751965"/>
                </a:lnTo>
                <a:lnTo>
                  <a:pt x="650803" y="1759585"/>
                </a:lnTo>
                <a:lnTo>
                  <a:pt x="661927" y="1767205"/>
                </a:lnTo>
                <a:lnTo>
                  <a:pt x="671780" y="1774507"/>
                </a:lnTo>
                <a:lnTo>
                  <a:pt x="680680" y="1781810"/>
                </a:lnTo>
                <a:lnTo>
                  <a:pt x="688626" y="1788795"/>
                </a:lnTo>
                <a:lnTo>
                  <a:pt x="694982" y="1795462"/>
                </a:lnTo>
                <a:lnTo>
                  <a:pt x="700704" y="1801812"/>
                </a:lnTo>
                <a:lnTo>
                  <a:pt x="705471" y="1807527"/>
                </a:lnTo>
                <a:lnTo>
                  <a:pt x="709285" y="1812925"/>
                </a:lnTo>
                <a:lnTo>
                  <a:pt x="712781" y="1817370"/>
                </a:lnTo>
                <a:lnTo>
                  <a:pt x="715006" y="1821180"/>
                </a:lnTo>
                <a:lnTo>
                  <a:pt x="718185" y="1826895"/>
                </a:lnTo>
                <a:lnTo>
                  <a:pt x="718820" y="1828800"/>
                </a:lnTo>
                <a:lnTo>
                  <a:pt x="719138" y="1831975"/>
                </a:lnTo>
                <a:lnTo>
                  <a:pt x="719138" y="1835150"/>
                </a:lnTo>
                <a:lnTo>
                  <a:pt x="718820" y="1838642"/>
                </a:lnTo>
                <a:lnTo>
                  <a:pt x="718503" y="1841500"/>
                </a:lnTo>
                <a:lnTo>
                  <a:pt x="717867" y="1844357"/>
                </a:lnTo>
                <a:lnTo>
                  <a:pt x="716913" y="1847532"/>
                </a:lnTo>
                <a:lnTo>
                  <a:pt x="715960" y="1850390"/>
                </a:lnTo>
                <a:lnTo>
                  <a:pt x="714688" y="1852930"/>
                </a:lnTo>
                <a:lnTo>
                  <a:pt x="711828" y="1858010"/>
                </a:lnTo>
                <a:lnTo>
                  <a:pt x="708014" y="1863090"/>
                </a:lnTo>
                <a:lnTo>
                  <a:pt x="703882" y="1867535"/>
                </a:lnTo>
                <a:lnTo>
                  <a:pt x="699114" y="1871980"/>
                </a:lnTo>
                <a:lnTo>
                  <a:pt x="693393" y="1875790"/>
                </a:lnTo>
                <a:lnTo>
                  <a:pt x="687354" y="1879600"/>
                </a:lnTo>
                <a:lnTo>
                  <a:pt x="680680" y="1883092"/>
                </a:lnTo>
                <a:lnTo>
                  <a:pt x="673052" y="1886267"/>
                </a:lnTo>
                <a:lnTo>
                  <a:pt x="665741" y="1889125"/>
                </a:lnTo>
                <a:lnTo>
                  <a:pt x="657160" y="1891665"/>
                </a:lnTo>
                <a:lnTo>
                  <a:pt x="648260" y="1894205"/>
                </a:lnTo>
                <a:lnTo>
                  <a:pt x="639043" y="1896427"/>
                </a:lnTo>
                <a:lnTo>
                  <a:pt x="629825" y="1898332"/>
                </a:lnTo>
                <a:lnTo>
                  <a:pt x="619655" y="1899920"/>
                </a:lnTo>
                <a:lnTo>
                  <a:pt x="609484" y="1901507"/>
                </a:lnTo>
                <a:lnTo>
                  <a:pt x="598677" y="1902460"/>
                </a:lnTo>
                <a:lnTo>
                  <a:pt x="587553" y="1903730"/>
                </a:lnTo>
                <a:lnTo>
                  <a:pt x="576111" y="1904365"/>
                </a:lnTo>
                <a:lnTo>
                  <a:pt x="552908" y="1905952"/>
                </a:lnTo>
                <a:lnTo>
                  <a:pt x="528752" y="1906587"/>
                </a:lnTo>
                <a:lnTo>
                  <a:pt x="503643" y="1906587"/>
                </a:lnTo>
                <a:lnTo>
                  <a:pt x="478216" y="1905952"/>
                </a:lnTo>
                <a:lnTo>
                  <a:pt x="452789" y="1904365"/>
                </a:lnTo>
                <a:lnTo>
                  <a:pt x="427044" y="1903095"/>
                </a:lnTo>
                <a:lnTo>
                  <a:pt x="401935" y="1901190"/>
                </a:lnTo>
                <a:lnTo>
                  <a:pt x="376825" y="1898967"/>
                </a:lnTo>
                <a:lnTo>
                  <a:pt x="352352" y="1896745"/>
                </a:lnTo>
                <a:lnTo>
                  <a:pt x="328832" y="1894205"/>
                </a:lnTo>
                <a:lnTo>
                  <a:pt x="305947" y="1891347"/>
                </a:lnTo>
                <a:lnTo>
                  <a:pt x="264310" y="1885950"/>
                </a:lnTo>
                <a:lnTo>
                  <a:pt x="229030" y="1880870"/>
                </a:lnTo>
                <a:lnTo>
                  <a:pt x="202014" y="1876742"/>
                </a:lnTo>
                <a:lnTo>
                  <a:pt x="178176" y="1872615"/>
                </a:lnTo>
                <a:lnTo>
                  <a:pt x="172455" y="1870710"/>
                </a:lnTo>
                <a:lnTo>
                  <a:pt x="167369" y="1868170"/>
                </a:lnTo>
                <a:lnTo>
                  <a:pt x="162284" y="1865947"/>
                </a:lnTo>
                <a:lnTo>
                  <a:pt x="157834" y="1863725"/>
                </a:lnTo>
                <a:lnTo>
                  <a:pt x="153384" y="1861185"/>
                </a:lnTo>
                <a:lnTo>
                  <a:pt x="149570" y="1858010"/>
                </a:lnTo>
                <a:lnTo>
                  <a:pt x="146074" y="1855470"/>
                </a:lnTo>
                <a:lnTo>
                  <a:pt x="142578" y="1852612"/>
                </a:lnTo>
                <a:lnTo>
                  <a:pt x="139717" y="1849437"/>
                </a:lnTo>
                <a:lnTo>
                  <a:pt x="137174" y="1846262"/>
                </a:lnTo>
                <a:lnTo>
                  <a:pt x="134632" y="1843087"/>
                </a:lnTo>
                <a:lnTo>
                  <a:pt x="132725" y="1839912"/>
                </a:lnTo>
                <a:lnTo>
                  <a:pt x="130500" y="1836420"/>
                </a:lnTo>
                <a:lnTo>
                  <a:pt x="128911" y="1832927"/>
                </a:lnTo>
                <a:lnTo>
                  <a:pt x="127321" y="1829435"/>
                </a:lnTo>
                <a:lnTo>
                  <a:pt x="126368" y="1825625"/>
                </a:lnTo>
                <a:lnTo>
                  <a:pt x="125414" y="1821815"/>
                </a:lnTo>
                <a:lnTo>
                  <a:pt x="124779" y="1818322"/>
                </a:lnTo>
                <a:lnTo>
                  <a:pt x="124143" y="1814512"/>
                </a:lnTo>
                <a:lnTo>
                  <a:pt x="123825" y="1810385"/>
                </a:lnTo>
                <a:lnTo>
                  <a:pt x="123825" y="1803082"/>
                </a:lnTo>
                <a:lnTo>
                  <a:pt x="124461" y="1794827"/>
                </a:lnTo>
                <a:lnTo>
                  <a:pt x="125732" y="1786890"/>
                </a:lnTo>
                <a:lnTo>
                  <a:pt x="127321" y="1779270"/>
                </a:lnTo>
                <a:lnTo>
                  <a:pt x="129546" y="1771015"/>
                </a:lnTo>
                <a:lnTo>
                  <a:pt x="132725" y="1763077"/>
                </a:lnTo>
                <a:lnTo>
                  <a:pt x="135585" y="1755775"/>
                </a:lnTo>
                <a:lnTo>
                  <a:pt x="139082" y="1747837"/>
                </a:lnTo>
                <a:lnTo>
                  <a:pt x="142578" y="1740535"/>
                </a:lnTo>
                <a:lnTo>
                  <a:pt x="146710" y="1733550"/>
                </a:lnTo>
                <a:lnTo>
                  <a:pt x="150524" y="1726565"/>
                </a:lnTo>
                <a:lnTo>
                  <a:pt x="154020" y="1720532"/>
                </a:lnTo>
                <a:lnTo>
                  <a:pt x="161966" y="1708785"/>
                </a:lnTo>
                <a:lnTo>
                  <a:pt x="168958" y="1699260"/>
                </a:lnTo>
                <a:lnTo>
                  <a:pt x="174362" y="1691640"/>
                </a:lnTo>
                <a:lnTo>
                  <a:pt x="179447" y="1685607"/>
                </a:lnTo>
                <a:lnTo>
                  <a:pt x="201378" y="1683702"/>
                </a:lnTo>
                <a:lnTo>
                  <a:pt x="222038" y="1682750"/>
                </a:lnTo>
                <a:lnTo>
                  <a:pt x="242697" y="1681797"/>
                </a:lnTo>
                <a:lnTo>
                  <a:pt x="262721" y="1681480"/>
                </a:lnTo>
                <a:lnTo>
                  <a:pt x="282427" y="1681162"/>
                </a:lnTo>
                <a:close/>
                <a:moveTo>
                  <a:pt x="238591" y="1387475"/>
                </a:moveTo>
                <a:lnTo>
                  <a:pt x="261431" y="1387475"/>
                </a:lnTo>
                <a:lnTo>
                  <a:pt x="283636" y="1387792"/>
                </a:lnTo>
                <a:lnTo>
                  <a:pt x="305207" y="1388426"/>
                </a:lnTo>
                <a:lnTo>
                  <a:pt x="325827" y="1389378"/>
                </a:lnTo>
                <a:lnTo>
                  <a:pt x="346129" y="1390329"/>
                </a:lnTo>
                <a:lnTo>
                  <a:pt x="365796" y="1391915"/>
                </a:lnTo>
                <a:lnTo>
                  <a:pt x="384512" y="1393500"/>
                </a:lnTo>
                <a:lnTo>
                  <a:pt x="402911" y="1395720"/>
                </a:lnTo>
                <a:lnTo>
                  <a:pt x="420992" y="1397623"/>
                </a:lnTo>
                <a:lnTo>
                  <a:pt x="438122" y="1400160"/>
                </a:lnTo>
                <a:lnTo>
                  <a:pt x="454618" y="1402697"/>
                </a:lnTo>
                <a:lnTo>
                  <a:pt x="470796" y="1405234"/>
                </a:lnTo>
                <a:lnTo>
                  <a:pt x="486339" y="1408405"/>
                </a:lnTo>
                <a:lnTo>
                  <a:pt x="501566" y="1411577"/>
                </a:lnTo>
                <a:lnTo>
                  <a:pt x="516158" y="1414748"/>
                </a:lnTo>
                <a:lnTo>
                  <a:pt x="530116" y="1418554"/>
                </a:lnTo>
                <a:lnTo>
                  <a:pt x="543439" y="1422042"/>
                </a:lnTo>
                <a:lnTo>
                  <a:pt x="556445" y="1425848"/>
                </a:lnTo>
                <a:lnTo>
                  <a:pt x="568817" y="1429336"/>
                </a:lnTo>
                <a:lnTo>
                  <a:pt x="580871" y="1433776"/>
                </a:lnTo>
                <a:lnTo>
                  <a:pt x="592291" y="1437581"/>
                </a:lnTo>
                <a:lnTo>
                  <a:pt x="603393" y="1442021"/>
                </a:lnTo>
                <a:lnTo>
                  <a:pt x="613862" y="1446144"/>
                </a:lnTo>
                <a:lnTo>
                  <a:pt x="624013" y="1450584"/>
                </a:lnTo>
                <a:lnTo>
                  <a:pt x="633846" y="1455023"/>
                </a:lnTo>
                <a:lnTo>
                  <a:pt x="643046" y="1459463"/>
                </a:lnTo>
                <a:lnTo>
                  <a:pt x="651928" y="1463903"/>
                </a:lnTo>
                <a:lnTo>
                  <a:pt x="660176" y="1468660"/>
                </a:lnTo>
                <a:lnTo>
                  <a:pt x="668106" y="1473100"/>
                </a:lnTo>
                <a:lnTo>
                  <a:pt x="676037" y="1477857"/>
                </a:lnTo>
                <a:lnTo>
                  <a:pt x="683015" y="1482297"/>
                </a:lnTo>
                <a:lnTo>
                  <a:pt x="696339" y="1491493"/>
                </a:lnTo>
                <a:lnTo>
                  <a:pt x="708076" y="1500373"/>
                </a:lnTo>
                <a:lnTo>
                  <a:pt x="718544" y="1508936"/>
                </a:lnTo>
                <a:lnTo>
                  <a:pt x="728061" y="1517181"/>
                </a:lnTo>
                <a:lnTo>
                  <a:pt x="735991" y="1525426"/>
                </a:lnTo>
                <a:lnTo>
                  <a:pt x="742653" y="1532720"/>
                </a:lnTo>
                <a:lnTo>
                  <a:pt x="748680" y="1539697"/>
                </a:lnTo>
                <a:lnTo>
                  <a:pt x="753438" y="1546357"/>
                </a:lnTo>
                <a:lnTo>
                  <a:pt x="757245" y="1551748"/>
                </a:lnTo>
                <a:lnTo>
                  <a:pt x="760417" y="1556188"/>
                </a:lnTo>
                <a:lnTo>
                  <a:pt x="763906" y="1563165"/>
                </a:lnTo>
                <a:lnTo>
                  <a:pt x="764858" y="1565385"/>
                </a:lnTo>
                <a:lnTo>
                  <a:pt x="765175" y="1569824"/>
                </a:lnTo>
                <a:lnTo>
                  <a:pt x="765175" y="1573630"/>
                </a:lnTo>
                <a:lnTo>
                  <a:pt x="764858" y="1577118"/>
                </a:lnTo>
                <a:lnTo>
                  <a:pt x="764224" y="1581241"/>
                </a:lnTo>
                <a:lnTo>
                  <a:pt x="763589" y="1584730"/>
                </a:lnTo>
                <a:lnTo>
                  <a:pt x="762637" y="1587901"/>
                </a:lnTo>
                <a:lnTo>
                  <a:pt x="761369" y="1591389"/>
                </a:lnTo>
                <a:lnTo>
                  <a:pt x="760100" y="1594878"/>
                </a:lnTo>
                <a:lnTo>
                  <a:pt x="758196" y="1598049"/>
                </a:lnTo>
                <a:lnTo>
                  <a:pt x="756610" y="1600903"/>
                </a:lnTo>
                <a:lnTo>
                  <a:pt x="754073" y="1604074"/>
                </a:lnTo>
                <a:lnTo>
                  <a:pt x="751852" y="1606929"/>
                </a:lnTo>
                <a:lnTo>
                  <a:pt x="749631" y="1609783"/>
                </a:lnTo>
                <a:lnTo>
                  <a:pt x="746777" y="1612320"/>
                </a:lnTo>
                <a:lnTo>
                  <a:pt x="740749" y="1617711"/>
                </a:lnTo>
                <a:lnTo>
                  <a:pt x="734405" y="1622468"/>
                </a:lnTo>
                <a:lnTo>
                  <a:pt x="726792" y="1626908"/>
                </a:lnTo>
                <a:lnTo>
                  <a:pt x="718544" y="1631030"/>
                </a:lnTo>
                <a:lnTo>
                  <a:pt x="709979" y="1634836"/>
                </a:lnTo>
                <a:lnTo>
                  <a:pt x="700462" y="1638007"/>
                </a:lnTo>
                <a:lnTo>
                  <a:pt x="690629" y="1641496"/>
                </a:lnTo>
                <a:lnTo>
                  <a:pt x="679843" y="1644350"/>
                </a:lnTo>
                <a:lnTo>
                  <a:pt x="669058" y="1646887"/>
                </a:lnTo>
                <a:lnTo>
                  <a:pt x="657321" y="1649107"/>
                </a:lnTo>
                <a:lnTo>
                  <a:pt x="645266" y="1651327"/>
                </a:lnTo>
                <a:lnTo>
                  <a:pt x="632895" y="1653230"/>
                </a:lnTo>
                <a:lnTo>
                  <a:pt x="619889" y="1654815"/>
                </a:lnTo>
                <a:lnTo>
                  <a:pt x="606566" y="1656084"/>
                </a:lnTo>
                <a:lnTo>
                  <a:pt x="592925" y="1657035"/>
                </a:lnTo>
                <a:lnTo>
                  <a:pt x="578968" y="1657669"/>
                </a:lnTo>
                <a:lnTo>
                  <a:pt x="564693" y="1658304"/>
                </a:lnTo>
                <a:lnTo>
                  <a:pt x="550418" y="1658938"/>
                </a:lnTo>
                <a:lnTo>
                  <a:pt x="535508" y="1658938"/>
                </a:lnTo>
                <a:lnTo>
                  <a:pt x="505690" y="1658938"/>
                </a:lnTo>
                <a:lnTo>
                  <a:pt x="474920" y="1658304"/>
                </a:lnTo>
                <a:lnTo>
                  <a:pt x="444467" y="1657035"/>
                </a:lnTo>
                <a:lnTo>
                  <a:pt x="413379" y="1655132"/>
                </a:lnTo>
                <a:lnTo>
                  <a:pt x="382609" y="1652912"/>
                </a:lnTo>
                <a:lnTo>
                  <a:pt x="352790" y="1650375"/>
                </a:lnTo>
                <a:lnTo>
                  <a:pt x="323289" y="1647204"/>
                </a:lnTo>
                <a:lnTo>
                  <a:pt x="294739" y="1644350"/>
                </a:lnTo>
                <a:lnTo>
                  <a:pt x="267141" y="1641179"/>
                </a:lnTo>
                <a:lnTo>
                  <a:pt x="241446" y="1637690"/>
                </a:lnTo>
                <a:lnTo>
                  <a:pt x="217338" y="1634519"/>
                </a:lnTo>
                <a:lnTo>
                  <a:pt x="174830" y="1628493"/>
                </a:lnTo>
                <a:lnTo>
                  <a:pt x="141839" y="1623102"/>
                </a:lnTo>
                <a:lnTo>
                  <a:pt x="113606" y="1618345"/>
                </a:lnTo>
                <a:lnTo>
                  <a:pt x="106628" y="1616125"/>
                </a:lnTo>
                <a:lnTo>
                  <a:pt x="100600" y="1613271"/>
                </a:lnTo>
                <a:lnTo>
                  <a:pt x="94256" y="1610417"/>
                </a:lnTo>
                <a:lnTo>
                  <a:pt x="89180" y="1607563"/>
                </a:lnTo>
                <a:lnTo>
                  <a:pt x="83788" y="1604709"/>
                </a:lnTo>
                <a:lnTo>
                  <a:pt x="79029" y="1601220"/>
                </a:lnTo>
                <a:lnTo>
                  <a:pt x="74906" y="1597732"/>
                </a:lnTo>
                <a:lnTo>
                  <a:pt x="70782" y="1594243"/>
                </a:lnTo>
                <a:lnTo>
                  <a:pt x="67292" y="1590438"/>
                </a:lnTo>
                <a:lnTo>
                  <a:pt x="64120" y="1586632"/>
                </a:lnTo>
                <a:lnTo>
                  <a:pt x="60948" y="1582827"/>
                </a:lnTo>
                <a:lnTo>
                  <a:pt x="58410" y="1578704"/>
                </a:lnTo>
                <a:lnTo>
                  <a:pt x="56190" y="1574581"/>
                </a:lnTo>
                <a:lnTo>
                  <a:pt x="53969" y="1570776"/>
                </a:lnTo>
                <a:lnTo>
                  <a:pt x="52383" y="1566019"/>
                </a:lnTo>
                <a:lnTo>
                  <a:pt x="51114" y="1561896"/>
                </a:lnTo>
                <a:lnTo>
                  <a:pt x="49528" y="1557456"/>
                </a:lnTo>
                <a:lnTo>
                  <a:pt x="48894" y="1552699"/>
                </a:lnTo>
                <a:lnTo>
                  <a:pt x="48259" y="1548260"/>
                </a:lnTo>
                <a:lnTo>
                  <a:pt x="47625" y="1543503"/>
                </a:lnTo>
                <a:lnTo>
                  <a:pt x="47625" y="1539063"/>
                </a:lnTo>
                <a:lnTo>
                  <a:pt x="47625" y="1534306"/>
                </a:lnTo>
                <a:lnTo>
                  <a:pt x="47942" y="1529549"/>
                </a:lnTo>
                <a:lnTo>
                  <a:pt x="48259" y="1524792"/>
                </a:lnTo>
                <a:lnTo>
                  <a:pt x="49845" y="1515278"/>
                </a:lnTo>
                <a:lnTo>
                  <a:pt x="52383" y="1505447"/>
                </a:lnTo>
                <a:lnTo>
                  <a:pt x="54921" y="1495933"/>
                </a:lnTo>
                <a:lnTo>
                  <a:pt x="58410" y="1486419"/>
                </a:lnTo>
                <a:lnTo>
                  <a:pt x="61900" y="1477223"/>
                </a:lnTo>
                <a:lnTo>
                  <a:pt x="66341" y="1468026"/>
                </a:lnTo>
                <a:lnTo>
                  <a:pt x="70465" y="1459146"/>
                </a:lnTo>
                <a:lnTo>
                  <a:pt x="75223" y="1450584"/>
                </a:lnTo>
                <a:lnTo>
                  <a:pt x="79664" y="1442655"/>
                </a:lnTo>
                <a:lnTo>
                  <a:pt x="84422" y="1434727"/>
                </a:lnTo>
                <a:lnTo>
                  <a:pt x="93622" y="1420773"/>
                </a:lnTo>
                <a:lnTo>
                  <a:pt x="101869" y="1409040"/>
                </a:lnTo>
                <a:lnTo>
                  <a:pt x="108848" y="1400160"/>
                </a:lnTo>
                <a:lnTo>
                  <a:pt x="114875" y="1392232"/>
                </a:lnTo>
                <a:lnTo>
                  <a:pt x="140888" y="1390646"/>
                </a:lnTo>
                <a:lnTo>
                  <a:pt x="166582" y="1389378"/>
                </a:lnTo>
                <a:lnTo>
                  <a:pt x="191326" y="1388426"/>
                </a:lnTo>
                <a:lnTo>
                  <a:pt x="215434" y="1387792"/>
                </a:lnTo>
                <a:lnTo>
                  <a:pt x="238591" y="1387475"/>
                </a:lnTo>
                <a:close/>
                <a:moveTo>
                  <a:pt x="220197" y="1096962"/>
                </a:moveTo>
                <a:lnTo>
                  <a:pt x="246252" y="1096962"/>
                </a:lnTo>
                <a:lnTo>
                  <a:pt x="271989" y="1097280"/>
                </a:lnTo>
                <a:lnTo>
                  <a:pt x="296773" y="1097918"/>
                </a:lnTo>
                <a:lnTo>
                  <a:pt x="320604" y="1098874"/>
                </a:lnTo>
                <a:lnTo>
                  <a:pt x="343799" y="1099829"/>
                </a:lnTo>
                <a:lnTo>
                  <a:pt x="366677" y="1101422"/>
                </a:lnTo>
                <a:lnTo>
                  <a:pt x="388601" y="1103015"/>
                </a:lnTo>
                <a:lnTo>
                  <a:pt x="409890" y="1104927"/>
                </a:lnTo>
                <a:lnTo>
                  <a:pt x="429908" y="1107157"/>
                </a:lnTo>
                <a:lnTo>
                  <a:pt x="449926" y="1109706"/>
                </a:lnTo>
                <a:lnTo>
                  <a:pt x="469308" y="1112255"/>
                </a:lnTo>
                <a:lnTo>
                  <a:pt x="487737" y="1114804"/>
                </a:lnTo>
                <a:lnTo>
                  <a:pt x="505849" y="1117990"/>
                </a:lnTo>
                <a:lnTo>
                  <a:pt x="523007" y="1121176"/>
                </a:lnTo>
                <a:lnTo>
                  <a:pt x="539848" y="1124362"/>
                </a:lnTo>
                <a:lnTo>
                  <a:pt x="555735" y="1127867"/>
                </a:lnTo>
                <a:lnTo>
                  <a:pt x="571622" y="1131691"/>
                </a:lnTo>
                <a:lnTo>
                  <a:pt x="586556" y="1135514"/>
                </a:lnTo>
                <a:lnTo>
                  <a:pt x="600854" y="1139019"/>
                </a:lnTo>
                <a:lnTo>
                  <a:pt x="614517" y="1143479"/>
                </a:lnTo>
                <a:lnTo>
                  <a:pt x="627545" y="1147302"/>
                </a:lnTo>
                <a:lnTo>
                  <a:pt x="640255" y="1151444"/>
                </a:lnTo>
                <a:lnTo>
                  <a:pt x="652964" y="1155905"/>
                </a:lnTo>
                <a:lnTo>
                  <a:pt x="664403" y="1160366"/>
                </a:lnTo>
                <a:lnTo>
                  <a:pt x="675524" y="1164826"/>
                </a:lnTo>
                <a:lnTo>
                  <a:pt x="686010" y="1169287"/>
                </a:lnTo>
                <a:lnTo>
                  <a:pt x="696178" y="1173747"/>
                </a:lnTo>
                <a:lnTo>
                  <a:pt x="706028" y="1178526"/>
                </a:lnTo>
                <a:lnTo>
                  <a:pt x="715242" y="1182987"/>
                </a:lnTo>
                <a:lnTo>
                  <a:pt x="724139" y="1187766"/>
                </a:lnTo>
                <a:lnTo>
                  <a:pt x="732400" y="1192227"/>
                </a:lnTo>
                <a:lnTo>
                  <a:pt x="740344" y="1196687"/>
                </a:lnTo>
                <a:lnTo>
                  <a:pt x="747970" y="1201466"/>
                </a:lnTo>
                <a:lnTo>
                  <a:pt x="761315" y="1210388"/>
                </a:lnTo>
                <a:lnTo>
                  <a:pt x="773707" y="1218990"/>
                </a:lnTo>
                <a:lnTo>
                  <a:pt x="784193" y="1227593"/>
                </a:lnTo>
                <a:lnTo>
                  <a:pt x="793407" y="1235558"/>
                </a:lnTo>
                <a:lnTo>
                  <a:pt x="801033" y="1242886"/>
                </a:lnTo>
                <a:lnTo>
                  <a:pt x="808024" y="1250214"/>
                </a:lnTo>
                <a:lnTo>
                  <a:pt x="813425" y="1256268"/>
                </a:lnTo>
                <a:lnTo>
                  <a:pt x="817874" y="1262003"/>
                </a:lnTo>
                <a:lnTo>
                  <a:pt x="821369" y="1266782"/>
                </a:lnTo>
                <a:lnTo>
                  <a:pt x="823593" y="1270605"/>
                </a:lnTo>
                <a:lnTo>
                  <a:pt x="825817" y="1273473"/>
                </a:lnTo>
                <a:lnTo>
                  <a:pt x="827088" y="1276021"/>
                </a:lnTo>
                <a:lnTo>
                  <a:pt x="827088" y="1280163"/>
                </a:lnTo>
                <a:lnTo>
                  <a:pt x="827088" y="1283987"/>
                </a:lnTo>
                <a:lnTo>
                  <a:pt x="826770" y="1287810"/>
                </a:lnTo>
                <a:lnTo>
                  <a:pt x="826135" y="1291633"/>
                </a:lnTo>
                <a:lnTo>
                  <a:pt x="824864" y="1295138"/>
                </a:lnTo>
                <a:lnTo>
                  <a:pt x="823911" y="1298643"/>
                </a:lnTo>
                <a:lnTo>
                  <a:pt x="822640" y="1301829"/>
                </a:lnTo>
                <a:lnTo>
                  <a:pt x="821051" y="1305334"/>
                </a:lnTo>
                <a:lnTo>
                  <a:pt x="819145" y="1308520"/>
                </a:lnTo>
                <a:lnTo>
                  <a:pt x="816920" y="1311387"/>
                </a:lnTo>
                <a:lnTo>
                  <a:pt x="814696" y="1314892"/>
                </a:lnTo>
                <a:lnTo>
                  <a:pt x="811836" y="1317441"/>
                </a:lnTo>
                <a:lnTo>
                  <a:pt x="808977" y="1320308"/>
                </a:lnTo>
                <a:lnTo>
                  <a:pt x="806117" y="1322857"/>
                </a:lnTo>
                <a:lnTo>
                  <a:pt x="802622" y="1325406"/>
                </a:lnTo>
                <a:lnTo>
                  <a:pt x="799127" y="1328274"/>
                </a:lnTo>
                <a:lnTo>
                  <a:pt x="791501" y="1333053"/>
                </a:lnTo>
                <a:lnTo>
                  <a:pt x="782922" y="1337514"/>
                </a:lnTo>
                <a:lnTo>
                  <a:pt x="773389" y="1341655"/>
                </a:lnTo>
                <a:lnTo>
                  <a:pt x="763222" y="1345479"/>
                </a:lnTo>
                <a:lnTo>
                  <a:pt x="752418" y="1348984"/>
                </a:lnTo>
                <a:lnTo>
                  <a:pt x="740980" y="1352170"/>
                </a:lnTo>
                <a:lnTo>
                  <a:pt x="728905" y="1355037"/>
                </a:lnTo>
                <a:lnTo>
                  <a:pt x="716196" y="1357586"/>
                </a:lnTo>
                <a:lnTo>
                  <a:pt x="702850" y="1359816"/>
                </a:lnTo>
                <a:lnTo>
                  <a:pt x="688870" y="1362365"/>
                </a:lnTo>
                <a:lnTo>
                  <a:pt x="674253" y="1363958"/>
                </a:lnTo>
                <a:lnTo>
                  <a:pt x="659637" y="1365551"/>
                </a:lnTo>
                <a:lnTo>
                  <a:pt x="644385" y="1366826"/>
                </a:lnTo>
                <a:lnTo>
                  <a:pt x="628498" y="1367782"/>
                </a:lnTo>
                <a:lnTo>
                  <a:pt x="612611" y="1368737"/>
                </a:lnTo>
                <a:lnTo>
                  <a:pt x="596088" y="1369056"/>
                </a:lnTo>
                <a:lnTo>
                  <a:pt x="579248" y="1369693"/>
                </a:lnTo>
                <a:lnTo>
                  <a:pt x="562407" y="1370012"/>
                </a:lnTo>
                <a:lnTo>
                  <a:pt x="528091" y="1369693"/>
                </a:lnTo>
                <a:lnTo>
                  <a:pt x="492821" y="1369056"/>
                </a:lnTo>
                <a:lnTo>
                  <a:pt x="457234" y="1367782"/>
                </a:lnTo>
                <a:lnTo>
                  <a:pt x="421964" y="1365870"/>
                </a:lnTo>
                <a:lnTo>
                  <a:pt x="386377" y="1363640"/>
                </a:lnTo>
                <a:lnTo>
                  <a:pt x="351743" y="1360772"/>
                </a:lnTo>
                <a:lnTo>
                  <a:pt x="317744" y="1358223"/>
                </a:lnTo>
                <a:lnTo>
                  <a:pt x="284699" y="1355037"/>
                </a:lnTo>
                <a:lnTo>
                  <a:pt x="253242" y="1351851"/>
                </a:lnTo>
                <a:lnTo>
                  <a:pt x="223057" y="1348346"/>
                </a:lnTo>
                <a:lnTo>
                  <a:pt x="195413" y="1345160"/>
                </a:lnTo>
                <a:lnTo>
                  <a:pt x="146480" y="1339107"/>
                </a:lnTo>
                <a:lnTo>
                  <a:pt x="108986" y="1334009"/>
                </a:lnTo>
                <a:lnTo>
                  <a:pt x="75941" y="1329230"/>
                </a:lnTo>
                <a:lnTo>
                  <a:pt x="67997" y="1326681"/>
                </a:lnTo>
                <a:lnTo>
                  <a:pt x="60689" y="1323813"/>
                </a:lnTo>
                <a:lnTo>
                  <a:pt x="54016" y="1321264"/>
                </a:lnTo>
                <a:lnTo>
                  <a:pt x="47661" y="1318078"/>
                </a:lnTo>
                <a:lnTo>
                  <a:pt x="41942" y="1315211"/>
                </a:lnTo>
                <a:lnTo>
                  <a:pt x="36223" y="1311706"/>
                </a:lnTo>
                <a:lnTo>
                  <a:pt x="31456" y="1308201"/>
                </a:lnTo>
                <a:lnTo>
                  <a:pt x="26690" y="1305015"/>
                </a:lnTo>
                <a:lnTo>
                  <a:pt x="22560" y="1300873"/>
                </a:lnTo>
                <a:lnTo>
                  <a:pt x="18747" y="1297368"/>
                </a:lnTo>
                <a:lnTo>
                  <a:pt x="15251" y="1293545"/>
                </a:lnTo>
                <a:lnTo>
                  <a:pt x="12392" y="1289085"/>
                </a:lnTo>
                <a:lnTo>
                  <a:pt x="9532" y="1285261"/>
                </a:lnTo>
                <a:lnTo>
                  <a:pt x="7308" y="1281119"/>
                </a:lnTo>
                <a:lnTo>
                  <a:pt x="5401" y="1276659"/>
                </a:lnTo>
                <a:lnTo>
                  <a:pt x="3495" y="1272198"/>
                </a:lnTo>
                <a:lnTo>
                  <a:pt x="2224" y="1267738"/>
                </a:lnTo>
                <a:lnTo>
                  <a:pt x="1271" y="1263277"/>
                </a:lnTo>
                <a:lnTo>
                  <a:pt x="635" y="1258816"/>
                </a:lnTo>
                <a:lnTo>
                  <a:pt x="317" y="1253719"/>
                </a:lnTo>
                <a:lnTo>
                  <a:pt x="0" y="1249258"/>
                </a:lnTo>
                <a:lnTo>
                  <a:pt x="0" y="1244479"/>
                </a:lnTo>
                <a:lnTo>
                  <a:pt x="317" y="1239700"/>
                </a:lnTo>
                <a:lnTo>
                  <a:pt x="953" y="1234921"/>
                </a:lnTo>
                <a:lnTo>
                  <a:pt x="1588" y="1230141"/>
                </a:lnTo>
                <a:lnTo>
                  <a:pt x="2542" y="1225362"/>
                </a:lnTo>
                <a:lnTo>
                  <a:pt x="5401" y="1215804"/>
                </a:lnTo>
                <a:lnTo>
                  <a:pt x="8579" y="1205927"/>
                </a:lnTo>
                <a:lnTo>
                  <a:pt x="12074" y="1196369"/>
                </a:lnTo>
                <a:lnTo>
                  <a:pt x="16840" y="1187448"/>
                </a:lnTo>
                <a:lnTo>
                  <a:pt x="21289" y="1178208"/>
                </a:lnTo>
                <a:lnTo>
                  <a:pt x="26373" y="1168968"/>
                </a:lnTo>
                <a:lnTo>
                  <a:pt x="31774" y="1160366"/>
                </a:lnTo>
                <a:lnTo>
                  <a:pt x="36858" y="1152400"/>
                </a:lnTo>
                <a:lnTo>
                  <a:pt x="42577" y="1144435"/>
                </a:lnTo>
                <a:lnTo>
                  <a:pt x="47661" y="1137107"/>
                </a:lnTo>
                <a:lnTo>
                  <a:pt x="53063" y="1130416"/>
                </a:lnTo>
                <a:lnTo>
                  <a:pt x="62595" y="1118627"/>
                </a:lnTo>
                <a:lnTo>
                  <a:pt x="70221" y="1109706"/>
                </a:lnTo>
                <a:lnTo>
                  <a:pt x="77529" y="1101741"/>
                </a:lnTo>
                <a:lnTo>
                  <a:pt x="107397" y="1100148"/>
                </a:lnTo>
                <a:lnTo>
                  <a:pt x="136948" y="1098874"/>
                </a:lnTo>
                <a:lnTo>
                  <a:pt x="165227" y="1097918"/>
                </a:lnTo>
                <a:lnTo>
                  <a:pt x="193189" y="1097280"/>
                </a:lnTo>
                <a:lnTo>
                  <a:pt x="220197" y="1096962"/>
                </a:lnTo>
                <a:close/>
                <a:moveTo>
                  <a:pt x="441326" y="742950"/>
                </a:moveTo>
                <a:lnTo>
                  <a:pt x="460693" y="742950"/>
                </a:lnTo>
                <a:lnTo>
                  <a:pt x="479108" y="743267"/>
                </a:lnTo>
                <a:lnTo>
                  <a:pt x="497206" y="744220"/>
                </a:lnTo>
                <a:lnTo>
                  <a:pt x="514668" y="745490"/>
                </a:lnTo>
                <a:lnTo>
                  <a:pt x="531178" y="747712"/>
                </a:lnTo>
                <a:lnTo>
                  <a:pt x="547688" y="749935"/>
                </a:lnTo>
                <a:lnTo>
                  <a:pt x="563246" y="752475"/>
                </a:lnTo>
                <a:lnTo>
                  <a:pt x="578486" y="755332"/>
                </a:lnTo>
                <a:lnTo>
                  <a:pt x="593408" y="758507"/>
                </a:lnTo>
                <a:lnTo>
                  <a:pt x="607378" y="762635"/>
                </a:lnTo>
                <a:lnTo>
                  <a:pt x="620713" y="766445"/>
                </a:lnTo>
                <a:lnTo>
                  <a:pt x="633731" y="770890"/>
                </a:lnTo>
                <a:lnTo>
                  <a:pt x="646431" y="775335"/>
                </a:lnTo>
                <a:lnTo>
                  <a:pt x="658496" y="780097"/>
                </a:lnTo>
                <a:lnTo>
                  <a:pt x="669926" y="785495"/>
                </a:lnTo>
                <a:lnTo>
                  <a:pt x="681038" y="790575"/>
                </a:lnTo>
                <a:lnTo>
                  <a:pt x="691833" y="796290"/>
                </a:lnTo>
                <a:lnTo>
                  <a:pt x="701993" y="801687"/>
                </a:lnTo>
                <a:lnTo>
                  <a:pt x="711836" y="807720"/>
                </a:lnTo>
                <a:lnTo>
                  <a:pt x="721361" y="813752"/>
                </a:lnTo>
                <a:lnTo>
                  <a:pt x="729933" y="819785"/>
                </a:lnTo>
                <a:lnTo>
                  <a:pt x="738506" y="825817"/>
                </a:lnTo>
                <a:lnTo>
                  <a:pt x="746443" y="832167"/>
                </a:lnTo>
                <a:lnTo>
                  <a:pt x="754063" y="838517"/>
                </a:lnTo>
                <a:lnTo>
                  <a:pt x="761366" y="844867"/>
                </a:lnTo>
                <a:lnTo>
                  <a:pt x="768351" y="851217"/>
                </a:lnTo>
                <a:lnTo>
                  <a:pt x="774383" y="857567"/>
                </a:lnTo>
                <a:lnTo>
                  <a:pt x="780733" y="864235"/>
                </a:lnTo>
                <a:lnTo>
                  <a:pt x="786448" y="870267"/>
                </a:lnTo>
                <a:lnTo>
                  <a:pt x="791846" y="876617"/>
                </a:lnTo>
                <a:lnTo>
                  <a:pt x="796926" y="882650"/>
                </a:lnTo>
                <a:lnTo>
                  <a:pt x="805816" y="894715"/>
                </a:lnTo>
                <a:lnTo>
                  <a:pt x="813753" y="906145"/>
                </a:lnTo>
                <a:lnTo>
                  <a:pt x="820421" y="916622"/>
                </a:lnTo>
                <a:lnTo>
                  <a:pt x="826136" y="926465"/>
                </a:lnTo>
                <a:lnTo>
                  <a:pt x="830581" y="935355"/>
                </a:lnTo>
                <a:lnTo>
                  <a:pt x="833756" y="942657"/>
                </a:lnTo>
                <a:lnTo>
                  <a:pt x="836613" y="949007"/>
                </a:lnTo>
                <a:lnTo>
                  <a:pt x="838518" y="953452"/>
                </a:lnTo>
                <a:lnTo>
                  <a:pt x="839788" y="957262"/>
                </a:lnTo>
                <a:lnTo>
                  <a:pt x="839788" y="962342"/>
                </a:lnTo>
                <a:lnTo>
                  <a:pt x="839788" y="966787"/>
                </a:lnTo>
                <a:lnTo>
                  <a:pt x="839471" y="971867"/>
                </a:lnTo>
                <a:lnTo>
                  <a:pt x="838836" y="976312"/>
                </a:lnTo>
                <a:lnTo>
                  <a:pt x="838201" y="980757"/>
                </a:lnTo>
                <a:lnTo>
                  <a:pt x="837248" y="985202"/>
                </a:lnTo>
                <a:lnTo>
                  <a:pt x="835978" y="989012"/>
                </a:lnTo>
                <a:lnTo>
                  <a:pt x="834073" y="993457"/>
                </a:lnTo>
                <a:lnTo>
                  <a:pt x="832168" y="997267"/>
                </a:lnTo>
                <a:lnTo>
                  <a:pt x="830263" y="1001077"/>
                </a:lnTo>
                <a:lnTo>
                  <a:pt x="828041" y="1004887"/>
                </a:lnTo>
                <a:lnTo>
                  <a:pt x="825818" y="1008380"/>
                </a:lnTo>
                <a:lnTo>
                  <a:pt x="822643" y="1011872"/>
                </a:lnTo>
                <a:lnTo>
                  <a:pt x="819786" y="1015365"/>
                </a:lnTo>
                <a:lnTo>
                  <a:pt x="816928" y="1018540"/>
                </a:lnTo>
                <a:lnTo>
                  <a:pt x="813753" y="1021715"/>
                </a:lnTo>
                <a:lnTo>
                  <a:pt x="809943" y="1024572"/>
                </a:lnTo>
                <a:lnTo>
                  <a:pt x="806133" y="1027747"/>
                </a:lnTo>
                <a:lnTo>
                  <a:pt x="802323" y="1030605"/>
                </a:lnTo>
                <a:lnTo>
                  <a:pt x="798196" y="1033145"/>
                </a:lnTo>
                <a:lnTo>
                  <a:pt x="789306" y="1038542"/>
                </a:lnTo>
                <a:lnTo>
                  <a:pt x="780098" y="1042987"/>
                </a:lnTo>
                <a:lnTo>
                  <a:pt x="769938" y="1047115"/>
                </a:lnTo>
                <a:lnTo>
                  <a:pt x="758826" y="1051242"/>
                </a:lnTo>
                <a:lnTo>
                  <a:pt x="747396" y="1054735"/>
                </a:lnTo>
                <a:lnTo>
                  <a:pt x="735648" y="1057910"/>
                </a:lnTo>
                <a:lnTo>
                  <a:pt x="722948" y="1061085"/>
                </a:lnTo>
                <a:lnTo>
                  <a:pt x="709931" y="1063625"/>
                </a:lnTo>
                <a:lnTo>
                  <a:pt x="696278" y="1065530"/>
                </a:lnTo>
                <a:lnTo>
                  <a:pt x="682308" y="1067435"/>
                </a:lnTo>
                <a:lnTo>
                  <a:pt x="668021" y="1069022"/>
                </a:lnTo>
                <a:lnTo>
                  <a:pt x="653098" y="1070292"/>
                </a:lnTo>
                <a:lnTo>
                  <a:pt x="637858" y="1071245"/>
                </a:lnTo>
                <a:lnTo>
                  <a:pt x="622618" y="1072515"/>
                </a:lnTo>
                <a:lnTo>
                  <a:pt x="607061" y="1072832"/>
                </a:lnTo>
                <a:lnTo>
                  <a:pt x="590868" y="1073150"/>
                </a:lnTo>
                <a:lnTo>
                  <a:pt x="574676" y="1073150"/>
                </a:lnTo>
                <a:lnTo>
                  <a:pt x="558166" y="1073150"/>
                </a:lnTo>
                <a:lnTo>
                  <a:pt x="525463" y="1072197"/>
                </a:lnTo>
                <a:lnTo>
                  <a:pt x="492126" y="1070292"/>
                </a:lnTo>
                <a:lnTo>
                  <a:pt x="458471" y="1068070"/>
                </a:lnTo>
                <a:lnTo>
                  <a:pt x="425451" y="1065530"/>
                </a:lnTo>
                <a:lnTo>
                  <a:pt x="392431" y="1062355"/>
                </a:lnTo>
                <a:lnTo>
                  <a:pt x="360681" y="1058545"/>
                </a:lnTo>
                <a:lnTo>
                  <a:pt x="329883" y="1054735"/>
                </a:lnTo>
                <a:lnTo>
                  <a:pt x="300038" y="1050925"/>
                </a:lnTo>
                <a:lnTo>
                  <a:pt x="272098" y="1046480"/>
                </a:lnTo>
                <a:lnTo>
                  <a:pt x="245746" y="1042670"/>
                </a:lnTo>
                <a:lnTo>
                  <a:pt x="199708" y="1034732"/>
                </a:lnTo>
                <a:lnTo>
                  <a:pt x="164148" y="1028700"/>
                </a:lnTo>
                <a:lnTo>
                  <a:pt x="141288" y="1023937"/>
                </a:lnTo>
                <a:lnTo>
                  <a:pt x="133351" y="1022350"/>
                </a:lnTo>
                <a:lnTo>
                  <a:pt x="126048" y="1019492"/>
                </a:lnTo>
                <a:lnTo>
                  <a:pt x="119380" y="1016635"/>
                </a:lnTo>
                <a:lnTo>
                  <a:pt x="112713" y="1013142"/>
                </a:lnTo>
                <a:lnTo>
                  <a:pt x="106680" y="1009650"/>
                </a:lnTo>
                <a:lnTo>
                  <a:pt x="101283" y="1006475"/>
                </a:lnTo>
                <a:lnTo>
                  <a:pt x="95885" y="1002665"/>
                </a:lnTo>
                <a:lnTo>
                  <a:pt x="91440" y="998855"/>
                </a:lnTo>
                <a:lnTo>
                  <a:pt x="86995" y="995045"/>
                </a:lnTo>
                <a:lnTo>
                  <a:pt x="82868" y="991235"/>
                </a:lnTo>
                <a:lnTo>
                  <a:pt x="79375" y="987107"/>
                </a:lnTo>
                <a:lnTo>
                  <a:pt x="76200" y="982980"/>
                </a:lnTo>
                <a:lnTo>
                  <a:pt x="73660" y="978535"/>
                </a:lnTo>
                <a:lnTo>
                  <a:pt x="70803" y="974407"/>
                </a:lnTo>
                <a:lnTo>
                  <a:pt x="68580" y="970280"/>
                </a:lnTo>
                <a:lnTo>
                  <a:pt x="66993" y="965517"/>
                </a:lnTo>
                <a:lnTo>
                  <a:pt x="65405" y="961390"/>
                </a:lnTo>
                <a:lnTo>
                  <a:pt x="64135" y="956945"/>
                </a:lnTo>
                <a:lnTo>
                  <a:pt x="63183" y="952182"/>
                </a:lnTo>
                <a:lnTo>
                  <a:pt x="62548" y="947737"/>
                </a:lnTo>
                <a:lnTo>
                  <a:pt x="61913" y="942975"/>
                </a:lnTo>
                <a:lnTo>
                  <a:pt x="61913" y="938212"/>
                </a:lnTo>
                <a:lnTo>
                  <a:pt x="61913" y="933767"/>
                </a:lnTo>
                <a:lnTo>
                  <a:pt x="62230" y="929005"/>
                </a:lnTo>
                <a:lnTo>
                  <a:pt x="62548" y="924242"/>
                </a:lnTo>
                <a:lnTo>
                  <a:pt x="63183" y="919480"/>
                </a:lnTo>
                <a:lnTo>
                  <a:pt x="64135" y="915035"/>
                </a:lnTo>
                <a:lnTo>
                  <a:pt x="66358" y="905510"/>
                </a:lnTo>
                <a:lnTo>
                  <a:pt x="69215" y="896302"/>
                </a:lnTo>
                <a:lnTo>
                  <a:pt x="72708" y="887412"/>
                </a:lnTo>
                <a:lnTo>
                  <a:pt x="76835" y="878205"/>
                </a:lnTo>
                <a:lnTo>
                  <a:pt x="81280" y="869315"/>
                </a:lnTo>
                <a:lnTo>
                  <a:pt x="86043" y="860742"/>
                </a:lnTo>
                <a:lnTo>
                  <a:pt x="90805" y="853122"/>
                </a:lnTo>
                <a:lnTo>
                  <a:pt x="95568" y="845185"/>
                </a:lnTo>
                <a:lnTo>
                  <a:pt x="100965" y="837565"/>
                </a:lnTo>
                <a:lnTo>
                  <a:pt x="105728" y="830897"/>
                </a:lnTo>
                <a:lnTo>
                  <a:pt x="110808" y="824547"/>
                </a:lnTo>
                <a:lnTo>
                  <a:pt x="119698" y="813435"/>
                </a:lnTo>
                <a:lnTo>
                  <a:pt x="126683" y="805497"/>
                </a:lnTo>
                <a:lnTo>
                  <a:pt x="133351" y="798195"/>
                </a:lnTo>
                <a:lnTo>
                  <a:pt x="160973" y="789622"/>
                </a:lnTo>
                <a:lnTo>
                  <a:pt x="187961" y="782320"/>
                </a:lnTo>
                <a:lnTo>
                  <a:pt x="214631" y="775335"/>
                </a:lnTo>
                <a:lnTo>
                  <a:pt x="240348" y="768985"/>
                </a:lnTo>
                <a:lnTo>
                  <a:pt x="265113" y="763905"/>
                </a:lnTo>
                <a:lnTo>
                  <a:pt x="289561" y="759142"/>
                </a:lnTo>
                <a:lnTo>
                  <a:pt x="313056" y="754697"/>
                </a:lnTo>
                <a:lnTo>
                  <a:pt x="336233" y="751522"/>
                </a:lnTo>
                <a:lnTo>
                  <a:pt x="358458" y="748665"/>
                </a:lnTo>
                <a:lnTo>
                  <a:pt x="380048" y="746125"/>
                </a:lnTo>
                <a:lnTo>
                  <a:pt x="401321" y="744537"/>
                </a:lnTo>
                <a:lnTo>
                  <a:pt x="421641" y="743585"/>
                </a:lnTo>
                <a:lnTo>
                  <a:pt x="441326" y="742950"/>
                </a:lnTo>
                <a:close/>
                <a:moveTo>
                  <a:pt x="678926" y="0"/>
                </a:moveTo>
                <a:lnTo>
                  <a:pt x="688455" y="0"/>
                </a:lnTo>
                <a:lnTo>
                  <a:pt x="698620" y="0"/>
                </a:lnTo>
                <a:lnTo>
                  <a:pt x="708785" y="635"/>
                </a:lnTo>
                <a:lnTo>
                  <a:pt x="719903" y="1588"/>
                </a:lnTo>
                <a:lnTo>
                  <a:pt x="731020" y="3494"/>
                </a:lnTo>
                <a:lnTo>
                  <a:pt x="742138" y="6035"/>
                </a:lnTo>
                <a:lnTo>
                  <a:pt x="747856" y="7624"/>
                </a:lnTo>
                <a:lnTo>
                  <a:pt x="753573" y="9212"/>
                </a:lnTo>
                <a:lnTo>
                  <a:pt x="759291" y="11118"/>
                </a:lnTo>
                <a:lnTo>
                  <a:pt x="764691" y="13341"/>
                </a:lnTo>
                <a:lnTo>
                  <a:pt x="770409" y="15565"/>
                </a:lnTo>
                <a:lnTo>
                  <a:pt x="775809" y="18424"/>
                </a:lnTo>
                <a:lnTo>
                  <a:pt x="781527" y="21283"/>
                </a:lnTo>
                <a:lnTo>
                  <a:pt x="786927" y="24459"/>
                </a:lnTo>
                <a:lnTo>
                  <a:pt x="792327" y="27636"/>
                </a:lnTo>
                <a:lnTo>
                  <a:pt x="797727" y="31448"/>
                </a:lnTo>
                <a:lnTo>
                  <a:pt x="802809" y="35577"/>
                </a:lnTo>
                <a:lnTo>
                  <a:pt x="807892" y="40025"/>
                </a:lnTo>
                <a:lnTo>
                  <a:pt x="812656" y="44472"/>
                </a:lnTo>
                <a:lnTo>
                  <a:pt x="817739" y="49237"/>
                </a:lnTo>
                <a:lnTo>
                  <a:pt x="822186" y="54637"/>
                </a:lnTo>
                <a:lnTo>
                  <a:pt x="826950" y="60355"/>
                </a:lnTo>
                <a:lnTo>
                  <a:pt x="831080" y="66390"/>
                </a:lnTo>
                <a:lnTo>
                  <a:pt x="835209" y="72426"/>
                </a:lnTo>
                <a:lnTo>
                  <a:pt x="839339" y="79414"/>
                </a:lnTo>
                <a:lnTo>
                  <a:pt x="843151" y="86403"/>
                </a:lnTo>
                <a:lnTo>
                  <a:pt x="846645" y="93709"/>
                </a:lnTo>
                <a:lnTo>
                  <a:pt x="850139" y="101650"/>
                </a:lnTo>
                <a:lnTo>
                  <a:pt x="853315" y="110227"/>
                </a:lnTo>
                <a:lnTo>
                  <a:pt x="855857" y="118486"/>
                </a:lnTo>
                <a:lnTo>
                  <a:pt x="858398" y="127698"/>
                </a:lnTo>
                <a:lnTo>
                  <a:pt x="860939" y="137545"/>
                </a:lnTo>
                <a:lnTo>
                  <a:pt x="863163" y="147393"/>
                </a:lnTo>
                <a:lnTo>
                  <a:pt x="864751" y="158193"/>
                </a:lnTo>
                <a:lnTo>
                  <a:pt x="866021" y="168994"/>
                </a:lnTo>
                <a:lnTo>
                  <a:pt x="867292" y="180429"/>
                </a:lnTo>
                <a:lnTo>
                  <a:pt x="867927" y="192500"/>
                </a:lnTo>
                <a:lnTo>
                  <a:pt x="868563" y="204889"/>
                </a:lnTo>
                <a:lnTo>
                  <a:pt x="868563" y="217595"/>
                </a:lnTo>
                <a:lnTo>
                  <a:pt x="868245" y="230937"/>
                </a:lnTo>
                <a:lnTo>
                  <a:pt x="867610" y="268103"/>
                </a:lnTo>
                <a:lnTo>
                  <a:pt x="867610" y="303998"/>
                </a:lnTo>
                <a:lnTo>
                  <a:pt x="868245" y="337987"/>
                </a:lnTo>
                <a:lnTo>
                  <a:pt x="869516" y="371023"/>
                </a:lnTo>
                <a:lnTo>
                  <a:pt x="871739" y="402472"/>
                </a:lnTo>
                <a:lnTo>
                  <a:pt x="874280" y="432331"/>
                </a:lnTo>
                <a:lnTo>
                  <a:pt x="877457" y="461238"/>
                </a:lnTo>
                <a:lnTo>
                  <a:pt x="880951" y="488557"/>
                </a:lnTo>
                <a:lnTo>
                  <a:pt x="885716" y="514605"/>
                </a:lnTo>
                <a:lnTo>
                  <a:pt x="890163" y="539699"/>
                </a:lnTo>
                <a:lnTo>
                  <a:pt x="895563" y="563206"/>
                </a:lnTo>
                <a:lnTo>
                  <a:pt x="900963" y="586077"/>
                </a:lnTo>
                <a:lnTo>
                  <a:pt x="906998" y="607043"/>
                </a:lnTo>
                <a:lnTo>
                  <a:pt x="913033" y="627690"/>
                </a:lnTo>
                <a:lnTo>
                  <a:pt x="919386" y="647068"/>
                </a:lnTo>
                <a:lnTo>
                  <a:pt x="926057" y="665174"/>
                </a:lnTo>
                <a:lnTo>
                  <a:pt x="933045" y="682645"/>
                </a:lnTo>
                <a:lnTo>
                  <a:pt x="940034" y="698846"/>
                </a:lnTo>
                <a:lnTo>
                  <a:pt x="947022" y="714411"/>
                </a:lnTo>
                <a:lnTo>
                  <a:pt x="954645" y="729023"/>
                </a:lnTo>
                <a:lnTo>
                  <a:pt x="961634" y="742682"/>
                </a:lnTo>
                <a:lnTo>
                  <a:pt x="968940" y="755389"/>
                </a:lnTo>
                <a:lnTo>
                  <a:pt x="976246" y="767460"/>
                </a:lnTo>
                <a:lnTo>
                  <a:pt x="983234" y="778895"/>
                </a:lnTo>
                <a:lnTo>
                  <a:pt x="990540" y="789696"/>
                </a:lnTo>
                <a:lnTo>
                  <a:pt x="997211" y="799861"/>
                </a:lnTo>
                <a:lnTo>
                  <a:pt x="1010869" y="818285"/>
                </a:lnTo>
                <a:lnTo>
                  <a:pt x="1022940" y="833850"/>
                </a:lnTo>
                <a:lnTo>
                  <a:pt x="1033740" y="847827"/>
                </a:lnTo>
                <a:lnTo>
                  <a:pt x="1041999" y="859263"/>
                </a:lnTo>
                <a:lnTo>
                  <a:pt x="1050258" y="871334"/>
                </a:lnTo>
                <a:lnTo>
                  <a:pt x="1058517" y="883722"/>
                </a:lnTo>
                <a:lnTo>
                  <a:pt x="1066141" y="896746"/>
                </a:lnTo>
                <a:lnTo>
                  <a:pt x="1073764" y="911041"/>
                </a:lnTo>
                <a:lnTo>
                  <a:pt x="1080752" y="925653"/>
                </a:lnTo>
                <a:lnTo>
                  <a:pt x="1084247" y="933277"/>
                </a:lnTo>
                <a:lnTo>
                  <a:pt x="1087423" y="940900"/>
                </a:lnTo>
                <a:lnTo>
                  <a:pt x="1090282" y="949160"/>
                </a:lnTo>
                <a:lnTo>
                  <a:pt x="1093458" y="957736"/>
                </a:lnTo>
                <a:lnTo>
                  <a:pt x="1096317" y="966313"/>
                </a:lnTo>
                <a:lnTo>
                  <a:pt x="1098858" y="975207"/>
                </a:lnTo>
                <a:lnTo>
                  <a:pt x="1101400" y="984420"/>
                </a:lnTo>
                <a:lnTo>
                  <a:pt x="1104258" y="993949"/>
                </a:lnTo>
                <a:lnTo>
                  <a:pt x="1106482" y="1003797"/>
                </a:lnTo>
                <a:lnTo>
                  <a:pt x="1108388" y="1013962"/>
                </a:lnTo>
                <a:lnTo>
                  <a:pt x="1110294" y="1024127"/>
                </a:lnTo>
                <a:lnTo>
                  <a:pt x="1111882" y="1034927"/>
                </a:lnTo>
                <a:lnTo>
                  <a:pt x="1113470" y="1046045"/>
                </a:lnTo>
                <a:lnTo>
                  <a:pt x="1115376" y="1057798"/>
                </a:lnTo>
                <a:lnTo>
                  <a:pt x="1116329" y="1069552"/>
                </a:lnTo>
                <a:lnTo>
                  <a:pt x="1117282" y="1081623"/>
                </a:lnTo>
                <a:lnTo>
                  <a:pt x="1118235" y="1094329"/>
                </a:lnTo>
                <a:lnTo>
                  <a:pt x="1118553" y="1107670"/>
                </a:lnTo>
                <a:lnTo>
                  <a:pt x="1118870" y="1121012"/>
                </a:lnTo>
                <a:lnTo>
                  <a:pt x="1119188" y="1134671"/>
                </a:lnTo>
                <a:lnTo>
                  <a:pt x="1118870" y="1144201"/>
                </a:lnTo>
                <a:lnTo>
                  <a:pt x="1118553" y="1153413"/>
                </a:lnTo>
                <a:lnTo>
                  <a:pt x="1117600" y="1162308"/>
                </a:lnTo>
                <a:lnTo>
                  <a:pt x="1116329" y="1171837"/>
                </a:lnTo>
                <a:lnTo>
                  <a:pt x="1114741" y="1181367"/>
                </a:lnTo>
                <a:lnTo>
                  <a:pt x="1112517" y="1190579"/>
                </a:lnTo>
                <a:lnTo>
                  <a:pt x="1110611" y="1200426"/>
                </a:lnTo>
                <a:lnTo>
                  <a:pt x="1108388" y="1209638"/>
                </a:lnTo>
                <a:lnTo>
                  <a:pt x="1103305" y="1229333"/>
                </a:lnTo>
                <a:lnTo>
                  <a:pt x="1097270" y="1249663"/>
                </a:lnTo>
                <a:lnTo>
                  <a:pt x="1091553" y="1270946"/>
                </a:lnTo>
                <a:lnTo>
                  <a:pt x="1084882" y="1293182"/>
                </a:lnTo>
                <a:lnTo>
                  <a:pt x="1078529" y="1316371"/>
                </a:lnTo>
                <a:lnTo>
                  <a:pt x="1072811" y="1340831"/>
                </a:lnTo>
                <a:lnTo>
                  <a:pt x="1070270" y="1353537"/>
                </a:lnTo>
                <a:lnTo>
                  <a:pt x="1067411" y="1366879"/>
                </a:lnTo>
                <a:lnTo>
                  <a:pt x="1064870" y="1380220"/>
                </a:lnTo>
                <a:lnTo>
                  <a:pt x="1062646" y="1394197"/>
                </a:lnTo>
                <a:lnTo>
                  <a:pt x="1060740" y="1409127"/>
                </a:lnTo>
                <a:lnTo>
                  <a:pt x="1059152" y="1423739"/>
                </a:lnTo>
                <a:lnTo>
                  <a:pt x="1057564" y="1438987"/>
                </a:lnTo>
                <a:lnTo>
                  <a:pt x="1056611" y="1455187"/>
                </a:lnTo>
                <a:lnTo>
                  <a:pt x="1055340" y="1471388"/>
                </a:lnTo>
                <a:lnTo>
                  <a:pt x="1055023" y="1488224"/>
                </a:lnTo>
                <a:lnTo>
                  <a:pt x="1055023" y="1506013"/>
                </a:lnTo>
                <a:lnTo>
                  <a:pt x="1055340" y="1524437"/>
                </a:lnTo>
                <a:lnTo>
                  <a:pt x="1055658" y="1538731"/>
                </a:lnTo>
                <a:lnTo>
                  <a:pt x="1055658" y="1552708"/>
                </a:lnTo>
                <a:lnTo>
                  <a:pt x="1055340" y="1566368"/>
                </a:lnTo>
                <a:lnTo>
                  <a:pt x="1054705" y="1579709"/>
                </a:lnTo>
                <a:lnTo>
                  <a:pt x="1054070" y="1592733"/>
                </a:lnTo>
                <a:lnTo>
                  <a:pt x="1053117" y="1605757"/>
                </a:lnTo>
                <a:lnTo>
                  <a:pt x="1051846" y="1618146"/>
                </a:lnTo>
                <a:lnTo>
                  <a:pt x="1050258" y="1630217"/>
                </a:lnTo>
                <a:lnTo>
                  <a:pt x="1048670" y="1641970"/>
                </a:lnTo>
                <a:lnTo>
                  <a:pt x="1046446" y="1653406"/>
                </a:lnTo>
                <a:lnTo>
                  <a:pt x="1044223" y="1664524"/>
                </a:lnTo>
                <a:lnTo>
                  <a:pt x="1041681" y="1675324"/>
                </a:lnTo>
                <a:lnTo>
                  <a:pt x="1039140" y="1686125"/>
                </a:lnTo>
                <a:lnTo>
                  <a:pt x="1036599" y="1695972"/>
                </a:lnTo>
                <a:lnTo>
                  <a:pt x="1033740" y="1705819"/>
                </a:lnTo>
                <a:lnTo>
                  <a:pt x="1030246" y="1715667"/>
                </a:lnTo>
                <a:lnTo>
                  <a:pt x="1027070" y="1724879"/>
                </a:lnTo>
                <a:lnTo>
                  <a:pt x="1023893" y="1734091"/>
                </a:lnTo>
                <a:lnTo>
                  <a:pt x="1020081" y="1742668"/>
                </a:lnTo>
                <a:lnTo>
                  <a:pt x="1016587" y="1751244"/>
                </a:lnTo>
                <a:lnTo>
                  <a:pt x="1012775" y="1759503"/>
                </a:lnTo>
                <a:lnTo>
                  <a:pt x="1008646" y="1767445"/>
                </a:lnTo>
                <a:lnTo>
                  <a:pt x="1004834" y="1775069"/>
                </a:lnTo>
                <a:lnTo>
                  <a:pt x="1000705" y="1782375"/>
                </a:lnTo>
                <a:lnTo>
                  <a:pt x="996258" y="1789363"/>
                </a:lnTo>
                <a:lnTo>
                  <a:pt x="992128" y="1796352"/>
                </a:lnTo>
                <a:lnTo>
                  <a:pt x="983552" y="1809376"/>
                </a:lnTo>
                <a:lnTo>
                  <a:pt x="974657" y="1821447"/>
                </a:lnTo>
                <a:lnTo>
                  <a:pt x="965763" y="1832565"/>
                </a:lnTo>
                <a:lnTo>
                  <a:pt x="956869" y="1843047"/>
                </a:lnTo>
                <a:lnTo>
                  <a:pt x="947657" y="1852259"/>
                </a:lnTo>
                <a:lnTo>
                  <a:pt x="938763" y="1860836"/>
                </a:lnTo>
                <a:lnTo>
                  <a:pt x="930504" y="1868142"/>
                </a:lnTo>
                <a:lnTo>
                  <a:pt x="921928" y="1875448"/>
                </a:lnTo>
                <a:lnTo>
                  <a:pt x="913669" y="1881166"/>
                </a:lnTo>
                <a:lnTo>
                  <a:pt x="906363" y="1886884"/>
                </a:lnTo>
                <a:lnTo>
                  <a:pt x="899057" y="1891331"/>
                </a:lnTo>
                <a:lnTo>
                  <a:pt x="892386" y="1895461"/>
                </a:lnTo>
                <a:lnTo>
                  <a:pt x="886669" y="1898955"/>
                </a:lnTo>
                <a:lnTo>
                  <a:pt x="876821" y="1903720"/>
                </a:lnTo>
                <a:lnTo>
                  <a:pt x="870469" y="1906579"/>
                </a:lnTo>
                <a:lnTo>
                  <a:pt x="868563" y="1907532"/>
                </a:lnTo>
                <a:lnTo>
                  <a:pt x="856492" y="1909755"/>
                </a:lnTo>
                <a:lnTo>
                  <a:pt x="844104" y="1911979"/>
                </a:lnTo>
                <a:lnTo>
                  <a:pt x="818374" y="1915473"/>
                </a:lnTo>
                <a:lnTo>
                  <a:pt x="792962" y="1918967"/>
                </a:lnTo>
                <a:lnTo>
                  <a:pt x="768821" y="1921509"/>
                </a:lnTo>
                <a:lnTo>
                  <a:pt x="747856" y="1923415"/>
                </a:lnTo>
                <a:lnTo>
                  <a:pt x="731020" y="1924685"/>
                </a:lnTo>
                <a:lnTo>
                  <a:pt x="716091" y="1925638"/>
                </a:lnTo>
                <a:lnTo>
                  <a:pt x="725938" y="1918332"/>
                </a:lnTo>
                <a:lnTo>
                  <a:pt x="734832" y="1911026"/>
                </a:lnTo>
                <a:lnTo>
                  <a:pt x="742138" y="1903720"/>
                </a:lnTo>
                <a:lnTo>
                  <a:pt x="749126" y="1896731"/>
                </a:lnTo>
                <a:lnTo>
                  <a:pt x="754844" y="1889743"/>
                </a:lnTo>
                <a:lnTo>
                  <a:pt x="759926" y="1883072"/>
                </a:lnTo>
                <a:lnTo>
                  <a:pt x="764056" y="1876084"/>
                </a:lnTo>
                <a:lnTo>
                  <a:pt x="767868" y="1869413"/>
                </a:lnTo>
                <a:lnTo>
                  <a:pt x="770726" y="1863060"/>
                </a:lnTo>
                <a:lnTo>
                  <a:pt x="772632" y="1856389"/>
                </a:lnTo>
                <a:lnTo>
                  <a:pt x="774221" y="1850353"/>
                </a:lnTo>
                <a:lnTo>
                  <a:pt x="775491" y="1844000"/>
                </a:lnTo>
                <a:lnTo>
                  <a:pt x="776127" y="1837965"/>
                </a:lnTo>
                <a:lnTo>
                  <a:pt x="776444" y="1831612"/>
                </a:lnTo>
                <a:lnTo>
                  <a:pt x="776127" y="1825894"/>
                </a:lnTo>
                <a:lnTo>
                  <a:pt x="775809" y="1819858"/>
                </a:lnTo>
                <a:lnTo>
                  <a:pt x="775491" y="1814141"/>
                </a:lnTo>
                <a:lnTo>
                  <a:pt x="774538" y="1808423"/>
                </a:lnTo>
                <a:lnTo>
                  <a:pt x="772950" y="1796987"/>
                </a:lnTo>
                <a:lnTo>
                  <a:pt x="771044" y="1785869"/>
                </a:lnTo>
                <a:lnTo>
                  <a:pt x="769774" y="1775069"/>
                </a:lnTo>
                <a:lnTo>
                  <a:pt x="769456" y="1769986"/>
                </a:lnTo>
                <a:lnTo>
                  <a:pt x="769456" y="1764268"/>
                </a:lnTo>
                <a:lnTo>
                  <a:pt x="769774" y="1759186"/>
                </a:lnTo>
                <a:lnTo>
                  <a:pt x="770409" y="1753786"/>
                </a:lnTo>
                <a:lnTo>
                  <a:pt x="771362" y="1748385"/>
                </a:lnTo>
                <a:lnTo>
                  <a:pt x="772950" y="1742985"/>
                </a:lnTo>
                <a:lnTo>
                  <a:pt x="774856" y="1737903"/>
                </a:lnTo>
                <a:lnTo>
                  <a:pt x="777715" y="1732820"/>
                </a:lnTo>
                <a:lnTo>
                  <a:pt x="783432" y="1723608"/>
                </a:lnTo>
                <a:lnTo>
                  <a:pt x="789150" y="1715031"/>
                </a:lnTo>
                <a:lnTo>
                  <a:pt x="795503" y="1707090"/>
                </a:lnTo>
                <a:lnTo>
                  <a:pt x="801539" y="1699466"/>
                </a:lnTo>
                <a:lnTo>
                  <a:pt x="814245" y="1684854"/>
                </a:lnTo>
                <a:lnTo>
                  <a:pt x="826315" y="1671512"/>
                </a:lnTo>
                <a:lnTo>
                  <a:pt x="831715" y="1665159"/>
                </a:lnTo>
                <a:lnTo>
                  <a:pt x="837433" y="1658488"/>
                </a:lnTo>
                <a:lnTo>
                  <a:pt x="842198" y="1652135"/>
                </a:lnTo>
                <a:lnTo>
                  <a:pt x="846645" y="1645464"/>
                </a:lnTo>
                <a:lnTo>
                  <a:pt x="851092" y="1638476"/>
                </a:lnTo>
                <a:lnTo>
                  <a:pt x="854268" y="1631805"/>
                </a:lnTo>
                <a:lnTo>
                  <a:pt x="857127" y="1624816"/>
                </a:lnTo>
                <a:lnTo>
                  <a:pt x="858080" y="1621322"/>
                </a:lnTo>
                <a:lnTo>
                  <a:pt x="859033" y="1617510"/>
                </a:lnTo>
                <a:lnTo>
                  <a:pt x="860304" y="1612428"/>
                </a:lnTo>
                <a:lnTo>
                  <a:pt x="860621" y="1607663"/>
                </a:lnTo>
                <a:lnTo>
                  <a:pt x="860621" y="1602580"/>
                </a:lnTo>
                <a:lnTo>
                  <a:pt x="860304" y="1598133"/>
                </a:lnTo>
                <a:lnTo>
                  <a:pt x="859351" y="1593686"/>
                </a:lnTo>
                <a:lnTo>
                  <a:pt x="858080" y="1589239"/>
                </a:lnTo>
                <a:lnTo>
                  <a:pt x="856810" y="1584792"/>
                </a:lnTo>
                <a:lnTo>
                  <a:pt x="855221" y="1580344"/>
                </a:lnTo>
                <a:lnTo>
                  <a:pt x="853315" y="1576533"/>
                </a:lnTo>
                <a:lnTo>
                  <a:pt x="851092" y="1572403"/>
                </a:lnTo>
                <a:lnTo>
                  <a:pt x="846009" y="1564462"/>
                </a:lnTo>
                <a:lnTo>
                  <a:pt x="840292" y="1556520"/>
                </a:lnTo>
                <a:lnTo>
                  <a:pt x="834256" y="1549214"/>
                </a:lnTo>
                <a:lnTo>
                  <a:pt x="822186" y="1534284"/>
                </a:lnTo>
                <a:lnTo>
                  <a:pt x="816786" y="1527296"/>
                </a:lnTo>
                <a:lnTo>
                  <a:pt x="811386" y="1519990"/>
                </a:lnTo>
                <a:lnTo>
                  <a:pt x="808844" y="1516495"/>
                </a:lnTo>
                <a:lnTo>
                  <a:pt x="806939" y="1512683"/>
                </a:lnTo>
                <a:lnTo>
                  <a:pt x="805033" y="1508872"/>
                </a:lnTo>
                <a:lnTo>
                  <a:pt x="803444" y="1505377"/>
                </a:lnTo>
                <a:lnTo>
                  <a:pt x="802174" y="1501565"/>
                </a:lnTo>
                <a:lnTo>
                  <a:pt x="800903" y="1497436"/>
                </a:lnTo>
                <a:lnTo>
                  <a:pt x="800268" y="1493624"/>
                </a:lnTo>
                <a:lnTo>
                  <a:pt x="799950" y="1489812"/>
                </a:lnTo>
                <a:lnTo>
                  <a:pt x="799950" y="1481553"/>
                </a:lnTo>
                <a:lnTo>
                  <a:pt x="800903" y="1473929"/>
                </a:lnTo>
                <a:lnTo>
                  <a:pt x="802491" y="1466623"/>
                </a:lnTo>
                <a:lnTo>
                  <a:pt x="804397" y="1459635"/>
                </a:lnTo>
                <a:lnTo>
                  <a:pt x="806939" y="1452964"/>
                </a:lnTo>
                <a:lnTo>
                  <a:pt x="809797" y="1446928"/>
                </a:lnTo>
                <a:lnTo>
                  <a:pt x="813292" y="1440893"/>
                </a:lnTo>
                <a:lnTo>
                  <a:pt x="817421" y="1435175"/>
                </a:lnTo>
                <a:lnTo>
                  <a:pt x="821550" y="1429775"/>
                </a:lnTo>
                <a:lnTo>
                  <a:pt x="825998" y="1424692"/>
                </a:lnTo>
                <a:lnTo>
                  <a:pt x="830762" y="1419610"/>
                </a:lnTo>
                <a:lnTo>
                  <a:pt x="835527" y="1414845"/>
                </a:lnTo>
                <a:lnTo>
                  <a:pt x="840927" y="1410080"/>
                </a:lnTo>
                <a:lnTo>
                  <a:pt x="846327" y="1405315"/>
                </a:lnTo>
                <a:lnTo>
                  <a:pt x="857127" y="1396739"/>
                </a:lnTo>
                <a:lnTo>
                  <a:pt x="868245" y="1387844"/>
                </a:lnTo>
                <a:lnTo>
                  <a:pt x="879045" y="1378950"/>
                </a:lnTo>
                <a:lnTo>
                  <a:pt x="884445" y="1374820"/>
                </a:lnTo>
                <a:lnTo>
                  <a:pt x="889210" y="1370055"/>
                </a:lnTo>
                <a:lnTo>
                  <a:pt x="893657" y="1365608"/>
                </a:lnTo>
                <a:lnTo>
                  <a:pt x="898422" y="1360526"/>
                </a:lnTo>
                <a:lnTo>
                  <a:pt x="902233" y="1355761"/>
                </a:lnTo>
                <a:lnTo>
                  <a:pt x="906363" y="1350996"/>
                </a:lnTo>
                <a:lnTo>
                  <a:pt x="909539" y="1345596"/>
                </a:lnTo>
                <a:lnTo>
                  <a:pt x="912398" y="1340196"/>
                </a:lnTo>
                <a:lnTo>
                  <a:pt x="914622" y="1334160"/>
                </a:lnTo>
                <a:lnTo>
                  <a:pt x="916527" y="1328442"/>
                </a:lnTo>
                <a:lnTo>
                  <a:pt x="918116" y="1321771"/>
                </a:lnTo>
                <a:lnTo>
                  <a:pt x="918433" y="1315418"/>
                </a:lnTo>
                <a:lnTo>
                  <a:pt x="918751" y="1309700"/>
                </a:lnTo>
                <a:lnTo>
                  <a:pt x="918433" y="1304300"/>
                </a:lnTo>
                <a:lnTo>
                  <a:pt x="918116" y="1298900"/>
                </a:lnTo>
                <a:lnTo>
                  <a:pt x="917163" y="1294135"/>
                </a:lnTo>
                <a:lnTo>
                  <a:pt x="916527" y="1289053"/>
                </a:lnTo>
                <a:lnTo>
                  <a:pt x="915257" y="1284606"/>
                </a:lnTo>
                <a:lnTo>
                  <a:pt x="913986" y="1279841"/>
                </a:lnTo>
                <a:lnTo>
                  <a:pt x="912716" y="1275394"/>
                </a:lnTo>
                <a:lnTo>
                  <a:pt x="911127" y="1271264"/>
                </a:lnTo>
                <a:lnTo>
                  <a:pt x="909222" y="1266817"/>
                </a:lnTo>
                <a:lnTo>
                  <a:pt x="907316" y="1263005"/>
                </a:lnTo>
                <a:lnTo>
                  <a:pt x="904775" y="1259193"/>
                </a:lnTo>
                <a:lnTo>
                  <a:pt x="900328" y="1251887"/>
                </a:lnTo>
                <a:lnTo>
                  <a:pt x="895245" y="1244581"/>
                </a:lnTo>
                <a:lnTo>
                  <a:pt x="889210" y="1238545"/>
                </a:lnTo>
                <a:lnTo>
                  <a:pt x="883492" y="1232192"/>
                </a:lnTo>
                <a:lnTo>
                  <a:pt x="876821" y="1226474"/>
                </a:lnTo>
                <a:lnTo>
                  <a:pt x="870469" y="1220756"/>
                </a:lnTo>
                <a:lnTo>
                  <a:pt x="863798" y="1215674"/>
                </a:lnTo>
                <a:lnTo>
                  <a:pt x="857127" y="1210909"/>
                </a:lnTo>
                <a:lnTo>
                  <a:pt x="844421" y="1201379"/>
                </a:lnTo>
                <a:lnTo>
                  <a:pt x="832351" y="1192167"/>
                </a:lnTo>
                <a:lnTo>
                  <a:pt x="826950" y="1187720"/>
                </a:lnTo>
                <a:lnTo>
                  <a:pt x="821550" y="1182955"/>
                </a:lnTo>
                <a:lnTo>
                  <a:pt x="817421" y="1178508"/>
                </a:lnTo>
                <a:lnTo>
                  <a:pt x="813292" y="1173743"/>
                </a:lnTo>
                <a:lnTo>
                  <a:pt x="810115" y="1168978"/>
                </a:lnTo>
                <a:lnTo>
                  <a:pt x="808844" y="1166437"/>
                </a:lnTo>
                <a:lnTo>
                  <a:pt x="807892" y="1163896"/>
                </a:lnTo>
                <a:lnTo>
                  <a:pt x="806939" y="1161355"/>
                </a:lnTo>
                <a:lnTo>
                  <a:pt x="806303" y="1158813"/>
                </a:lnTo>
                <a:lnTo>
                  <a:pt x="805986" y="1155954"/>
                </a:lnTo>
                <a:lnTo>
                  <a:pt x="805668" y="1153413"/>
                </a:lnTo>
                <a:lnTo>
                  <a:pt x="805986" y="1150237"/>
                </a:lnTo>
                <a:lnTo>
                  <a:pt x="806303" y="1147378"/>
                </a:lnTo>
                <a:lnTo>
                  <a:pt x="806939" y="1144519"/>
                </a:lnTo>
                <a:lnTo>
                  <a:pt x="807574" y="1141660"/>
                </a:lnTo>
                <a:lnTo>
                  <a:pt x="808844" y="1138166"/>
                </a:lnTo>
                <a:lnTo>
                  <a:pt x="810433" y="1134989"/>
                </a:lnTo>
                <a:lnTo>
                  <a:pt x="812021" y="1131495"/>
                </a:lnTo>
                <a:lnTo>
                  <a:pt x="814562" y="1128001"/>
                </a:lnTo>
                <a:lnTo>
                  <a:pt x="817103" y="1124189"/>
                </a:lnTo>
                <a:lnTo>
                  <a:pt x="819962" y="1120694"/>
                </a:lnTo>
                <a:lnTo>
                  <a:pt x="826633" y="1112753"/>
                </a:lnTo>
                <a:lnTo>
                  <a:pt x="839656" y="1098141"/>
                </a:lnTo>
                <a:lnTo>
                  <a:pt x="851727" y="1084164"/>
                </a:lnTo>
                <a:lnTo>
                  <a:pt x="862210" y="1069869"/>
                </a:lnTo>
                <a:lnTo>
                  <a:pt x="866974" y="1063198"/>
                </a:lnTo>
                <a:lnTo>
                  <a:pt x="871739" y="1056210"/>
                </a:lnTo>
                <a:lnTo>
                  <a:pt x="875869" y="1049539"/>
                </a:lnTo>
                <a:lnTo>
                  <a:pt x="879680" y="1042868"/>
                </a:lnTo>
                <a:lnTo>
                  <a:pt x="883810" y="1035880"/>
                </a:lnTo>
                <a:lnTo>
                  <a:pt x="886986" y="1029527"/>
                </a:lnTo>
                <a:lnTo>
                  <a:pt x="890163" y="1023174"/>
                </a:lnTo>
                <a:lnTo>
                  <a:pt x="893022" y="1016821"/>
                </a:lnTo>
                <a:lnTo>
                  <a:pt x="895880" y="1010467"/>
                </a:lnTo>
                <a:lnTo>
                  <a:pt x="898422" y="1004114"/>
                </a:lnTo>
                <a:lnTo>
                  <a:pt x="900328" y="997761"/>
                </a:lnTo>
                <a:lnTo>
                  <a:pt x="902233" y="992043"/>
                </a:lnTo>
                <a:lnTo>
                  <a:pt x="903822" y="985690"/>
                </a:lnTo>
                <a:lnTo>
                  <a:pt x="905092" y="979972"/>
                </a:lnTo>
                <a:lnTo>
                  <a:pt x="906681" y="973937"/>
                </a:lnTo>
                <a:lnTo>
                  <a:pt x="907634" y="968219"/>
                </a:lnTo>
                <a:lnTo>
                  <a:pt x="908269" y="962184"/>
                </a:lnTo>
                <a:lnTo>
                  <a:pt x="908586" y="956466"/>
                </a:lnTo>
                <a:lnTo>
                  <a:pt x="908904" y="950748"/>
                </a:lnTo>
                <a:lnTo>
                  <a:pt x="908904" y="945348"/>
                </a:lnTo>
                <a:lnTo>
                  <a:pt x="908904" y="939630"/>
                </a:lnTo>
                <a:lnTo>
                  <a:pt x="908586" y="934230"/>
                </a:lnTo>
                <a:lnTo>
                  <a:pt x="907951" y="928512"/>
                </a:lnTo>
                <a:lnTo>
                  <a:pt x="906998" y="923429"/>
                </a:lnTo>
                <a:lnTo>
                  <a:pt x="905728" y="917712"/>
                </a:lnTo>
                <a:lnTo>
                  <a:pt x="904775" y="912629"/>
                </a:lnTo>
                <a:lnTo>
                  <a:pt x="901916" y="902146"/>
                </a:lnTo>
                <a:lnTo>
                  <a:pt x="898422" y="891981"/>
                </a:lnTo>
                <a:lnTo>
                  <a:pt x="893657" y="882134"/>
                </a:lnTo>
                <a:lnTo>
                  <a:pt x="888892" y="872287"/>
                </a:lnTo>
                <a:lnTo>
                  <a:pt x="883492" y="863074"/>
                </a:lnTo>
                <a:lnTo>
                  <a:pt x="877139" y="853862"/>
                </a:lnTo>
                <a:lnTo>
                  <a:pt x="870151" y="844650"/>
                </a:lnTo>
                <a:lnTo>
                  <a:pt x="862845" y="835756"/>
                </a:lnTo>
                <a:lnTo>
                  <a:pt x="854904" y="826862"/>
                </a:lnTo>
                <a:lnTo>
                  <a:pt x="846645" y="818602"/>
                </a:lnTo>
                <a:lnTo>
                  <a:pt x="838068" y="810026"/>
                </a:lnTo>
                <a:lnTo>
                  <a:pt x="828856" y="801767"/>
                </a:lnTo>
                <a:lnTo>
                  <a:pt x="819327" y="794143"/>
                </a:lnTo>
                <a:lnTo>
                  <a:pt x="809480" y="786201"/>
                </a:lnTo>
                <a:lnTo>
                  <a:pt x="799315" y="778260"/>
                </a:lnTo>
                <a:lnTo>
                  <a:pt x="788833" y="770954"/>
                </a:lnTo>
                <a:lnTo>
                  <a:pt x="778032" y="763648"/>
                </a:lnTo>
                <a:lnTo>
                  <a:pt x="767550" y="756024"/>
                </a:lnTo>
                <a:lnTo>
                  <a:pt x="756432" y="749353"/>
                </a:lnTo>
                <a:lnTo>
                  <a:pt x="745315" y="742047"/>
                </a:lnTo>
                <a:lnTo>
                  <a:pt x="722444" y="728705"/>
                </a:lnTo>
                <a:lnTo>
                  <a:pt x="699573" y="715682"/>
                </a:lnTo>
                <a:lnTo>
                  <a:pt x="677020" y="703293"/>
                </a:lnTo>
                <a:lnTo>
                  <a:pt x="654467" y="690904"/>
                </a:lnTo>
                <a:lnTo>
                  <a:pt x="611266" y="667715"/>
                </a:lnTo>
                <a:lnTo>
                  <a:pt x="591254" y="656597"/>
                </a:lnTo>
                <a:lnTo>
                  <a:pt x="572831" y="645479"/>
                </a:lnTo>
                <a:lnTo>
                  <a:pt x="563937" y="640079"/>
                </a:lnTo>
                <a:lnTo>
                  <a:pt x="555678" y="634997"/>
                </a:lnTo>
                <a:lnTo>
                  <a:pt x="548054" y="629279"/>
                </a:lnTo>
                <a:lnTo>
                  <a:pt x="540430" y="624196"/>
                </a:lnTo>
                <a:lnTo>
                  <a:pt x="533760" y="618796"/>
                </a:lnTo>
                <a:lnTo>
                  <a:pt x="527724" y="613714"/>
                </a:lnTo>
                <a:lnTo>
                  <a:pt x="521689" y="608949"/>
                </a:lnTo>
                <a:lnTo>
                  <a:pt x="516924" y="603549"/>
                </a:lnTo>
                <a:lnTo>
                  <a:pt x="512477" y="598466"/>
                </a:lnTo>
                <a:lnTo>
                  <a:pt x="508983" y="593066"/>
                </a:lnTo>
                <a:lnTo>
                  <a:pt x="506124" y="588301"/>
                </a:lnTo>
                <a:lnTo>
                  <a:pt x="503901" y="582901"/>
                </a:lnTo>
                <a:lnTo>
                  <a:pt x="495642" y="557806"/>
                </a:lnTo>
                <a:lnTo>
                  <a:pt x="487701" y="533346"/>
                </a:lnTo>
                <a:lnTo>
                  <a:pt x="481030" y="509522"/>
                </a:lnTo>
                <a:lnTo>
                  <a:pt x="474359" y="486333"/>
                </a:lnTo>
                <a:lnTo>
                  <a:pt x="468959" y="464097"/>
                </a:lnTo>
                <a:lnTo>
                  <a:pt x="463559" y="442496"/>
                </a:lnTo>
                <a:lnTo>
                  <a:pt x="459430" y="421531"/>
                </a:lnTo>
                <a:lnTo>
                  <a:pt x="455618" y="401519"/>
                </a:lnTo>
                <a:lnTo>
                  <a:pt x="452441" y="381824"/>
                </a:lnTo>
                <a:lnTo>
                  <a:pt x="449583" y="362764"/>
                </a:lnTo>
                <a:lnTo>
                  <a:pt x="447677" y="344658"/>
                </a:lnTo>
                <a:lnTo>
                  <a:pt x="446088" y="326869"/>
                </a:lnTo>
                <a:lnTo>
                  <a:pt x="445136" y="310033"/>
                </a:lnTo>
                <a:lnTo>
                  <a:pt x="444500" y="293197"/>
                </a:lnTo>
                <a:lnTo>
                  <a:pt x="444500" y="277632"/>
                </a:lnTo>
                <a:lnTo>
                  <a:pt x="444818" y="262385"/>
                </a:lnTo>
                <a:lnTo>
                  <a:pt x="445771" y="247455"/>
                </a:lnTo>
                <a:lnTo>
                  <a:pt x="447041" y="233478"/>
                </a:lnTo>
                <a:lnTo>
                  <a:pt x="448630" y="220136"/>
                </a:lnTo>
                <a:lnTo>
                  <a:pt x="450536" y="207112"/>
                </a:lnTo>
                <a:lnTo>
                  <a:pt x="452759" y="194724"/>
                </a:lnTo>
                <a:lnTo>
                  <a:pt x="455618" y="182970"/>
                </a:lnTo>
                <a:lnTo>
                  <a:pt x="458794" y="171535"/>
                </a:lnTo>
                <a:lnTo>
                  <a:pt x="461971" y="160417"/>
                </a:lnTo>
                <a:lnTo>
                  <a:pt x="465465" y="149934"/>
                </a:lnTo>
                <a:lnTo>
                  <a:pt x="469595" y="140087"/>
                </a:lnTo>
                <a:lnTo>
                  <a:pt x="473724" y="130557"/>
                </a:lnTo>
                <a:lnTo>
                  <a:pt x="477853" y="121663"/>
                </a:lnTo>
                <a:lnTo>
                  <a:pt x="482618" y="113086"/>
                </a:lnTo>
                <a:lnTo>
                  <a:pt x="487383" y="104827"/>
                </a:lnTo>
                <a:lnTo>
                  <a:pt x="492465" y="97203"/>
                </a:lnTo>
                <a:lnTo>
                  <a:pt x="497548" y="89897"/>
                </a:lnTo>
                <a:lnTo>
                  <a:pt x="502948" y="82908"/>
                </a:lnTo>
                <a:lnTo>
                  <a:pt x="508030" y="76555"/>
                </a:lnTo>
                <a:lnTo>
                  <a:pt x="513748" y="70202"/>
                </a:lnTo>
                <a:lnTo>
                  <a:pt x="519148" y="64802"/>
                </a:lnTo>
                <a:lnTo>
                  <a:pt x="524866" y="59084"/>
                </a:lnTo>
                <a:lnTo>
                  <a:pt x="530266" y="54319"/>
                </a:lnTo>
                <a:lnTo>
                  <a:pt x="536301" y="49237"/>
                </a:lnTo>
                <a:lnTo>
                  <a:pt x="541701" y="45107"/>
                </a:lnTo>
                <a:lnTo>
                  <a:pt x="547736" y="40978"/>
                </a:lnTo>
                <a:lnTo>
                  <a:pt x="553136" y="37166"/>
                </a:lnTo>
                <a:lnTo>
                  <a:pt x="558536" y="33672"/>
                </a:lnTo>
                <a:lnTo>
                  <a:pt x="564254" y="30495"/>
                </a:lnTo>
                <a:lnTo>
                  <a:pt x="575054" y="24459"/>
                </a:lnTo>
                <a:lnTo>
                  <a:pt x="585537" y="20012"/>
                </a:lnTo>
                <a:lnTo>
                  <a:pt x="595066" y="15883"/>
                </a:lnTo>
                <a:lnTo>
                  <a:pt x="603643" y="13024"/>
                </a:lnTo>
                <a:lnTo>
                  <a:pt x="611584" y="10800"/>
                </a:lnTo>
                <a:lnTo>
                  <a:pt x="618572" y="9212"/>
                </a:lnTo>
                <a:lnTo>
                  <a:pt x="623972" y="7941"/>
                </a:lnTo>
                <a:lnTo>
                  <a:pt x="628102" y="7306"/>
                </a:lnTo>
                <a:lnTo>
                  <a:pt x="631596" y="6988"/>
                </a:lnTo>
                <a:lnTo>
                  <a:pt x="634455" y="6353"/>
                </a:lnTo>
                <a:lnTo>
                  <a:pt x="642396" y="4447"/>
                </a:lnTo>
                <a:lnTo>
                  <a:pt x="654467" y="2223"/>
                </a:lnTo>
                <a:lnTo>
                  <a:pt x="661455" y="1588"/>
                </a:lnTo>
                <a:lnTo>
                  <a:pt x="670032" y="635"/>
                </a:lnTo>
                <a:lnTo>
                  <a:pt x="67892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5306">
              <a:solidFill>
                <a:srgbClr val="FFFFFF"/>
              </a:solidFill>
            </a:endParaRPr>
          </a:p>
        </p:txBody>
      </p:sp>
      <p:sp>
        <p:nvSpPr>
          <p:cNvPr id="51" name="文本框 50"/>
          <p:cNvSpPr txBox="1"/>
          <p:nvPr/>
        </p:nvSpPr>
        <p:spPr>
          <a:xfrm>
            <a:off x="5429197" y="3278549"/>
            <a:ext cx="1421016" cy="276999"/>
          </a:xfrm>
          <a:prstGeom prst="rect">
            <a:avLst/>
          </a:prstGeom>
          <a:noFill/>
        </p:spPr>
        <p:txBody>
          <a:bodyPr wrap="square" rtlCol="0">
            <a:spAutoFit/>
          </a:bodyPr>
          <a:lstStyle/>
          <a:p>
            <a:pPr algn="ctr"/>
            <a:r>
              <a:rPr lang="en-US" altLang="zh-CN" sz="1200" dirty="0">
                <a:solidFill>
                  <a:schemeClr val="bg1"/>
                </a:solidFill>
              </a:rPr>
              <a:t>Good job</a:t>
            </a:r>
            <a:endParaRPr lang="zh-CN" altLang="en-US" sz="1200" dirty="0">
              <a:solidFill>
                <a:schemeClr val="bg1"/>
              </a:solidFill>
            </a:endParaRPr>
          </a:p>
        </p:txBody>
      </p:sp>
      <p:sp>
        <p:nvSpPr>
          <p:cNvPr id="52" name="Freeform 27"/>
          <p:cNvSpPr>
            <a:spLocks/>
          </p:cNvSpPr>
          <p:nvPr/>
        </p:nvSpPr>
        <p:spPr bwMode="auto">
          <a:xfrm>
            <a:off x="5898954" y="2501965"/>
            <a:ext cx="421704" cy="278671"/>
          </a:xfrm>
          <a:custGeom>
            <a:avLst/>
            <a:gdLst>
              <a:gd name="T0" fmla="*/ 60 w 72"/>
              <a:gd name="T1" fmla="*/ 20 h 48"/>
              <a:gd name="T2" fmla="*/ 60 w 72"/>
              <a:gd name="T3" fmla="*/ 18 h 48"/>
              <a:gd name="T4" fmla="*/ 42 w 72"/>
              <a:gd name="T5" fmla="*/ 0 h 48"/>
              <a:gd name="T6" fmla="*/ 26 w 72"/>
              <a:gd name="T7" fmla="*/ 9 h 48"/>
              <a:gd name="T8" fmla="*/ 22 w 72"/>
              <a:gd name="T9" fmla="*/ 8 h 48"/>
              <a:gd name="T10" fmla="*/ 12 w 72"/>
              <a:gd name="T11" fmla="*/ 18 h 48"/>
              <a:gd name="T12" fmla="*/ 12 w 72"/>
              <a:gd name="T13" fmla="*/ 20 h 48"/>
              <a:gd name="T14" fmla="*/ 0 w 72"/>
              <a:gd name="T15" fmla="*/ 34 h 48"/>
              <a:gd name="T16" fmla="*/ 14 w 72"/>
              <a:gd name="T17" fmla="*/ 48 h 48"/>
              <a:gd name="T18" fmla="*/ 46 w 72"/>
              <a:gd name="T19" fmla="*/ 48 h 48"/>
              <a:gd name="T20" fmla="*/ 58 w 72"/>
              <a:gd name="T21" fmla="*/ 48 h 48"/>
              <a:gd name="T22" fmla="*/ 72 w 72"/>
              <a:gd name="T23" fmla="*/ 34 h 48"/>
              <a:gd name="T24" fmla="*/ 60 w 72"/>
              <a:gd name="T25"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48">
                <a:moveTo>
                  <a:pt x="60" y="20"/>
                </a:moveTo>
                <a:cubicBezTo>
                  <a:pt x="60" y="19"/>
                  <a:pt x="60" y="19"/>
                  <a:pt x="60" y="18"/>
                </a:cubicBezTo>
                <a:cubicBezTo>
                  <a:pt x="60" y="8"/>
                  <a:pt x="52" y="0"/>
                  <a:pt x="42" y="0"/>
                </a:cubicBezTo>
                <a:cubicBezTo>
                  <a:pt x="35" y="0"/>
                  <a:pt x="30" y="4"/>
                  <a:pt x="26" y="9"/>
                </a:cubicBezTo>
                <a:cubicBezTo>
                  <a:pt x="25" y="8"/>
                  <a:pt x="24" y="8"/>
                  <a:pt x="22" y="8"/>
                </a:cubicBezTo>
                <a:cubicBezTo>
                  <a:pt x="16" y="8"/>
                  <a:pt x="12" y="12"/>
                  <a:pt x="12" y="18"/>
                </a:cubicBezTo>
                <a:cubicBezTo>
                  <a:pt x="12" y="19"/>
                  <a:pt x="12" y="19"/>
                  <a:pt x="12" y="20"/>
                </a:cubicBezTo>
                <a:cubicBezTo>
                  <a:pt x="5" y="21"/>
                  <a:pt x="0" y="27"/>
                  <a:pt x="0" y="34"/>
                </a:cubicBezTo>
                <a:cubicBezTo>
                  <a:pt x="0" y="42"/>
                  <a:pt x="6" y="48"/>
                  <a:pt x="14" y="48"/>
                </a:cubicBezTo>
                <a:cubicBezTo>
                  <a:pt x="46" y="48"/>
                  <a:pt x="46" y="48"/>
                  <a:pt x="46" y="48"/>
                </a:cubicBezTo>
                <a:cubicBezTo>
                  <a:pt x="58" y="48"/>
                  <a:pt x="58" y="48"/>
                  <a:pt x="58" y="48"/>
                </a:cubicBezTo>
                <a:cubicBezTo>
                  <a:pt x="66" y="48"/>
                  <a:pt x="72" y="42"/>
                  <a:pt x="72" y="34"/>
                </a:cubicBezTo>
                <a:cubicBezTo>
                  <a:pt x="72" y="27"/>
                  <a:pt x="67" y="21"/>
                  <a:pt x="60" y="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sz="5306">
              <a:solidFill>
                <a:schemeClr val="tx1">
                  <a:lumMod val="75000"/>
                  <a:lumOff val="25000"/>
                </a:schemeClr>
              </a:solidFill>
            </a:endParaRPr>
          </a:p>
        </p:txBody>
      </p:sp>
      <p:sp>
        <p:nvSpPr>
          <p:cNvPr id="53" name="文本框 52"/>
          <p:cNvSpPr txBox="1"/>
          <p:nvPr/>
        </p:nvSpPr>
        <p:spPr>
          <a:xfrm>
            <a:off x="4728141" y="3864277"/>
            <a:ext cx="1110343" cy="400110"/>
          </a:xfrm>
          <a:prstGeom prst="rect">
            <a:avLst/>
          </a:prstGeom>
          <a:noFill/>
        </p:spPr>
        <p:txBody>
          <a:bodyPr wrap="square" rtlCol="0">
            <a:spAutoFit/>
          </a:bodyPr>
          <a:lstStyle/>
          <a:p>
            <a:pPr algn="ctr"/>
            <a:r>
              <a:rPr lang="en-US" altLang="zh-CN" sz="2000" b="1" dirty="0">
                <a:solidFill>
                  <a:schemeClr val="accent2"/>
                </a:solidFill>
              </a:rPr>
              <a:t>57</a:t>
            </a:r>
            <a:r>
              <a:rPr lang="en-US" altLang="zh-CN" sz="1600" b="1" dirty="0">
                <a:solidFill>
                  <a:schemeClr val="accent2"/>
                </a:solidFill>
              </a:rPr>
              <a:t>%</a:t>
            </a:r>
            <a:endParaRPr lang="zh-CN" altLang="en-US" sz="1600" b="1" dirty="0">
              <a:solidFill>
                <a:schemeClr val="accent2"/>
              </a:solidFill>
            </a:endParaRPr>
          </a:p>
        </p:txBody>
      </p:sp>
      <p:sp>
        <p:nvSpPr>
          <p:cNvPr id="54" name="文本框 53"/>
          <p:cNvSpPr txBox="1"/>
          <p:nvPr/>
        </p:nvSpPr>
        <p:spPr>
          <a:xfrm>
            <a:off x="6213651" y="3864276"/>
            <a:ext cx="1464906" cy="400110"/>
          </a:xfrm>
          <a:prstGeom prst="rect">
            <a:avLst/>
          </a:prstGeom>
          <a:noFill/>
        </p:spPr>
        <p:txBody>
          <a:bodyPr wrap="square" rtlCol="0">
            <a:spAutoFit/>
          </a:bodyPr>
          <a:lstStyle/>
          <a:p>
            <a:pPr algn="ctr"/>
            <a:r>
              <a:rPr lang="en-US" altLang="zh-CN" sz="2000" b="1" dirty="0">
                <a:solidFill>
                  <a:schemeClr val="accent2"/>
                </a:solidFill>
              </a:rPr>
              <a:t>35</a:t>
            </a:r>
            <a:r>
              <a:rPr lang="en-US" altLang="zh-CN" sz="1200" b="1" dirty="0">
                <a:solidFill>
                  <a:schemeClr val="accent2"/>
                </a:solidFill>
              </a:rPr>
              <a:t>%</a:t>
            </a:r>
            <a:endParaRPr lang="zh-CN" altLang="en-US" sz="1200" b="1" dirty="0">
              <a:solidFill>
                <a:schemeClr val="accent2"/>
              </a:solidFill>
            </a:endParaRPr>
          </a:p>
        </p:txBody>
      </p:sp>
      <p:sp>
        <p:nvSpPr>
          <p:cNvPr id="55" name="文本框 54"/>
          <p:cNvSpPr txBox="1"/>
          <p:nvPr/>
        </p:nvSpPr>
        <p:spPr>
          <a:xfrm>
            <a:off x="4415091" y="4187441"/>
            <a:ext cx="1735494" cy="276999"/>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mj-lt"/>
              </a:rPr>
              <a:t>Power Point</a:t>
            </a:r>
            <a:endParaRPr lang="zh-CN" altLang="en-US" sz="1200" dirty="0">
              <a:solidFill>
                <a:schemeClr val="tx1">
                  <a:lumMod val="75000"/>
                  <a:lumOff val="25000"/>
                </a:schemeClr>
              </a:solidFill>
              <a:latin typeface="+mj-lt"/>
            </a:endParaRPr>
          </a:p>
        </p:txBody>
      </p:sp>
      <p:sp>
        <p:nvSpPr>
          <p:cNvPr id="56" name="文本框 55"/>
          <p:cNvSpPr txBox="1"/>
          <p:nvPr/>
        </p:nvSpPr>
        <p:spPr>
          <a:xfrm>
            <a:off x="6078357" y="4187441"/>
            <a:ext cx="1735494" cy="276999"/>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mj-lt"/>
              </a:rPr>
              <a:t>Microsoft</a:t>
            </a:r>
            <a:endParaRPr lang="zh-CN" altLang="en-US" sz="1200" dirty="0">
              <a:solidFill>
                <a:schemeClr val="tx1">
                  <a:lumMod val="75000"/>
                  <a:lumOff val="25000"/>
                </a:schemeClr>
              </a:solidFill>
              <a:latin typeface="+mj-lt"/>
            </a:endParaRPr>
          </a:p>
        </p:txBody>
      </p:sp>
      <p:sp>
        <p:nvSpPr>
          <p:cNvPr id="57" name="文本框 56"/>
          <p:cNvSpPr txBox="1"/>
          <p:nvPr/>
        </p:nvSpPr>
        <p:spPr>
          <a:xfrm>
            <a:off x="5242059" y="2834071"/>
            <a:ext cx="1735494" cy="276999"/>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mj-lt"/>
              </a:rPr>
              <a:t>Google</a:t>
            </a:r>
            <a:endParaRPr lang="zh-CN" altLang="en-US" sz="1200" dirty="0">
              <a:solidFill>
                <a:schemeClr val="tx1">
                  <a:lumMod val="75000"/>
                  <a:lumOff val="25000"/>
                </a:schemeClr>
              </a:solidFill>
              <a:latin typeface="+mj-lt"/>
            </a:endParaRPr>
          </a:p>
        </p:txBody>
      </p:sp>
      <p:sp>
        <p:nvSpPr>
          <p:cNvPr id="58" name="文本框 57"/>
          <p:cNvSpPr txBox="1"/>
          <p:nvPr/>
        </p:nvSpPr>
        <p:spPr>
          <a:xfrm>
            <a:off x="7356758" y="1564244"/>
            <a:ext cx="2394857" cy="338554"/>
          </a:xfrm>
          <a:prstGeom prst="rect">
            <a:avLst/>
          </a:prstGeom>
          <a:noFill/>
        </p:spPr>
        <p:txBody>
          <a:bodyPr wrap="square" rtlCol="0">
            <a:spAutoFit/>
          </a:bodyPr>
          <a:lstStyle/>
          <a:p>
            <a:r>
              <a:rPr lang="en-US" altLang="zh-CN" sz="1600" dirty="0">
                <a:solidFill>
                  <a:schemeClr val="accent2"/>
                </a:solidFill>
                <a:latin typeface="+mj-lt"/>
              </a:rPr>
              <a:t>Google</a:t>
            </a:r>
            <a:endParaRPr lang="zh-CN" altLang="en-US" sz="1600" dirty="0">
              <a:solidFill>
                <a:schemeClr val="accent2"/>
              </a:solidFill>
              <a:latin typeface="+mj-lt"/>
            </a:endParaRPr>
          </a:p>
        </p:txBody>
      </p:sp>
      <p:sp>
        <p:nvSpPr>
          <p:cNvPr id="64" name="文本框 63"/>
          <p:cNvSpPr txBox="1"/>
          <p:nvPr/>
        </p:nvSpPr>
        <p:spPr>
          <a:xfrm>
            <a:off x="7356758" y="4848010"/>
            <a:ext cx="2394857" cy="338554"/>
          </a:xfrm>
          <a:prstGeom prst="rect">
            <a:avLst/>
          </a:prstGeom>
          <a:noFill/>
        </p:spPr>
        <p:txBody>
          <a:bodyPr wrap="square" rtlCol="0">
            <a:spAutoFit/>
          </a:bodyPr>
          <a:lstStyle/>
          <a:p>
            <a:r>
              <a:rPr lang="en-US" altLang="zh-CN" sz="1600" dirty="0">
                <a:solidFill>
                  <a:schemeClr val="accent2"/>
                </a:solidFill>
                <a:latin typeface="+mj-lt"/>
              </a:rPr>
              <a:t>Microsoft</a:t>
            </a:r>
            <a:endParaRPr lang="zh-CN" altLang="en-US" sz="1600" dirty="0">
              <a:solidFill>
                <a:schemeClr val="accent2"/>
              </a:solidFill>
              <a:latin typeface="+mj-lt"/>
            </a:endParaRPr>
          </a:p>
        </p:txBody>
      </p:sp>
      <p:sp>
        <p:nvSpPr>
          <p:cNvPr id="65" name="矩形 64"/>
          <p:cNvSpPr/>
          <p:nvPr/>
        </p:nvSpPr>
        <p:spPr>
          <a:xfrm>
            <a:off x="7356758" y="5215963"/>
            <a:ext cx="3091429" cy="9787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Four  short words sum up what has lifted most assuccessful individuals above the crowd: wsaasa little bit more. experience as your reference</a:t>
            </a:r>
            <a:endParaRPr lang="zh-CN" altLang="en-US" sz="1200" dirty="0">
              <a:solidFill>
                <a:schemeClr val="tx1">
                  <a:lumMod val="75000"/>
                  <a:lumOff val="25000"/>
                </a:schemeClr>
              </a:solidFill>
              <a:latin typeface="ITC Avant Garde Std XLt" panose="020B0302020202020204" pitchFamily="34" charset="0"/>
            </a:endParaRPr>
          </a:p>
        </p:txBody>
      </p:sp>
      <p:sp>
        <p:nvSpPr>
          <p:cNvPr id="66" name="文本框 65"/>
          <p:cNvSpPr txBox="1"/>
          <p:nvPr/>
        </p:nvSpPr>
        <p:spPr>
          <a:xfrm>
            <a:off x="1984008" y="2857467"/>
            <a:ext cx="2394857" cy="338554"/>
          </a:xfrm>
          <a:prstGeom prst="rect">
            <a:avLst/>
          </a:prstGeom>
          <a:noFill/>
        </p:spPr>
        <p:txBody>
          <a:bodyPr wrap="square" rtlCol="0">
            <a:spAutoFit/>
          </a:bodyPr>
          <a:lstStyle/>
          <a:p>
            <a:pPr algn="r"/>
            <a:r>
              <a:rPr lang="en-US" altLang="zh-CN" sz="1600" dirty="0">
                <a:solidFill>
                  <a:schemeClr val="accent2"/>
                </a:solidFill>
                <a:latin typeface="+mj-lt"/>
              </a:rPr>
              <a:t>Power Point</a:t>
            </a:r>
            <a:endParaRPr lang="zh-CN" altLang="en-US" sz="1600" dirty="0">
              <a:solidFill>
                <a:schemeClr val="accent2"/>
              </a:solidFill>
              <a:latin typeface="+mj-lt"/>
            </a:endParaRPr>
          </a:p>
        </p:txBody>
      </p:sp>
      <p:sp>
        <p:nvSpPr>
          <p:cNvPr id="81" name="矩形 80"/>
          <p:cNvSpPr/>
          <p:nvPr/>
        </p:nvSpPr>
        <p:spPr>
          <a:xfrm>
            <a:off x="7356758" y="1951316"/>
            <a:ext cx="3091429" cy="9787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Four  short words sum up what has lifted most assuccessful individuals above the crowd: wsaasa little bit more. experience as your reference</a:t>
            </a:r>
            <a:endParaRPr lang="zh-CN" altLang="en-US" sz="1200" dirty="0">
              <a:solidFill>
                <a:schemeClr val="tx1">
                  <a:lumMod val="75000"/>
                  <a:lumOff val="25000"/>
                </a:schemeClr>
              </a:solidFill>
              <a:latin typeface="ITC Avant Garde Std XLt" panose="020B0302020202020204" pitchFamily="34" charset="0"/>
            </a:endParaRPr>
          </a:p>
        </p:txBody>
      </p:sp>
      <p:sp>
        <p:nvSpPr>
          <p:cNvPr id="83" name="矩形 82"/>
          <p:cNvSpPr/>
          <p:nvPr/>
        </p:nvSpPr>
        <p:spPr>
          <a:xfrm>
            <a:off x="1287436" y="3225800"/>
            <a:ext cx="3091429" cy="978729"/>
          </a:xfrm>
          <a:prstGeom prst="rect">
            <a:avLst/>
          </a:prstGeom>
        </p:spPr>
        <p:txBody>
          <a:bodyPr wrap="square">
            <a:spAutoFit/>
          </a:bodyPr>
          <a:lstStyle/>
          <a:p>
            <a:pPr algn="r">
              <a:lnSpc>
                <a:spcPct val="120000"/>
              </a:lnSpc>
            </a:pPr>
            <a:r>
              <a:rPr lang="en-US" altLang="zh-CN" sz="1200" dirty="0">
                <a:solidFill>
                  <a:schemeClr val="tx1">
                    <a:lumMod val="75000"/>
                    <a:lumOff val="25000"/>
                  </a:schemeClr>
                </a:solidFill>
              </a:rPr>
              <a:t>Four  short words sum up what has lifted most assuccessful individuals above the crowd: wsaasa little bit more. experience as your reference</a:t>
            </a:r>
            <a:endParaRPr lang="zh-CN" altLang="en-US" sz="1200" dirty="0">
              <a:solidFill>
                <a:schemeClr val="tx1">
                  <a:lumMod val="75000"/>
                  <a:lumOff val="25000"/>
                </a:schemeClr>
              </a:solidFill>
              <a:latin typeface="ITC Avant Garde Std XLt" panose="020B0302020202020204" pitchFamily="34" charset="0"/>
            </a:endParaRPr>
          </a:p>
        </p:txBody>
      </p:sp>
      <p:cxnSp>
        <p:nvCxnSpPr>
          <p:cNvPr id="10" name="直接连接符 9"/>
          <p:cNvCxnSpPr/>
          <p:nvPr/>
        </p:nvCxnSpPr>
        <p:spPr>
          <a:xfrm flipV="1">
            <a:off x="1342723" y="3212853"/>
            <a:ext cx="3370536" cy="323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713259" y="3210375"/>
            <a:ext cx="124862" cy="55245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745196" y="1942811"/>
            <a:ext cx="361936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562148" y="1942811"/>
            <a:ext cx="183048" cy="4953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914572" y="4676486"/>
            <a:ext cx="181978" cy="54292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096550" y="5219411"/>
            <a:ext cx="327559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4672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50"/>
                                        <p:tgtEl>
                                          <p:spTgt spid="49"/>
                                        </p:tgtEl>
                                      </p:cBhvr>
                                    </p:animEffect>
                                  </p:childTnLst>
                                </p:cTn>
                              </p:par>
                              <p:par>
                                <p:cTn id="8" presetID="63" presetClass="path" presetSubtype="0" decel="50000" fill="hold" grpId="1" nodeType="withEffect">
                                  <p:stCondLst>
                                    <p:cond delay="0"/>
                                  </p:stCondLst>
                                  <p:childTnLst>
                                    <p:animMotion origin="layout" path="M 0.01524 1.11022E-16 L -0.10885 1.11022E-16 " pathEditMode="relative" rAng="0" ptsTypes="AA">
                                      <p:cBhvr>
                                        <p:cTn id="9" dur="750" spd="-100000" fill="hold"/>
                                        <p:tgtEl>
                                          <p:spTgt spid="49"/>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2 1.11022E-16 L -1.66667E-6 1.11022E-16 " pathEditMode="relative" rAng="0" ptsTypes="AA">
                                      <p:cBhvr>
                                        <p:cTn id="11" dur="750" fill="hold"/>
                                        <p:tgtEl>
                                          <p:spTgt spid="49"/>
                                        </p:tgtEl>
                                        <p:attrNameLst>
                                          <p:attrName>ppt_x</p:attrName>
                                          <p:attrName>ppt_y</p:attrName>
                                        </p:attrNameLst>
                                      </p:cBhvr>
                                      <p:rCtr x="-807" y="0"/>
                                    </p:animMotion>
                                  </p:childTnLst>
                                </p:cTn>
                              </p:par>
                              <p:par>
                                <p:cTn id="12" presetID="53" presetClass="entr" presetSubtype="16" fill="hold" grpId="0" nodeType="withEffect">
                                  <p:stCondLst>
                                    <p:cond delay="1250"/>
                                  </p:stCondLst>
                                  <p:childTnLst>
                                    <p:set>
                                      <p:cBhvr>
                                        <p:cTn id="13" dur="1" fill="hold">
                                          <p:stCondLst>
                                            <p:cond delay="0"/>
                                          </p:stCondLst>
                                        </p:cTn>
                                        <p:tgtEl>
                                          <p:spTgt spid="50"/>
                                        </p:tgtEl>
                                        <p:attrNameLst>
                                          <p:attrName>style.visibility</p:attrName>
                                        </p:attrNameLst>
                                      </p:cBhvr>
                                      <p:to>
                                        <p:strVal val="visible"/>
                                      </p:to>
                                    </p:set>
                                    <p:anim calcmode="lin" valueType="num">
                                      <p:cBhvr>
                                        <p:cTn id="14" dur="750" fill="hold"/>
                                        <p:tgtEl>
                                          <p:spTgt spid="50"/>
                                        </p:tgtEl>
                                        <p:attrNameLst>
                                          <p:attrName>ppt_w</p:attrName>
                                        </p:attrNameLst>
                                      </p:cBhvr>
                                      <p:tavLst>
                                        <p:tav tm="0">
                                          <p:val>
                                            <p:fltVal val="0"/>
                                          </p:val>
                                        </p:tav>
                                        <p:tav tm="100000">
                                          <p:val>
                                            <p:strVal val="#ppt_w"/>
                                          </p:val>
                                        </p:tav>
                                      </p:tavLst>
                                    </p:anim>
                                    <p:anim calcmode="lin" valueType="num">
                                      <p:cBhvr>
                                        <p:cTn id="15" dur="750" fill="hold"/>
                                        <p:tgtEl>
                                          <p:spTgt spid="50"/>
                                        </p:tgtEl>
                                        <p:attrNameLst>
                                          <p:attrName>ppt_h</p:attrName>
                                        </p:attrNameLst>
                                      </p:cBhvr>
                                      <p:tavLst>
                                        <p:tav tm="0">
                                          <p:val>
                                            <p:fltVal val="0"/>
                                          </p:val>
                                        </p:tav>
                                        <p:tav tm="100000">
                                          <p:val>
                                            <p:strVal val="#ppt_h"/>
                                          </p:val>
                                        </p:tav>
                                      </p:tavLst>
                                    </p:anim>
                                    <p:animEffect transition="in" filter="fade">
                                      <p:cBhvr>
                                        <p:cTn id="16" dur="750"/>
                                        <p:tgtEl>
                                          <p:spTgt spid="50"/>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750"/>
                                        <p:tgtEl>
                                          <p:spTgt spid="51"/>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750"/>
                                        <p:tgtEl>
                                          <p:spTgt spid="78"/>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750"/>
                                        <p:tgtEl>
                                          <p:spTgt spid="75"/>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750"/>
                                        <p:tgtEl>
                                          <p:spTgt spid="77"/>
                                        </p:tgtEl>
                                      </p:cBhvr>
                                    </p:animEffect>
                                  </p:childTnLst>
                                </p:cTn>
                              </p:par>
                              <p:par>
                                <p:cTn id="29" presetID="42" presetClass="path" presetSubtype="0" decel="50000" fill="hold" grpId="1" nodeType="withEffect">
                                  <p:stCondLst>
                                    <p:cond delay="1250"/>
                                  </p:stCondLst>
                                  <p:childTnLst>
                                    <p:animMotion origin="layout" path="M 0.00703 -0.01088 L -0.06054 0.09375 " pathEditMode="relative" rAng="0" ptsTypes="AA">
                                      <p:cBhvr>
                                        <p:cTn id="30" dur="1000" spd="-100000" fill="hold"/>
                                        <p:tgtEl>
                                          <p:spTgt spid="78"/>
                                        </p:tgtEl>
                                        <p:attrNameLst>
                                          <p:attrName>ppt_x</p:attrName>
                                          <p:attrName>ppt_y</p:attrName>
                                        </p:attrNameLst>
                                      </p:cBhvr>
                                      <p:rCtr x="-3385" y="5231"/>
                                    </p:animMotion>
                                  </p:childTnLst>
                                </p:cTn>
                              </p:par>
                              <p:par>
                                <p:cTn id="31" presetID="42" presetClass="path" presetSubtype="0" decel="50000" fill="hold" grpId="1" nodeType="withEffect">
                                  <p:stCondLst>
                                    <p:cond delay="1250"/>
                                  </p:stCondLst>
                                  <p:childTnLst>
                                    <p:animMotion origin="layout" path="M 2.08333E-7 0.01875 L 2.08333E-7 -0.09421 " pathEditMode="relative" rAng="0" ptsTypes="AA">
                                      <p:cBhvr>
                                        <p:cTn id="32" dur="1000" spd="-100000" fill="hold"/>
                                        <p:tgtEl>
                                          <p:spTgt spid="75"/>
                                        </p:tgtEl>
                                        <p:attrNameLst>
                                          <p:attrName>ppt_x</p:attrName>
                                          <p:attrName>ppt_y</p:attrName>
                                        </p:attrNameLst>
                                      </p:cBhvr>
                                      <p:rCtr x="0" y="-5648"/>
                                    </p:animMotion>
                                  </p:childTnLst>
                                </p:cTn>
                              </p:par>
                              <p:par>
                                <p:cTn id="33" presetID="42" presetClass="path" presetSubtype="0" decel="50000" fill="hold" grpId="1" nodeType="withEffect">
                                  <p:stCondLst>
                                    <p:cond delay="1250"/>
                                  </p:stCondLst>
                                  <p:childTnLst>
                                    <p:animMotion origin="layout" path="M -0.00924 -0.01389 L 0.0612 0.09236 " pathEditMode="relative" rAng="0" ptsTypes="AA">
                                      <p:cBhvr>
                                        <p:cTn id="34" dur="1000" spd="-100000" fill="hold"/>
                                        <p:tgtEl>
                                          <p:spTgt spid="77"/>
                                        </p:tgtEl>
                                        <p:attrNameLst>
                                          <p:attrName>ppt_x</p:attrName>
                                          <p:attrName>ppt_y</p:attrName>
                                        </p:attrNameLst>
                                      </p:cBhvr>
                                      <p:rCtr x="3516" y="5301"/>
                                    </p:animMotion>
                                  </p:childTnLst>
                                </p:cTn>
                              </p:par>
                              <p:par>
                                <p:cTn id="35" presetID="42" presetClass="path" presetSubtype="0" accel="50000" decel="50000" fill="hold" grpId="2" nodeType="withEffect">
                                  <p:stCondLst>
                                    <p:cond delay="2250"/>
                                  </p:stCondLst>
                                  <p:childTnLst>
                                    <p:animMotion origin="layout" path="M 0.00677 -0.00995 L -1.25E-6 -3.33333E-6 " pathEditMode="relative" rAng="0" ptsTypes="AA">
                                      <p:cBhvr>
                                        <p:cTn id="36" dur="500" fill="hold"/>
                                        <p:tgtEl>
                                          <p:spTgt spid="78"/>
                                        </p:tgtEl>
                                        <p:attrNameLst>
                                          <p:attrName>ppt_x</p:attrName>
                                          <p:attrName>ppt_y</p:attrName>
                                        </p:attrNameLst>
                                      </p:cBhvr>
                                      <p:rCtr x="-378" y="532"/>
                                    </p:animMotion>
                                  </p:childTnLst>
                                </p:cTn>
                              </p:par>
                              <p:par>
                                <p:cTn id="37" presetID="42" presetClass="path" presetSubtype="0" accel="50000" decel="50000" fill="hold" grpId="2" nodeType="withEffect">
                                  <p:stCondLst>
                                    <p:cond delay="2250"/>
                                  </p:stCondLst>
                                  <p:childTnLst>
                                    <p:animMotion origin="layout" path="M 2.08333E-7 0.01921 L 2.08333E-7 0.00093 " pathEditMode="relative" rAng="0" ptsTypes="AA">
                                      <p:cBhvr>
                                        <p:cTn id="38" dur="500" fill="hold"/>
                                        <p:tgtEl>
                                          <p:spTgt spid="75"/>
                                        </p:tgtEl>
                                        <p:attrNameLst>
                                          <p:attrName>ppt_x</p:attrName>
                                          <p:attrName>ppt_y</p:attrName>
                                        </p:attrNameLst>
                                      </p:cBhvr>
                                      <p:rCtr x="0" y="-926"/>
                                    </p:animMotion>
                                  </p:childTnLst>
                                </p:cTn>
                              </p:par>
                              <p:par>
                                <p:cTn id="39" presetID="42" presetClass="path" presetSubtype="0" accel="50000" decel="50000" fill="hold" grpId="2" nodeType="withEffect">
                                  <p:stCondLst>
                                    <p:cond delay="2250"/>
                                  </p:stCondLst>
                                  <p:childTnLst>
                                    <p:animMotion origin="layout" path="M -0.00924 -0.01343 L -0.00065 0.00069 " pathEditMode="relative" rAng="0" ptsTypes="AA">
                                      <p:cBhvr>
                                        <p:cTn id="40" dur="500" fill="hold"/>
                                        <p:tgtEl>
                                          <p:spTgt spid="77"/>
                                        </p:tgtEl>
                                        <p:attrNameLst>
                                          <p:attrName>ppt_x</p:attrName>
                                          <p:attrName>ppt_y</p:attrName>
                                        </p:attrNameLst>
                                      </p:cBhvr>
                                      <p:rCtr x="430" y="694"/>
                                    </p:animMotion>
                                  </p:childTnLst>
                                </p:cTn>
                              </p:par>
                              <p:par>
                                <p:cTn id="41" presetID="53" presetClass="entr" presetSubtype="16" fill="hold" grpId="0" nodeType="withEffect">
                                  <p:stCondLst>
                                    <p:cond delay="2500"/>
                                  </p:stCondLst>
                                  <p:childTnLst>
                                    <p:set>
                                      <p:cBhvr>
                                        <p:cTn id="42" dur="1" fill="hold">
                                          <p:stCondLst>
                                            <p:cond delay="0"/>
                                          </p:stCondLst>
                                        </p:cTn>
                                        <p:tgtEl>
                                          <p:spTgt spid="53"/>
                                        </p:tgtEl>
                                        <p:attrNameLst>
                                          <p:attrName>style.visibility</p:attrName>
                                        </p:attrNameLst>
                                      </p:cBhvr>
                                      <p:to>
                                        <p:strVal val="visible"/>
                                      </p:to>
                                    </p:set>
                                    <p:anim calcmode="lin" valueType="num">
                                      <p:cBhvr>
                                        <p:cTn id="43" dur="750" fill="hold"/>
                                        <p:tgtEl>
                                          <p:spTgt spid="53"/>
                                        </p:tgtEl>
                                        <p:attrNameLst>
                                          <p:attrName>ppt_w</p:attrName>
                                        </p:attrNameLst>
                                      </p:cBhvr>
                                      <p:tavLst>
                                        <p:tav tm="0">
                                          <p:val>
                                            <p:fltVal val="0"/>
                                          </p:val>
                                        </p:tav>
                                        <p:tav tm="100000">
                                          <p:val>
                                            <p:strVal val="#ppt_w"/>
                                          </p:val>
                                        </p:tav>
                                      </p:tavLst>
                                    </p:anim>
                                    <p:anim calcmode="lin" valueType="num">
                                      <p:cBhvr>
                                        <p:cTn id="44" dur="750" fill="hold"/>
                                        <p:tgtEl>
                                          <p:spTgt spid="53"/>
                                        </p:tgtEl>
                                        <p:attrNameLst>
                                          <p:attrName>ppt_h</p:attrName>
                                        </p:attrNameLst>
                                      </p:cBhvr>
                                      <p:tavLst>
                                        <p:tav tm="0">
                                          <p:val>
                                            <p:fltVal val="0"/>
                                          </p:val>
                                        </p:tav>
                                        <p:tav tm="100000">
                                          <p:val>
                                            <p:strVal val="#ppt_h"/>
                                          </p:val>
                                        </p:tav>
                                      </p:tavLst>
                                    </p:anim>
                                    <p:animEffect transition="in" filter="fade">
                                      <p:cBhvr>
                                        <p:cTn id="45" dur="750"/>
                                        <p:tgtEl>
                                          <p:spTgt spid="53"/>
                                        </p:tgtEl>
                                      </p:cBhvr>
                                    </p:animEffect>
                                  </p:childTnLst>
                                </p:cTn>
                              </p:par>
                              <p:par>
                                <p:cTn id="46" presetID="53" presetClass="entr" presetSubtype="16" fill="hold" grpId="0" nodeType="withEffect">
                                  <p:stCondLst>
                                    <p:cond delay="2500"/>
                                  </p:stCondLst>
                                  <p:childTnLst>
                                    <p:set>
                                      <p:cBhvr>
                                        <p:cTn id="47" dur="1" fill="hold">
                                          <p:stCondLst>
                                            <p:cond delay="0"/>
                                          </p:stCondLst>
                                        </p:cTn>
                                        <p:tgtEl>
                                          <p:spTgt spid="54"/>
                                        </p:tgtEl>
                                        <p:attrNameLst>
                                          <p:attrName>style.visibility</p:attrName>
                                        </p:attrNameLst>
                                      </p:cBhvr>
                                      <p:to>
                                        <p:strVal val="visible"/>
                                      </p:to>
                                    </p:set>
                                    <p:anim calcmode="lin" valueType="num">
                                      <p:cBhvr>
                                        <p:cTn id="48" dur="750" fill="hold"/>
                                        <p:tgtEl>
                                          <p:spTgt spid="54"/>
                                        </p:tgtEl>
                                        <p:attrNameLst>
                                          <p:attrName>ppt_w</p:attrName>
                                        </p:attrNameLst>
                                      </p:cBhvr>
                                      <p:tavLst>
                                        <p:tav tm="0">
                                          <p:val>
                                            <p:fltVal val="0"/>
                                          </p:val>
                                        </p:tav>
                                        <p:tav tm="100000">
                                          <p:val>
                                            <p:strVal val="#ppt_w"/>
                                          </p:val>
                                        </p:tav>
                                      </p:tavLst>
                                    </p:anim>
                                    <p:anim calcmode="lin" valueType="num">
                                      <p:cBhvr>
                                        <p:cTn id="49" dur="750" fill="hold"/>
                                        <p:tgtEl>
                                          <p:spTgt spid="54"/>
                                        </p:tgtEl>
                                        <p:attrNameLst>
                                          <p:attrName>ppt_h</p:attrName>
                                        </p:attrNameLst>
                                      </p:cBhvr>
                                      <p:tavLst>
                                        <p:tav tm="0">
                                          <p:val>
                                            <p:fltVal val="0"/>
                                          </p:val>
                                        </p:tav>
                                        <p:tav tm="100000">
                                          <p:val>
                                            <p:strVal val="#ppt_h"/>
                                          </p:val>
                                        </p:tav>
                                      </p:tavLst>
                                    </p:anim>
                                    <p:animEffect transition="in" filter="fade">
                                      <p:cBhvr>
                                        <p:cTn id="50" dur="750"/>
                                        <p:tgtEl>
                                          <p:spTgt spid="54"/>
                                        </p:tgtEl>
                                      </p:cBhvr>
                                    </p:animEffect>
                                  </p:childTnLst>
                                </p:cTn>
                              </p:par>
                              <p:par>
                                <p:cTn id="51" presetID="53" presetClass="entr" presetSubtype="16" fill="hold" grpId="0" nodeType="withEffect">
                                  <p:stCondLst>
                                    <p:cond delay="2500"/>
                                  </p:stCondLst>
                                  <p:childTnLst>
                                    <p:set>
                                      <p:cBhvr>
                                        <p:cTn id="52" dur="1" fill="hold">
                                          <p:stCondLst>
                                            <p:cond delay="0"/>
                                          </p:stCondLst>
                                        </p:cTn>
                                        <p:tgtEl>
                                          <p:spTgt spid="52"/>
                                        </p:tgtEl>
                                        <p:attrNameLst>
                                          <p:attrName>style.visibility</p:attrName>
                                        </p:attrNameLst>
                                      </p:cBhvr>
                                      <p:to>
                                        <p:strVal val="visible"/>
                                      </p:to>
                                    </p:set>
                                    <p:anim calcmode="lin" valueType="num">
                                      <p:cBhvr>
                                        <p:cTn id="53" dur="750" fill="hold"/>
                                        <p:tgtEl>
                                          <p:spTgt spid="52"/>
                                        </p:tgtEl>
                                        <p:attrNameLst>
                                          <p:attrName>ppt_w</p:attrName>
                                        </p:attrNameLst>
                                      </p:cBhvr>
                                      <p:tavLst>
                                        <p:tav tm="0">
                                          <p:val>
                                            <p:fltVal val="0"/>
                                          </p:val>
                                        </p:tav>
                                        <p:tav tm="100000">
                                          <p:val>
                                            <p:strVal val="#ppt_w"/>
                                          </p:val>
                                        </p:tav>
                                      </p:tavLst>
                                    </p:anim>
                                    <p:anim calcmode="lin" valueType="num">
                                      <p:cBhvr>
                                        <p:cTn id="54" dur="750" fill="hold"/>
                                        <p:tgtEl>
                                          <p:spTgt spid="52"/>
                                        </p:tgtEl>
                                        <p:attrNameLst>
                                          <p:attrName>ppt_h</p:attrName>
                                        </p:attrNameLst>
                                      </p:cBhvr>
                                      <p:tavLst>
                                        <p:tav tm="0">
                                          <p:val>
                                            <p:fltVal val="0"/>
                                          </p:val>
                                        </p:tav>
                                        <p:tav tm="100000">
                                          <p:val>
                                            <p:strVal val="#ppt_h"/>
                                          </p:val>
                                        </p:tav>
                                      </p:tavLst>
                                    </p:anim>
                                    <p:animEffect transition="in" filter="fade">
                                      <p:cBhvr>
                                        <p:cTn id="55" dur="750"/>
                                        <p:tgtEl>
                                          <p:spTgt spid="52"/>
                                        </p:tgtEl>
                                      </p:cBhvr>
                                    </p:animEffect>
                                  </p:childTnLst>
                                </p:cTn>
                              </p:par>
                              <p:par>
                                <p:cTn id="56" presetID="10" presetClass="entr" presetSubtype="0" fill="hold" grpId="0" nodeType="withEffect">
                                  <p:stCondLst>
                                    <p:cond delay="250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750"/>
                                        <p:tgtEl>
                                          <p:spTgt spid="56"/>
                                        </p:tgtEl>
                                      </p:cBhvr>
                                    </p:animEffect>
                                  </p:childTnLst>
                                </p:cTn>
                              </p:par>
                              <p:par>
                                <p:cTn id="59" presetID="10" presetClass="entr" presetSubtype="0" fill="hold" grpId="0" nodeType="withEffect">
                                  <p:stCondLst>
                                    <p:cond delay="250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750"/>
                                        <p:tgtEl>
                                          <p:spTgt spid="55"/>
                                        </p:tgtEl>
                                      </p:cBhvr>
                                    </p:animEffect>
                                  </p:childTnLst>
                                </p:cTn>
                              </p:par>
                              <p:par>
                                <p:cTn id="62" presetID="10" presetClass="entr" presetSubtype="0" fill="hold" grpId="0" nodeType="withEffect">
                                  <p:stCondLst>
                                    <p:cond delay="250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750"/>
                                        <p:tgtEl>
                                          <p:spTgt spid="57"/>
                                        </p:tgtEl>
                                      </p:cBhvr>
                                    </p:animEffect>
                                  </p:childTnLst>
                                </p:cTn>
                              </p:par>
                              <p:par>
                                <p:cTn id="65" presetID="22" presetClass="entr" presetSubtype="2" fill="hold" grpId="0" nodeType="withEffect">
                                  <p:stCondLst>
                                    <p:cond delay="3000"/>
                                  </p:stCondLst>
                                  <p:childTnLst>
                                    <p:set>
                                      <p:cBhvr>
                                        <p:cTn id="66" dur="1" fill="hold">
                                          <p:stCondLst>
                                            <p:cond delay="0"/>
                                          </p:stCondLst>
                                        </p:cTn>
                                        <p:tgtEl>
                                          <p:spTgt spid="66"/>
                                        </p:tgtEl>
                                        <p:attrNameLst>
                                          <p:attrName>style.visibility</p:attrName>
                                        </p:attrNameLst>
                                      </p:cBhvr>
                                      <p:to>
                                        <p:strVal val="visible"/>
                                      </p:to>
                                    </p:set>
                                    <p:animEffect transition="in" filter="wipe(right)">
                                      <p:cBhvr>
                                        <p:cTn id="67" dur="650"/>
                                        <p:tgtEl>
                                          <p:spTgt spid="66"/>
                                        </p:tgtEl>
                                      </p:cBhvr>
                                    </p:animEffect>
                                  </p:childTnLst>
                                </p:cTn>
                              </p:par>
                              <p:par>
                                <p:cTn id="68" presetID="22" presetClass="entr" presetSubtype="2" fill="hold" grpId="0" nodeType="withEffect">
                                  <p:stCondLst>
                                    <p:cond delay="3000"/>
                                  </p:stCondLst>
                                  <p:childTnLst>
                                    <p:set>
                                      <p:cBhvr>
                                        <p:cTn id="69" dur="1" fill="hold">
                                          <p:stCondLst>
                                            <p:cond delay="0"/>
                                          </p:stCondLst>
                                        </p:cTn>
                                        <p:tgtEl>
                                          <p:spTgt spid="83"/>
                                        </p:tgtEl>
                                        <p:attrNameLst>
                                          <p:attrName>style.visibility</p:attrName>
                                        </p:attrNameLst>
                                      </p:cBhvr>
                                      <p:to>
                                        <p:strVal val="visible"/>
                                      </p:to>
                                    </p:set>
                                    <p:animEffect transition="in" filter="wipe(right)">
                                      <p:cBhvr>
                                        <p:cTn id="70" dur="850"/>
                                        <p:tgtEl>
                                          <p:spTgt spid="83"/>
                                        </p:tgtEl>
                                      </p:cBhvr>
                                    </p:animEffect>
                                  </p:childTnLst>
                                </p:cTn>
                              </p:par>
                              <p:par>
                                <p:cTn id="71" presetID="22" presetClass="entr" presetSubtype="8" fill="hold" grpId="0" nodeType="withEffect">
                                  <p:stCondLst>
                                    <p:cond delay="3000"/>
                                  </p:stCondLst>
                                  <p:childTnLst>
                                    <p:set>
                                      <p:cBhvr>
                                        <p:cTn id="72" dur="1" fill="hold">
                                          <p:stCondLst>
                                            <p:cond delay="0"/>
                                          </p:stCondLst>
                                        </p:cTn>
                                        <p:tgtEl>
                                          <p:spTgt spid="58"/>
                                        </p:tgtEl>
                                        <p:attrNameLst>
                                          <p:attrName>style.visibility</p:attrName>
                                        </p:attrNameLst>
                                      </p:cBhvr>
                                      <p:to>
                                        <p:strVal val="visible"/>
                                      </p:to>
                                    </p:set>
                                    <p:animEffect transition="in" filter="wipe(left)">
                                      <p:cBhvr>
                                        <p:cTn id="73" dur="650"/>
                                        <p:tgtEl>
                                          <p:spTgt spid="58"/>
                                        </p:tgtEl>
                                      </p:cBhvr>
                                    </p:animEffect>
                                  </p:childTnLst>
                                </p:cTn>
                              </p:par>
                              <p:par>
                                <p:cTn id="74" presetID="22" presetClass="entr" presetSubtype="8" fill="hold" grpId="0" nodeType="withEffect">
                                  <p:stCondLst>
                                    <p:cond delay="3000"/>
                                  </p:stCondLst>
                                  <p:childTnLst>
                                    <p:set>
                                      <p:cBhvr>
                                        <p:cTn id="75" dur="1" fill="hold">
                                          <p:stCondLst>
                                            <p:cond delay="0"/>
                                          </p:stCondLst>
                                        </p:cTn>
                                        <p:tgtEl>
                                          <p:spTgt spid="81"/>
                                        </p:tgtEl>
                                        <p:attrNameLst>
                                          <p:attrName>style.visibility</p:attrName>
                                        </p:attrNameLst>
                                      </p:cBhvr>
                                      <p:to>
                                        <p:strVal val="visible"/>
                                      </p:to>
                                    </p:set>
                                    <p:animEffect transition="in" filter="wipe(left)">
                                      <p:cBhvr>
                                        <p:cTn id="76" dur="850"/>
                                        <p:tgtEl>
                                          <p:spTgt spid="81"/>
                                        </p:tgtEl>
                                      </p:cBhvr>
                                    </p:animEffect>
                                  </p:childTnLst>
                                </p:cTn>
                              </p:par>
                              <p:par>
                                <p:cTn id="77" presetID="22" presetClass="entr" presetSubtype="8" fill="hold" grpId="0" nodeType="withEffect">
                                  <p:stCondLst>
                                    <p:cond delay="3000"/>
                                  </p:stCondLst>
                                  <p:childTnLst>
                                    <p:set>
                                      <p:cBhvr>
                                        <p:cTn id="78" dur="1" fill="hold">
                                          <p:stCondLst>
                                            <p:cond delay="0"/>
                                          </p:stCondLst>
                                        </p:cTn>
                                        <p:tgtEl>
                                          <p:spTgt spid="64"/>
                                        </p:tgtEl>
                                        <p:attrNameLst>
                                          <p:attrName>style.visibility</p:attrName>
                                        </p:attrNameLst>
                                      </p:cBhvr>
                                      <p:to>
                                        <p:strVal val="visible"/>
                                      </p:to>
                                    </p:set>
                                    <p:animEffect transition="in" filter="wipe(left)">
                                      <p:cBhvr>
                                        <p:cTn id="79" dur="650"/>
                                        <p:tgtEl>
                                          <p:spTgt spid="64"/>
                                        </p:tgtEl>
                                      </p:cBhvr>
                                    </p:animEffect>
                                  </p:childTnLst>
                                </p:cTn>
                              </p:par>
                              <p:par>
                                <p:cTn id="80" presetID="22" presetClass="entr" presetSubtype="8" fill="hold" grpId="0" nodeType="withEffect">
                                  <p:stCondLst>
                                    <p:cond delay="3000"/>
                                  </p:stCondLst>
                                  <p:childTnLst>
                                    <p:set>
                                      <p:cBhvr>
                                        <p:cTn id="81" dur="1" fill="hold">
                                          <p:stCondLst>
                                            <p:cond delay="0"/>
                                          </p:stCondLst>
                                        </p:cTn>
                                        <p:tgtEl>
                                          <p:spTgt spid="65"/>
                                        </p:tgtEl>
                                        <p:attrNameLst>
                                          <p:attrName>style.visibility</p:attrName>
                                        </p:attrNameLst>
                                      </p:cBhvr>
                                      <p:to>
                                        <p:strVal val="visible"/>
                                      </p:to>
                                    </p:set>
                                    <p:animEffect transition="in" filter="wipe(left)">
                                      <p:cBhvr>
                                        <p:cTn id="82" dur="850"/>
                                        <p:tgtEl>
                                          <p:spTgt spid="65"/>
                                        </p:tgtEl>
                                      </p:cBhvr>
                                    </p:animEffect>
                                  </p:childTnLst>
                                </p:cTn>
                              </p:par>
                              <p:par>
                                <p:cTn id="83" presetID="22" presetClass="entr" presetSubtype="2" fill="hold" nodeType="withEffect">
                                  <p:stCondLst>
                                    <p:cond delay="30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850"/>
                                        <p:tgtEl>
                                          <p:spTgt spid="10"/>
                                        </p:tgtEl>
                                      </p:cBhvr>
                                    </p:animEffect>
                                  </p:childTnLst>
                                </p:cTn>
                              </p:par>
                              <p:par>
                                <p:cTn id="86" presetID="22" presetClass="entr" presetSubtype="8" fill="hold" nodeType="withEffect">
                                  <p:stCondLst>
                                    <p:cond delay="300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850"/>
                                        <p:tgtEl>
                                          <p:spTgt spid="15"/>
                                        </p:tgtEl>
                                      </p:cBhvr>
                                    </p:animEffect>
                                  </p:childTnLst>
                                </p:cTn>
                              </p:par>
                              <p:par>
                                <p:cTn id="89" presetID="22" presetClass="entr" presetSubtype="8" fill="hold" nodeType="withEffect">
                                  <p:stCondLst>
                                    <p:cond delay="3000"/>
                                  </p:stCondLst>
                                  <p:childTnLst>
                                    <p:set>
                                      <p:cBhvr>
                                        <p:cTn id="90" dur="1" fill="hold">
                                          <p:stCondLst>
                                            <p:cond delay="0"/>
                                          </p:stCondLst>
                                        </p:cTn>
                                        <p:tgtEl>
                                          <p:spTgt spid="21"/>
                                        </p:tgtEl>
                                        <p:attrNameLst>
                                          <p:attrName>style.visibility</p:attrName>
                                        </p:attrNameLst>
                                      </p:cBhvr>
                                      <p:to>
                                        <p:strVal val="visible"/>
                                      </p:to>
                                    </p:set>
                                    <p:animEffect transition="in" filter="wipe(left)">
                                      <p:cBhvr>
                                        <p:cTn id="91" dur="850"/>
                                        <p:tgtEl>
                                          <p:spTgt spid="21"/>
                                        </p:tgtEl>
                                      </p:cBhvr>
                                    </p:animEffect>
                                  </p:childTnLst>
                                </p:cTn>
                              </p:par>
                              <p:par>
                                <p:cTn id="92" presetID="22" presetClass="entr" presetSubtype="4" fill="hold" nodeType="withEffect">
                                  <p:stCondLst>
                                    <p:cond delay="300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750"/>
                                        <p:tgtEl>
                                          <p:spTgt spid="12"/>
                                        </p:tgtEl>
                                      </p:cBhvr>
                                    </p:animEffect>
                                  </p:childTnLst>
                                </p:cTn>
                              </p:par>
                              <p:par>
                                <p:cTn id="95" presetID="22" presetClass="entr" presetSubtype="4" fill="hold" nodeType="withEffect">
                                  <p:stCondLst>
                                    <p:cond delay="3000"/>
                                  </p:stCondLst>
                                  <p:childTnLst>
                                    <p:set>
                                      <p:cBhvr>
                                        <p:cTn id="96" dur="1" fill="hold">
                                          <p:stCondLst>
                                            <p:cond delay="0"/>
                                          </p:stCondLst>
                                        </p:cTn>
                                        <p:tgtEl>
                                          <p:spTgt spid="17"/>
                                        </p:tgtEl>
                                        <p:attrNameLst>
                                          <p:attrName>style.visibility</p:attrName>
                                        </p:attrNameLst>
                                      </p:cBhvr>
                                      <p:to>
                                        <p:strVal val="visible"/>
                                      </p:to>
                                    </p:set>
                                    <p:animEffect transition="in" filter="wipe(down)">
                                      <p:cBhvr>
                                        <p:cTn id="97" dur="750"/>
                                        <p:tgtEl>
                                          <p:spTgt spid="17"/>
                                        </p:tgtEl>
                                      </p:cBhvr>
                                    </p:animEffect>
                                  </p:childTnLst>
                                </p:cTn>
                              </p:par>
                              <p:par>
                                <p:cTn id="98" presetID="22" presetClass="entr" presetSubtype="1" fill="hold" nodeType="withEffect">
                                  <p:stCondLst>
                                    <p:cond delay="3000"/>
                                  </p:stCondLst>
                                  <p:childTnLst>
                                    <p:set>
                                      <p:cBhvr>
                                        <p:cTn id="99" dur="1" fill="hold">
                                          <p:stCondLst>
                                            <p:cond delay="0"/>
                                          </p:stCondLst>
                                        </p:cTn>
                                        <p:tgtEl>
                                          <p:spTgt spid="19"/>
                                        </p:tgtEl>
                                        <p:attrNameLst>
                                          <p:attrName>style.visibility</p:attrName>
                                        </p:attrNameLst>
                                      </p:cBhvr>
                                      <p:to>
                                        <p:strVal val="visible"/>
                                      </p:to>
                                    </p:set>
                                    <p:animEffect transition="in" filter="wipe(up)">
                                      <p:cBhvr>
                                        <p:cTn id="100"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75" grpId="2" animBg="1"/>
      <p:bldP spid="77" grpId="0" animBg="1"/>
      <p:bldP spid="77" grpId="1" animBg="1"/>
      <p:bldP spid="77" grpId="2" animBg="1"/>
      <p:bldP spid="78" grpId="0" animBg="1"/>
      <p:bldP spid="78" grpId="1" animBg="1"/>
      <p:bldP spid="78" grpId="2" animBg="1"/>
      <p:bldP spid="49" grpId="0" animBg="1"/>
      <p:bldP spid="49" grpId="1" animBg="1"/>
      <p:bldP spid="49" grpId="2" animBg="1"/>
      <p:bldP spid="50" grpId="0" animBg="1"/>
      <p:bldP spid="51" grpId="0"/>
      <p:bldP spid="52" grpId="0" animBg="1"/>
      <p:bldP spid="53" grpId="0"/>
      <p:bldP spid="54" grpId="0"/>
      <p:bldP spid="55" grpId="0"/>
      <p:bldP spid="56" grpId="0"/>
      <p:bldP spid="57" grpId="0"/>
      <p:bldP spid="58" grpId="0"/>
      <p:bldP spid="64" grpId="0"/>
      <p:bldP spid="65" grpId="0"/>
      <p:bldP spid="66" grpId="0"/>
      <p:bldP spid="81" grpId="0"/>
      <p:bldP spid="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7134467" y="4233227"/>
            <a:ext cx="1080000" cy="180000"/>
          </a:xfrm>
          <a:prstGeom prst="roundRect">
            <a:avLst>
              <a:gd name="adj" fmla="val 50000"/>
            </a:avLst>
          </a:prstGeom>
          <a:solidFill>
            <a:schemeClr val="accent2"/>
          </a:solidFill>
          <a:ln>
            <a:noFill/>
          </a:ln>
          <a:effectLst>
            <a:innerShdw blurRad="762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6951998" y="3793623"/>
            <a:ext cx="1080000" cy="180000"/>
          </a:xfrm>
          <a:prstGeom prst="roundRect">
            <a:avLst>
              <a:gd name="adj" fmla="val 50000"/>
            </a:avLst>
          </a:prstGeom>
          <a:solidFill>
            <a:schemeClr val="accent2"/>
          </a:solidFill>
          <a:ln>
            <a:noFill/>
          </a:ln>
          <a:effectLst>
            <a:innerShdw blurRad="762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7201747" y="3354019"/>
            <a:ext cx="1080000" cy="180000"/>
          </a:xfrm>
          <a:prstGeom prst="roundRect">
            <a:avLst>
              <a:gd name="adj" fmla="val 50000"/>
            </a:avLst>
          </a:prstGeom>
          <a:solidFill>
            <a:schemeClr val="accent2"/>
          </a:solidFill>
          <a:ln>
            <a:noFill/>
          </a:ln>
          <a:effectLst>
            <a:innerShdw blurRad="762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7201747" y="2474811"/>
            <a:ext cx="1080000" cy="180000"/>
          </a:xfrm>
          <a:prstGeom prst="roundRect">
            <a:avLst>
              <a:gd name="adj" fmla="val 50000"/>
            </a:avLst>
          </a:prstGeom>
          <a:solidFill>
            <a:schemeClr val="accent2"/>
          </a:solidFill>
          <a:ln>
            <a:noFill/>
          </a:ln>
          <a:effectLst>
            <a:innerShdw blurRad="762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6951998" y="2914415"/>
            <a:ext cx="1080000" cy="180000"/>
          </a:xfrm>
          <a:prstGeom prst="roundRect">
            <a:avLst>
              <a:gd name="adj" fmla="val 50000"/>
            </a:avLst>
          </a:prstGeom>
          <a:solidFill>
            <a:schemeClr val="accent2"/>
          </a:solidFill>
          <a:ln>
            <a:noFill/>
          </a:ln>
          <a:effectLst>
            <a:innerShdw blurRad="762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4111770" y="4233227"/>
            <a:ext cx="1080000" cy="180000"/>
          </a:xfrm>
          <a:prstGeom prst="roundRect">
            <a:avLst>
              <a:gd name="adj" fmla="val 50000"/>
            </a:avLst>
          </a:prstGeom>
          <a:solidFill>
            <a:schemeClr val="accent2"/>
          </a:solidFill>
          <a:ln>
            <a:noFill/>
          </a:ln>
          <a:effectLst>
            <a:innerShdw blurRad="762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179050" y="3354019"/>
            <a:ext cx="1080000" cy="180000"/>
          </a:xfrm>
          <a:prstGeom prst="roundRect">
            <a:avLst>
              <a:gd name="adj" fmla="val 50000"/>
            </a:avLst>
          </a:prstGeom>
          <a:solidFill>
            <a:schemeClr val="accent2"/>
          </a:solidFill>
          <a:ln>
            <a:noFill/>
          </a:ln>
          <a:effectLst>
            <a:innerShdw blurRad="762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179050" y="2474811"/>
            <a:ext cx="1080000" cy="180000"/>
          </a:xfrm>
          <a:prstGeom prst="roundRect">
            <a:avLst>
              <a:gd name="adj" fmla="val 50000"/>
            </a:avLst>
          </a:prstGeom>
          <a:solidFill>
            <a:schemeClr val="accent2"/>
          </a:solidFill>
          <a:ln>
            <a:noFill/>
          </a:ln>
          <a:effectLst>
            <a:innerShdw blurRad="762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3929301" y="3793623"/>
            <a:ext cx="1080000" cy="180000"/>
          </a:xfrm>
          <a:prstGeom prst="roundRect">
            <a:avLst>
              <a:gd name="adj" fmla="val 50000"/>
            </a:avLst>
          </a:prstGeom>
          <a:solidFill>
            <a:schemeClr val="accent2"/>
          </a:solidFill>
          <a:ln>
            <a:noFill/>
          </a:ln>
          <a:effectLst>
            <a:innerShdw blurRad="762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929301" y="2914415"/>
            <a:ext cx="1080000" cy="180000"/>
          </a:xfrm>
          <a:prstGeom prst="roundRect">
            <a:avLst>
              <a:gd name="adj" fmla="val 50000"/>
            </a:avLst>
          </a:prstGeom>
          <a:solidFill>
            <a:schemeClr val="accent2"/>
          </a:solidFill>
          <a:ln>
            <a:noFill/>
          </a:ln>
          <a:effectLst>
            <a:innerShdw blurRad="762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239488" y="1572488"/>
            <a:ext cx="3713022" cy="3713022"/>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 name="文本框 1"/>
          <p:cNvSpPr txBox="1"/>
          <p:nvPr/>
        </p:nvSpPr>
        <p:spPr>
          <a:xfrm>
            <a:off x="4258540" y="2980467"/>
            <a:ext cx="3693970" cy="1938992"/>
          </a:xfrm>
          <a:prstGeom prst="rect">
            <a:avLst/>
          </a:prstGeom>
          <a:noFill/>
        </p:spPr>
        <p:txBody>
          <a:bodyPr wrap="square" rtlCol="0">
            <a:spAutoFit/>
          </a:bodyPr>
          <a:lstStyle/>
          <a:p>
            <a:pPr algn="ctr"/>
            <a:r>
              <a:rPr lang="en-US" altLang="zh-CN" sz="6000" dirty="0"/>
              <a:t>THANK </a:t>
            </a:r>
            <a:r>
              <a:rPr lang="en-US" altLang="zh-CN" sz="6000" dirty="0">
                <a:solidFill>
                  <a:schemeClr val="accent2"/>
                </a:solidFill>
              </a:rPr>
              <a:t>YOU</a:t>
            </a:r>
            <a:endParaRPr lang="zh-CN" altLang="en-US" sz="6000" dirty="0">
              <a:solidFill>
                <a:schemeClr val="accent2"/>
              </a:solidFill>
            </a:endParaRPr>
          </a:p>
        </p:txBody>
      </p:sp>
      <p:grpSp>
        <p:nvGrpSpPr>
          <p:cNvPr id="9" name="组合 8"/>
          <p:cNvGrpSpPr/>
          <p:nvPr/>
        </p:nvGrpSpPr>
        <p:grpSpPr>
          <a:xfrm>
            <a:off x="5655402" y="2111927"/>
            <a:ext cx="900244" cy="757034"/>
            <a:chOff x="5655402" y="4166226"/>
            <a:chExt cx="900244" cy="757034"/>
          </a:xfrm>
        </p:grpSpPr>
        <p:sp>
          <p:nvSpPr>
            <p:cNvPr id="5" name="圆角矩形 4"/>
            <p:cNvSpPr/>
            <p:nvPr/>
          </p:nvSpPr>
          <p:spPr>
            <a:xfrm>
              <a:off x="5726904" y="4166226"/>
              <a:ext cx="757240" cy="757034"/>
            </a:xfrm>
            <a:prstGeom prst="roundRect">
              <a:avLst>
                <a:gd name="adj" fmla="val 17468"/>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419100" dir="2700000" sx="80000" sy="8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5655402" y="4231284"/>
              <a:ext cx="900244" cy="663863"/>
              <a:chOff x="8277726" y="3338973"/>
              <a:chExt cx="900244" cy="663863"/>
            </a:xfrm>
          </p:grpSpPr>
          <p:sp>
            <p:nvSpPr>
              <p:cNvPr id="7" name="文本框 6"/>
              <p:cNvSpPr txBox="1"/>
              <p:nvPr/>
            </p:nvSpPr>
            <p:spPr>
              <a:xfrm>
                <a:off x="8277726" y="3338973"/>
                <a:ext cx="900244" cy="338554"/>
              </a:xfrm>
              <a:prstGeom prst="rect">
                <a:avLst/>
              </a:prstGeom>
              <a:noFill/>
            </p:spPr>
            <p:txBody>
              <a:bodyPr wrap="square" rtlCol="0">
                <a:spAutoFit/>
              </a:bodyPr>
              <a:lstStyle/>
              <a:p>
                <a:pPr algn="ctr"/>
                <a:endParaRPr lang="en-US" altLang="zh-CN" sz="1600" dirty="0">
                  <a:solidFill>
                    <a:schemeClr val="accent2"/>
                  </a:solidFill>
                </a:endParaRPr>
              </a:p>
            </p:txBody>
          </p:sp>
          <p:sp>
            <p:nvSpPr>
              <p:cNvPr id="8" name="文本框 7"/>
              <p:cNvSpPr txBox="1"/>
              <p:nvPr/>
            </p:nvSpPr>
            <p:spPr>
              <a:xfrm>
                <a:off x="8320044" y="3664282"/>
                <a:ext cx="815608" cy="338554"/>
              </a:xfrm>
              <a:prstGeom prst="rect">
                <a:avLst/>
              </a:prstGeom>
              <a:noFill/>
            </p:spPr>
            <p:txBody>
              <a:bodyPr wrap="square" rtlCol="0">
                <a:spAutoFit/>
              </a:bodyPr>
              <a:lstStyle/>
              <a:p>
                <a:pPr algn="dist"/>
                <a:endParaRPr lang="en-US" altLang="zh-CN" sz="1600" dirty="0">
                  <a:solidFill>
                    <a:schemeClr val="bg1">
                      <a:lumMod val="50000"/>
                    </a:schemeClr>
                  </a:solidFill>
                </a:endParaRPr>
              </a:p>
            </p:txBody>
          </p:sp>
        </p:grpSp>
      </p:grpSp>
    </p:spTree>
    <p:extLst>
      <p:ext uri="{BB962C8B-B14F-4D97-AF65-F5344CB8AC3E}">
        <p14:creationId xmlns:p14="http://schemas.microsoft.com/office/powerpoint/2010/main" val="243234070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64" presetClass="path" presetSubtype="0" decel="30000" fill="hold" grpId="1" nodeType="withEffect">
                                  <p:stCondLst>
                                    <p:cond delay="0"/>
                                  </p:stCondLst>
                                  <p:childTnLst>
                                    <p:animMotion origin="layout" path="M 0 0.03889 L 0 -0.14815 " pathEditMode="relative" rAng="0" ptsTypes="AA">
                                      <p:cBhvr>
                                        <p:cTn id="9" dur="750" spd="-100000" fill="hold"/>
                                        <p:tgtEl>
                                          <p:spTgt spid="3"/>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0 0.03843 L 0 0 " pathEditMode="relative" rAng="0" ptsTypes="AA">
                                      <p:cBhvr>
                                        <p:cTn id="11" dur="750" fill="hold"/>
                                        <p:tgtEl>
                                          <p:spTgt spid="3"/>
                                        </p:tgtEl>
                                        <p:attrNameLst>
                                          <p:attrName>ppt_x</p:attrName>
                                          <p:attrName>ppt_y</p:attrName>
                                        </p:attrNameLst>
                                      </p:cBhvr>
                                      <p:rCtr x="0" y="-1921"/>
                                    </p:animMotion>
                                  </p:childTnLst>
                                </p:cTn>
                              </p:par>
                              <p:par>
                                <p:cTn id="12" presetID="10" presetClass="entr" presetSubtype="0" fill="hold" grpId="0" nodeType="withEffect">
                                  <p:stCondLst>
                                    <p:cond delay="7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64" presetClass="path" presetSubtype="0" accel="30000" decel="30000" fill="hold" grpId="2" nodeType="withEffect">
                                  <p:stCondLst>
                                    <p:cond delay="750"/>
                                  </p:stCondLst>
                                  <p:childTnLst>
                                    <p:animMotion origin="layout" path="M -1.25E-6 0.03842 L -1.25E-6 4.07407E-6 " pathEditMode="relative" rAng="0" ptsTypes="AA">
                                      <p:cBhvr>
                                        <p:cTn id="16" dur="750" fill="hold"/>
                                        <p:tgtEl>
                                          <p:spTgt spid="2"/>
                                        </p:tgtEl>
                                        <p:attrNameLst>
                                          <p:attrName>ppt_x</p:attrName>
                                          <p:attrName>ppt_y</p:attrName>
                                        </p:attrNameLst>
                                      </p:cBhvr>
                                      <p:rCtr x="0" y="-1921"/>
                                    </p:animMotion>
                                  </p:childTnLst>
                                </p:cTn>
                              </p:par>
                              <p:par>
                                <p:cTn id="17" presetID="10" presetClass="entr" presetSubtype="0" fill="hold" nodeType="with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63" presetClass="path" presetSubtype="0" decel="50000" fill="hold" grpId="1" nodeType="withEffect">
                                  <p:stCondLst>
                                    <p:cond delay="2000"/>
                                  </p:stCondLst>
                                  <p:childTnLst>
                                    <p:animMotion origin="layout" path="M -0.01354 -2.59259E-6 L 0.0319 -2.59259E-6 " pathEditMode="relative" rAng="0" ptsTypes="AA">
                                      <p:cBhvr>
                                        <p:cTn id="24" dur="750" spd="-100000" fill="hold"/>
                                        <p:tgtEl>
                                          <p:spTgt spid="13"/>
                                        </p:tgtEl>
                                        <p:attrNameLst>
                                          <p:attrName>ppt_x</p:attrName>
                                          <p:attrName>ppt_y</p:attrName>
                                        </p:attrNameLst>
                                      </p:cBhvr>
                                      <p:rCtr x="2266" y="0"/>
                                    </p:animMotion>
                                  </p:childTnLst>
                                </p:cTn>
                              </p:par>
                              <p:par>
                                <p:cTn id="25" presetID="35" presetClass="path" presetSubtype="0" accel="50000" decel="50000" fill="hold" grpId="2" nodeType="withEffect">
                                  <p:stCondLst>
                                    <p:cond delay="2750"/>
                                  </p:stCondLst>
                                  <p:childTnLst>
                                    <p:animMotion origin="layout" path="M 8.33333E-7 -2.59259E-6 L -0.01354 -2.59259E-6 " pathEditMode="relative" rAng="0" ptsTypes="AA">
                                      <p:cBhvr>
                                        <p:cTn id="26" dur="500" spd="-100000" fill="hold"/>
                                        <p:tgtEl>
                                          <p:spTgt spid="13"/>
                                        </p:tgtEl>
                                        <p:attrNameLst>
                                          <p:attrName>ppt_x</p:attrName>
                                          <p:attrName>ppt_y</p:attrName>
                                        </p:attrNameLst>
                                      </p:cBhvr>
                                      <p:rCtr x="-664" y="0"/>
                                    </p:animMotion>
                                  </p:childTnLst>
                                </p:cTn>
                              </p:par>
                              <p:par>
                                <p:cTn id="27" presetID="10" presetClass="entr" presetSubtype="0" fill="hold" grpId="0" nodeType="withEffect">
                                  <p:stCondLst>
                                    <p:cond delay="21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63" presetClass="path" presetSubtype="0" decel="50000" fill="hold" grpId="1" nodeType="withEffect">
                                  <p:stCondLst>
                                    <p:cond delay="2100"/>
                                  </p:stCondLst>
                                  <p:childTnLst>
                                    <p:animMotion origin="layout" path="M -0.01354 -2.59259E-6 L 0.0319 -2.59259E-6 " pathEditMode="relative" rAng="0" ptsTypes="AA">
                                      <p:cBhvr>
                                        <p:cTn id="31" dur="750" spd="-100000" fill="hold"/>
                                        <p:tgtEl>
                                          <p:spTgt spid="11"/>
                                        </p:tgtEl>
                                        <p:attrNameLst>
                                          <p:attrName>ppt_x</p:attrName>
                                          <p:attrName>ppt_y</p:attrName>
                                        </p:attrNameLst>
                                      </p:cBhvr>
                                      <p:rCtr x="2266" y="0"/>
                                    </p:animMotion>
                                  </p:childTnLst>
                                </p:cTn>
                              </p:par>
                              <p:par>
                                <p:cTn id="32" presetID="35" presetClass="path" presetSubtype="0" accel="50000" decel="50000" fill="hold" grpId="2" nodeType="withEffect">
                                  <p:stCondLst>
                                    <p:cond delay="2850"/>
                                  </p:stCondLst>
                                  <p:childTnLst>
                                    <p:animMotion origin="layout" path="M 8.33333E-7 -2.59259E-6 L -0.01354 -2.59259E-6 " pathEditMode="relative" rAng="0" ptsTypes="AA">
                                      <p:cBhvr>
                                        <p:cTn id="33" dur="500" spd="-100000" fill="hold"/>
                                        <p:tgtEl>
                                          <p:spTgt spid="11"/>
                                        </p:tgtEl>
                                        <p:attrNameLst>
                                          <p:attrName>ppt_x</p:attrName>
                                          <p:attrName>ppt_y</p:attrName>
                                        </p:attrNameLst>
                                      </p:cBhvr>
                                      <p:rCtr x="-664" y="0"/>
                                    </p:animMotion>
                                  </p:childTnLst>
                                </p:cTn>
                              </p:par>
                              <p:par>
                                <p:cTn id="34" presetID="10" presetClass="entr" presetSubtype="0" fill="hold" grpId="0" nodeType="withEffect">
                                  <p:stCondLst>
                                    <p:cond delay="20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63" presetClass="path" presetSubtype="0" decel="50000" fill="hold" grpId="1" nodeType="withEffect">
                                  <p:stCondLst>
                                    <p:cond delay="2000"/>
                                  </p:stCondLst>
                                  <p:childTnLst>
                                    <p:animMotion origin="layout" path="M -0.01354 -2.59259E-6 L 0.0319 -2.59259E-6 " pathEditMode="relative" rAng="0" ptsTypes="AA">
                                      <p:cBhvr>
                                        <p:cTn id="38" dur="750" spd="-100000" fill="hold"/>
                                        <p:tgtEl>
                                          <p:spTgt spid="12"/>
                                        </p:tgtEl>
                                        <p:attrNameLst>
                                          <p:attrName>ppt_x</p:attrName>
                                          <p:attrName>ppt_y</p:attrName>
                                        </p:attrNameLst>
                                      </p:cBhvr>
                                      <p:rCtr x="2266" y="0"/>
                                    </p:animMotion>
                                  </p:childTnLst>
                                </p:cTn>
                              </p:par>
                              <p:par>
                                <p:cTn id="39" presetID="35" presetClass="path" presetSubtype="0" accel="50000" decel="50000" fill="hold" grpId="2" nodeType="withEffect">
                                  <p:stCondLst>
                                    <p:cond delay="2750"/>
                                  </p:stCondLst>
                                  <p:childTnLst>
                                    <p:animMotion origin="layout" path="M 8.33333E-7 -2.59259E-6 L -0.01354 -2.59259E-6 " pathEditMode="relative" rAng="0" ptsTypes="AA">
                                      <p:cBhvr>
                                        <p:cTn id="40" dur="500" spd="-100000" fill="hold"/>
                                        <p:tgtEl>
                                          <p:spTgt spid="12"/>
                                        </p:tgtEl>
                                        <p:attrNameLst>
                                          <p:attrName>ppt_x</p:attrName>
                                          <p:attrName>ppt_y</p:attrName>
                                        </p:attrNameLst>
                                      </p:cBhvr>
                                      <p:rCtr x="-664" y="0"/>
                                    </p:animMotion>
                                  </p:childTnLst>
                                </p:cTn>
                              </p:par>
                              <p:par>
                                <p:cTn id="41" presetID="10" presetClass="entr" presetSubtype="0" fill="hold" grpId="0" nodeType="withEffect">
                                  <p:stCondLst>
                                    <p:cond delay="22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63" presetClass="path" presetSubtype="0" decel="50000" fill="hold" grpId="1" nodeType="withEffect">
                                  <p:stCondLst>
                                    <p:cond delay="2200"/>
                                  </p:stCondLst>
                                  <p:childTnLst>
                                    <p:animMotion origin="layout" path="M -0.01354 -2.59259E-6 L 0.0319 -2.59259E-6 " pathEditMode="relative" rAng="0" ptsTypes="AA">
                                      <p:cBhvr>
                                        <p:cTn id="45" dur="750" spd="-100000" fill="hold"/>
                                        <p:tgtEl>
                                          <p:spTgt spid="14"/>
                                        </p:tgtEl>
                                        <p:attrNameLst>
                                          <p:attrName>ppt_x</p:attrName>
                                          <p:attrName>ppt_y</p:attrName>
                                        </p:attrNameLst>
                                      </p:cBhvr>
                                      <p:rCtr x="2266" y="0"/>
                                    </p:animMotion>
                                  </p:childTnLst>
                                </p:cTn>
                              </p:par>
                              <p:par>
                                <p:cTn id="46" presetID="35" presetClass="path" presetSubtype="0" accel="50000" decel="50000" fill="hold" grpId="2" nodeType="withEffect">
                                  <p:stCondLst>
                                    <p:cond delay="2950"/>
                                  </p:stCondLst>
                                  <p:childTnLst>
                                    <p:animMotion origin="layout" path="M 8.33333E-7 -2.59259E-6 L -0.01354 -2.59259E-6 " pathEditMode="relative" rAng="0" ptsTypes="AA">
                                      <p:cBhvr>
                                        <p:cTn id="47" dur="500" spd="-100000" fill="hold"/>
                                        <p:tgtEl>
                                          <p:spTgt spid="14"/>
                                        </p:tgtEl>
                                        <p:attrNameLst>
                                          <p:attrName>ppt_x</p:attrName>
                                          <p:attrName>ppt_y</p:attrName>
                                        </p:attrNameLst>
                                      </p:cBhvr>
                                      <p:rCtr x="-664" y="0"/>
                                    </p:animMotion>
                                  </p:childTnLst>
                                </p:cTn>
                              </p:par>
                              <p:par>
                                <p:cTn id="48" presetID="10" presetClass="entr" presetSubtype="0" fill="hold" grpId="0" nodeType="withEffect">
                                  <p:stCondLst>
                                    <p:cond delay="20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63" presetClass="path" presetSubtype="0" decel="50000" fill="hold" grpId="1" nodeType="withEffect">
                                  <p:stCondLst>
                                    <p:cond delay="2000"/>
                                  </p:stCondLst>
                                  <p:childTnLst>
                                    <p:animMotion origin="layout" path="M -0.01354 -2.59259E-6 L 0.0319 -2.59259E-6 " pathEditMode="relative" rAng="0" ptsTypes="AA">
                                      <p:cBhvr>
                                        <p:cTn id="52" dur="750" spd="-100000" fill="hold"/>
                                        <p:tgtEl>
                                          <p:spTgt spid="16"/>
                                        </p:tgtEl>
                                        <p:attrNameLst>
                                          <p:attrName>ppt_x</p:attrName>
                                          <p:attrName>ppt_y</p:attrName>
                                        </p:attrNameLst>
                                      </p:cBhvr>
                                      <p:rCtr x="2266" y="0"/>
                                    </p:animMotion>
                                  </p:childTnLst>
                                </p:cTn>
                              </p:par>
                              <p:par>
                                <p:cTn id="53" presetID="35" presetClass="path" presetSubtype="0" accel="50000" decel="50000" fill="hold" grpId="2" nodeType="withEffect">
                                  <p:stCondLst>
                                    <p:cond delay="2750"/>
                                  </p:stCondLst>
                                  <p:childTnLst>
                                    <p:animMotion origin="layout" path="M 8.33333E-7 -2.59259E-6 L -0.01354 -2.59259E-6 " pathEditMode="relative" rAng="0" ptsTypes="AA">
                                      <p:cBhvr>
                                        <p:cTn id="54" dur="500" spd="-100000" fill="hold"/>
                                        <p:tgtEl>
                                          <p:spTgt spid="16"/>
                                        </p:tgtEl>
                                        <p:attrNameLst>
                                          <p:attrName>ppt_x</p:attrName>
                                          <p:attrName>ppt_y</p:attrName>
                                        </p:attrNameLst>
                                      </p:cBhvr>
                                      <p:rCtr x="-664" y="0"/>
                                    </p:animMotion>
                                  </p:childTnLst>
                                </p:cTn>
                              </p:par>
                              <p:par>
                                <p:cTn id="55" presetID="10" presetClass="entr" presetSubtype="0" fill="hold" grpId="0" nodeType="withEffect">
                                  <p:stCondLst>
                                    <p:cond delay="200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63" presetClass="path" presetSubtype="0" decel="50000" fill="hold" grpId="1" nodeType="withEffect">
                                  <p:stCondLst>
                                    <p:cond delay="2000"/>
                                  </p:stCondLst>
                                  <p:childTnLst>
                                    <p:animMotion origin="layout" path="M 0.00989 -2.59259E-6 L -0.05899 -2.59259E-6 " pathEditMode="relative" rAng="0" ptsTypes="AA">
                                      <p:cBhvr>
                                        <p:cTn id="59" dur="750" spd="-100000" fill="hold"/>
                                        <p:tgtEl>
                                          <p:spTgt spid="24"/>
                                        </p:tgtEl>
                                        <p:attrNameLst>
                                          <p:attrName>ppt_x</p:attrName>
                                          <p:attrName>ppt_y</p:attrName>
                                        </p:attrNameLst>
                                      </p:cBhvr>
                                      <p:rCtr x="-3451" y="0"/>
                                    </p:animMotion>
                                  </p:childTnLst>
                                </p:cTn>
                              </p:par>
                              <p:par>
                                <p:cTn id="60" presetID="35" presetClass="path" presetSubtype="0" accel="50000" decel="50000" fill="hold" grpId="2" nodeType="withEffect">
                                  <p:stCondLst>
                                    <p:cond delay="2750"/>
                                  </p:stCondLst>
                                  <p:childTnLst>
                                    <p:animMotion origin="layout" path="M 0.00989 -2.59259E-6 L 3.95833E-6 -2.59259E-6 " pathEditMode="relative" rAng="0" ptsTypes="AA">
                                      <p:cBhvr>
                                        <p:cTn id="61" dur="500" fill="hold"/>
                                        <p:tgtEl>
                                          <p:spTgt spid="24"/>
                                        </p:tgtEl>
                                        <p:attrNameLst>
                                          <p:attrName>ppt_x</p:attrName>
                                          <p:attrName>ppt_y</p:attrName>
                                        </p:attrNameLst>
                                      </p:cBhvr>
                                      <p:rCtr x="-495" y="0"/>
                                    </p:animMotion>
                                  </p:childTnLst>
                                </p:cTn>
                              </p:par>
                              <p:par>
                                <p:cTn id="62" presetID="10" presetClass="entr" presetSubtype="0" fill="hold" grpId="0" nodeType="withEffect">
                                  <p:stCondLst>
                                    <p:cond delay="210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63" presetClass="path" presetSubtype="0" decel="50000" fill="hold" grpId="1" nodeType="withEffect">
                                  <p:stCondLst>
                                    <p:cond delay="2100"/>
                                  </p:stCondLst>
                                  <p:childTnLst>
                                    <p:animMotion origin="layout" path="M 0.00989 -2.59259E-6 L -0.05899 -2.59259E-6 " pathEditMode="relative" rAng="0" ptsTypes="AA">
                                      <p:cBhvr>
                                        <p:cTn id="66" dur="750" spd="-100000" fill="hold"/>
                                        <p:tgtEl>
                                          <p:spTgt spid="26"/>
                                        </p:tgtEl>
                                        <p:attrNameLst>
                                          <p:attrName>ppt_x</p:attrName>
                                          <p:attrName>ppt_y</p:attrName>
                                        </p:attrNameLst>
                                      </p:cBhvr>
                                      <p:rCtr x="-3451" y="0"/>
                                    </p:animMotion>
                                  </p:childTnLst>
                                </p:cTn>
                              </p:par>
                              <p:par>
                                <p:cTn id="67" presetID="35" presetClass="path" presetSubtype="0" accel="50000" decel="50000" fill="hold" grpId="2" nodeType="withEffect">
                                  <p:stCondLst>
                                    <p:cond delay="2850"/>
                                  </p:stCondLst>
                                  <p:childTnLst>
                                    <p:animMotion origin="layout" path="M 0.00989 -2.59259E-6 L 3.95833E-6 -2.59259E-6 " pathEditMode="relative" rAng="0" ptsTypes="AA">
                                      <p:cBhvr>
                                        <p:cTn id="68" dur="500" fill="hold"/>
                                        <p:tgtEl>
                                          <p:spTgt spid="26"/>
                                        </p:tgtEl>
                                        <p:attrNameLst>
                                          <p:attrName>ppt_x</p:attrName>
                                          <p:attrName>ppt_y</p:attrName>
                                        </p:attrNameLst>
                                      </p:cBhvr>
                                      <p:rCtr x="-495" y="0"/>
                                    </p:animMotion>
                                  </p:childTnLst>
                                </p:cTn>
                              </p:par>
                              <p:par>
                                <p:cTn id="69" presetID="10" presetClass="entr" presetSubtype="0" fill="hold" grpId="0" nodeType="withEffect">
                                  <p:stCondLst>
                                    <p:cond delay="200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63" presetClass="path" presetSubtype="0" decel="50000" fill="hold" grpId="1" nodeType="withEffect">
                                  <p:stCondLst>
                                    <p:cond delay="2000"/>
                                  </p:stCondLst>
                                  <p:childTnLst>
                                    <p:animMotion origin="layout" path="M 0.00989 -2.59259E-6 L -0.05899 -2.59259E-6 " pathEditMode="relative" rAng="0" ptsTypes="AA">
                                      <p:cBhvr>
                                        <p:cTn id="73" dur="750" spd="-100000" fill="hold"/>
                                        <p:tgtEl>
                                          <p:spTgt spid="23"/>
                                        </p:tgtEl>
                                        <p:attrNameLst>
                                          <p:attrName>ppt_x</p:attrName>
                                          <p:attrName>ppt_y</p:attrName>
                                        </p:attrNameLst>
                                      </p:cBhvr>
                                      <p:rCtr x="-3451" y="0"/>
                                    </p:animMotion>
                                  </p:childTnLst>
                                </p:cTn>
                              </p:par>
                              <p:par>
                                <p:cTn id="74" presetID="35" presetClass="path" presetSubtype="0" accel="50000" decel="50000" fill="hold" grpId="2" nodeType="withEffect">
                                  <p:stCondLst>
                                    <p:cond delay="2750"/>
                                  </p:stCondLst>
                                  <p:childTnLst>
                                    <p:animMotion origin="layout" path="M 0.00989 -2.59259E-6 L 3.95833E-6 -2.59259E-6 " pathEditMode="relative" rAng="0" ptsTypes="AA">
                                      <p:cBhvr>
                                        <p:cTn id="75" dur="500" fill="hold"/>
                                        <p:tgtEl>
                                          <p:spTgt spid="23"/>
                                        </p:tgtEl>
                                        <p:attrNameLst>
                                          <p:attrName>ppt_x</p:attrName>
                                          <p:attrName>ppt_y</p:attrName>
                                        </p:attrNameLst>
                                      </p:cBhvr>
                                      <p:rCtr x="-495" y="0"/>
                                    </p:animMotion>
                                  </p:childTnLst>
                                </p:cTn>
                              </p:par>
                              <p:par>
                                <p:cTn id="76" presetID="10" presetClass="entr" presetSubtype="0" fill="hold" grpId="0" nodeType="withEffect">
                                  <p:stCondLst>
                                    <p:cond delay="220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63" presetClass="path" presetSubtype="0" decel="50000" fill="hold" grpId="1" nodeType="withEffect">
                                  <p:stCondLst>
                                    <p:cond delay="2200"/>
                                  </p:stCondLst>
                                  <p:childTnLst>
                                    <p:animMotion origin="layout" path="M 0.00989 -2.59259E-6 L -0.05899 -2.59259E-6 " pathEditMode="relative" rAng="0" ptsTypes="AA">
                                      <p:cBhvr>
                                        <p:cTn id="80" dur="750" spd="-100000" fill="hold"/>
                                        <p:tgtEl>
                                          <p:spTgt spid="25"/>
                                        </p:tgtEl>
                                        <p:attrNameLst>
                                          <p:attrName>ppt_x</p:attrName>
                                          <p:attrName>ppt_y</p:attrName>
                                        </p:attrNameLst>
                                      </p:cBhvr>
                                      <p:rCtr x="-3451" y="0"/>
                                    </p:animMotion>
                                  </p:childTnLst>
                                </p:cTn>
                              </p:par>
                              <p:par>
                                <p:cTn id="81" presetID="35" presetClass="path" presetSubtype="0" accel="50000" decel="50000" fill="hold" grpId="2" nodeType="withEffect">
                                  <p:stCondLst>
                                    <p:cond delay="2950"/>
                                  </p:stCondLst>
                                  <p:childTnLst>
                                    <p:animMotion origin="layout" path="M 0.00989 -2.59259E-6 L 3.95833E-6 -2.59259E-6 " pathEditMode="relative" rAng="0" ptsTypes="AA">
                                      <p:cBhvr>
                                        <p:cTn id="82" dur="500" fill="hold"/>
                                        <p:tgtEl>
                                          <p:spTgt spid="25"/>
                                        </p:tgtEl>
                                        <p:attrNameLst>
                                          <p:attrName>ppt_x</p:attrName>
                                          <p:attrName>ppt_y</p:attrName>
                                        </p:attrNameLst>
                                      </p:cBhvr>
                                      <p:rCtr x="-495" y="0"/>
                                    </p:animMotion>
                                  </p:childTnLst>
                                </p:cTn>
                              </p:par>
                              <p:par>
                                <p:cTn id="83" presetID="10" presetClass="entr" presetSubtype="0" fill="hold" grpId="0" nodeType="withEffect">
                                  <p:stCondLst>
                                    <p:cond delay="200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63" presetClass="path" presetSubtype="0" decel="50000" fill="hold" grpId="1" nodeType="withEffect">
                                  <p:stCondLst>
                                    <p:cond delay="2000"/>
                                  </p:stCondLst>
                                  <p:childTnLst>
                                    <p:animMotion origin="layout" path="M 0.00989 -2.59259E-6 L -0.05899 -2.59259E-6 " pathEditMode="relative" rAng="0" ptsTypes="AA">
                                      <p:cBhvr>
                                        <p:cTn id="87" dur="750" spd="-100000" fill="hold"/>
                                        <p:tgtEl>
                                          <p:spTgt spid="22"/>
                                        </p:tgtEl>
                                        <p:attrNameLst>
                                          <p:attrName>ppt_x</p:attrName>
                                          <p:attrName>ppt_y</p:attrName>
                                        </p:attrNameLst>
                                      </p:cBhvr>
                                      <p:rCtr x="-3451" y="0"/>
                                    </p:animMotion>
                                  </p:childTnLst>
                                </p:cTn>
                              </p:par>
                              <p:par>
                                <p:cTn id="88" presetID="35" presetClass="path" presetSubtype="0" accel="50000" decel="50000" fill="hold" grpId="2" nodeType="withEffect">
                                  <p:stCondLst>
                                    <p:cond delay="2750"/>
                                  </p:stCondLst>
                                  <p:childTnLst>
                                    <p:animMotion origin="layout" path="M 0.00989 -2.59259E-6 L 3.95833E-6 -2.59259E-6 " pathEditMode="relative" rAng="0" ptsTypes="AA">
                                      <p:cBhvr>
                                        <p:cTn id="89" dur="500" fill="hold"/>
                                        <p:tgtEl>
                                          <p:spTgt spid="22"/>
                                        </p:tgtEl>
                                        <p:attrNameLst>
                                          <p:attrName>ppt_x</p:attrName>
                                          <p:attrName>ppt_y</p:attrName>
                                        </p:attrNameLst>
                                      </p:cBhvr>
                                      <p:rCtr x="-4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5" grpId="0" animBg="1"/>
      <p:bldP spid="25" grpId="1" animBg="1"/>
      <p:bldP spid="25" grpId="2" animBg="1"/>
      <p:bldP spid="23" grpId="0" animBg="1"/>
      <p:bldP spid="23" grpId="1" animBg="1"/>
      <p:bldP spid="23" grpId="2" animBg="1"/>
      <p:bldP spid="24" grpId="0" animBg="1"/>
      <p:bldP spid="24" grpId="1" animBg="1"/>
      <p:bldP spid="24" grpId="2" animBg="1"/>
      <p:bldP spid="26" grpId="0" animBg="1"/>
      <p:bldP spid="26" grpId="1" animBg="1"/>
      <p:bldP spid="26" grpId="2" animBg="1"/>
      <p:bldP spid="16" grpId="0" animBg="1"/>
      <p:bldP spid="16" grpId="1" animBg="1"/>
      <p:bldP spid="16" grpId="2" animBg="1"/>
      <p:bldP spid="12" grpId="0" animBg="1"/>
      <p:bldP spid="12" grpId="1" animBg="1"/>
      <p:bldP spid="12" grpId="2" animBg="1"/>
      <p:bldP spid="13" grpId="0" animBg="1"/>
      <p:bldP spid="13" grpId="1" animBg="1"/>
      <p:bldP spid="13" grpId="2" animBg="1"/>
      <p:bldP spid="14" grpId="0" animBg="1"/>
      <p:bldP spid="14" grpId="1" animBg="1"/>
      <p:bldP spid="14" grpId="2" animBg="1"/>
      <p:bldP spid="11" grpId="0" animBg="1"/>
      <p:bldP spid="11" grpId="1" animBg="1"/>
      <p:bldP spid="11" grpId="2" animBg="1"/>
      <p:bldP spid="3" grpId="0" animBg="1"/>
      <p:bldP spid="3" grpId="1" animBg="1"/>
      <p:bldP spid="3" grpId="2" animBg="1"/>
      <p:bldP spid="2" grpId="0"/>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33"/>
          <p:cNvSpPr/>
          <p:nvPr/>
        </p:nvSpPr>
        <p:spPr>
          <a:xfrm>
            <a:off x="4138586" y="1491753"/>
            <a:ext cx="3935146" cy="3935146"/>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椭圆 32"/>
          <p:cNvSpPr/>
          <p:nvPr/>
        </p:nvSpPr>
        <p:spPr>
          <a:xfrm>
            <a:off x="4188227" y="1531234"/>
            <a:ext cx="3815544" cy="3815544"/>
          </a:xfrm>
          <a:prstGeom prst="ellipse">
            <a:avLst/>
          </a:prstGeom>
          <a:solidFill>
            <a:schemeClr val="bg1">
              <a:lumMod val="9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flipV="1">
            <a:off x="8855903" y="5627341"/>
            <a:ext cx="105358" cy="105358"/>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4248149" y="1591156"/>
            <a:ext cx="3695700" cy="369570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5"/>
          <p:cNvSpPr/>
          <p:nvPr/>
        </p:nvSpPr>
        <p:spPr>
          <a:xfrm>
            <a:off x="6790157" y="1415735"/>
            <a:ext cx="1012723" cy="1012723"/>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文本框 26"/>
          <p:cNvSpPr txBox="1"/>
          <p:nvPr/>
        </p:nvSpPr>
        <p:spPr>
          <a:xfrm>
            <a:off x="5100971" y="2630095"/>
            <a:ext cx="1990056" cy="584775"/>
          </a:xfrm>
          <a:prstGeom prst="rect">
            <a:avLst/>
          </a:prstGeom>
          <a:noFill/>
        </p:spPr>
        <p:txBody>
          <a:bodyPr wrap="square" rtlCol="0">
            <a:spAutoFit/>
          </a:bodyPr>
          <a:lstStyle/>
          <a:p>
            <a:pPr algn="ctr"/>
            <a:r>
              <a:rPr lang="en-US" altLang="zh-CN" sz="3200" dirty="0">
                <a:solidFill>
                  <a:schemeClr val="accent2"/>
                </a:solidFill>
                <a:latin typeface="+mj-lt"/>
              </a:rPr>
              <a:t>Part One</a:t>
            </a:r>
            <a:endParaRPr lang="zh-CN" altLang="en-US" sz="3200" dirty="0">
              <a:solidFill>
                <a:schemeClr val="accent2"/>
              </a:solidFill>
              <a:latin typeface="+mj-lt"/>
            </a:endParaRPr>
          </a:p>
        </p:txBody>
      </p:sp>
      <p:sp>
        <p:nvSpPr>
          <p:cNvPr id="28" name="矩形 27"/>
          <p:cNvSpPr/>
          <p:nvPr/>
        </p:nvSpPr>
        <p:spPr>
          <a:xfrm>
            <a:off x="4487332" y="3155780"/>
            <a:ext cx="3217334" cy="978729"/>
          </a:xfrm>
          <a:prstGeom prst="rect">
            <a:avLst/>
          </a:prstGeom>
        </p:spPr>
        <p:txBody>
          <a:bodyPr wrap="square">
            <a:spAutoFit/>
          </a:bodyPr>
          <a:lstStyle/>
          <a:p>
            <a:pPr algn="ctr">
              <a:lnSpc>
                <a:spcPct val="120000"/>
              </a:lnSpc>
            </a:pPr>
            <a:r>
              <a:rPr lang="en-US" altLang="zh-CN" sz="1600" dirty="0">
                <a:solidFill>
                  <a:schemeClr val="tx1">
                    <a:lumMod val="75000"/>
                    <a:lumOff val="25000"/>
                  </a:schemeClr>
                </a:solidFill>
              </a:rPr>
              <a:t>The best preparation for tomorrow is doing your best best today.</a:t>
            </a:r>
            <a:endParaRPr lang="zh-CN" altLang="en-US" sz="1600" dirty="0">
              <a:solidFill>
                <a:schemeClr val="tx1">
                  <a:lumMod val="75000"/>
                  <a:lumOff val="25000"/>
                </a:schemeClr>
              </a:solidFill>
            </a:endParaRPr>
          </a:p>
        </p:txBody>
      </p:sp>
      <p:sp>
        <p:nvSpPr>
          <p:cNvPr id="30" name="矩形 29"/>
          <p:cNvSpPr/>
          <p:nvPr/>
        </p:nvSpPr>
        <p:spPr>
          <a:xfrm>
            <a:off x="6936507" y="1615778"/>
            <a:ext cx="780983" cy="707886"/>
          </a:xfrm>
          <a:prstGeom prst="rect">
            <a:avLst/>
          </a:prstGeom>
        </p:spPr>
        <p:txBody>
          <a:bodyPr wrap="none">
            <a:spAutoFit/>
          </a:bodyPr>
          <a:lstStyle/>
          <a:p>
            <a:pPr algn="ctr"/>
            <a:r>
              <a:rPr lang="en-US" altLang="zh-CN" sz="4000" b="1" dirty="0">
                <a:solidFill>
                  <a:schemeClr val="accent2"/>
                </a:solidFill>
              </a:rPr>
              <a:t>01</a:t>
            </a:r>
            <a:endParaRPr lang="zh-CN" altLang="en-US" sz="4000" b="1" dirty="0">
              <a:solidFill>
                <a:schemeClr val="accent2"/>
              </a:solidFill>
            </a:endParaRPr>
          </a:p>
        </p:txBody>
      </p:sp>
      <p:sp>
        <p:nvSpPr>
          <p:cNvPr id="35" name="圆角矩形 34"/>
          <p:cNvSpPr/>
          <p:nvPr/>
        </p:nvSpPr>
        <p:spPr>
          <a:xfrm>
            <a:off x="5931706" y="4253809"/>
            <a:ext cx="348906" cy="6096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6106159" y="4429760"/>
            <a:ext cx="0" cy="782320"/>
          </a:xfrm>
          <a:prstGeom prst="line">
            <a:avLst/>
          </a:prstGeom>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534158" y="3251046"/>
            <a:ext cx="375920" cy="375920"/>
            <a:chOff x="1534158" y="3352646"/>
            <a:chExt cx="375920" cy="375920"/>
          </a:xfrm>
        </p:grpSpPr>
        <p:sp>
          <p:nvSpPr>
            <p:cNvPr id="101" name="椭圆 100"/>
            <p:cNvSpPr/>
            <p:nvPr/>
          </p:nvSpPr>
          <p:spPr>
            <a:xfrm>
              <a:off x="1534158"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2" name="等腰三角形 101"/>
            <p:cNvSpPr/>
            <p:nvPr/>
          </p:nvSpPr>
          <p:spPr>
            <a:xfrm rot="16200000">
              <a:off x="1633052" y="3472583"/>
              <a:ext cx="157811" cy="13604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 name="组合 1"/>
          <p:cNvGrpSpPr/>
          <p:nvPr/>
        </p:nvGrpSpPr>
        <p:grpSpPr>
          <a:xfrm>
            <a:off x="10302240" y="3251046"/>
            <a:ext cx="375920" cy="375920"/>
            <a:chOff x="10302240" y="3352646"/>
            <a:chExt cx="375920" cy="375920"/>
          </a:xfrm>
        </p:grpSpPr>
        <p:sp>
          <p:nvSpPr>
            <p:cNvPr id="98" name="椭圆 97"/>
            <p:cNvSpPr/>
            <p:nvPr/>
          </p:nvSpPr>
          <p:spPr>
            <a:xfrm>
              <a:off x="10302240"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3" name="等腰三角形 102"/>
            <p:cNvSpPr/>
            <p:nvPr/>
          </p:nvSpPr>
          <p:spPr>
            <a:xfrm rot="5400000" flipH="1">
              <a:off x="10441775" y="3472584"/>
              <a:ext cx="157811" cy="13604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Tree>
    <p:extLst>
      <p:ext uri="{BB962C8B-B14F-4D97-AF65-F5344CB8AC3E}">
        <p14:creationId xmlns:p14="http://schemas.microsoft.com/office/powerpoint/2010/main" val="299301668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64" presetClass="path" presetSubtype="0" decel="30000" fill="hold" grpId="1" nodeType="withEffect">
                                  <p:stCondLst>
                                    <p:cond delay="0"/>
                                  </p:stCondLst>
                                  <p:childTnLst>
                                    <p:animMotion origin="layout" path="M 0 0.03889 L 0 -0.14815 " pathEditMode="relative" rAng="0" ptsTypes="AA">
                                      <p:cBhvr>
                                        <p:cTn id="9" dur="750" spd="-100000" fill="hold"/>
                                        <p:tgtEl>
                                          <p:spTgt spid="25"/>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0 0.03842 L 0 1.11111E-6 " pathEditMode="relative" rAng="0" ptsTypes="AA">
                                      <p:cBhvr>
                                        <p:cTn id="11" dur="750" fill="hold"/>
                                        <p:tgtEl>
                                          <p:spTgt spid="25"/>
                                        </p:tgtEl>
                                        <p:attrNameLst>
                                          <p:attrName>ppt_x</p:attrName>
                                          <p:attrName>ppt_y</p:attrName>
                                        </p:attrNameLst>
                                      </p:cBhvr>
                                      <p:rCtr x="0" y="-1921"/>
                                    </p:animMotion>
                                  </p:childTnLst>
                                </p:cTn>
                              </p:par>
                              <p:par>
                                <p:cTn id="12" presetID="53" presetClass="entr" presetSubtype="16" fill="hold" grpId="0" nodeType="withEffect">
                                  <p:stCondLst>
                                    <p:cond delay="1250"/>
                                  </p:stCondLst>
                                  <p:childTnLst>
                                    <p:set>
                                      <p:cBhvr>
                                        <p:cTn id="13" dur="1" fill="hold">
                                          <p:stCondLst>
                                            <p:cond delay="0"/>
                                          </p:stCondLst>
                                        </p:cTn>
                                        <p:tgtEl>
                                          <p:spTgt spid="26"/>
                                        </p:tgtEl>
                                        <p:attrNameLst>
                                          <p:attrName>style.visibility</p:attrName>
                                        </p:attrNameLst>
                                      </p:cBhvr>
                                      <p:to>
                                        <p:strVal val="visible"/>
                                      </p:to>
                                    </p:set>
                                    <p:anim calcmode="lin" valueType="num">
                                      <p:cBhvr>
                                        <p:cTn id="14" dur="750" fill="hold"/>
                                        <p:tgtEl>
                                          <p:spTgt spid="26"/>
                                        </p:tgtEl>
                                        <p:attrNameLst>
                                          <p:attrName>ppt_w</p:attrName>
                                        </p:attrNameLst>
                                      </p:cBhvr>
                                      <p:tavLst>
                                        <p:tav tm="0">
                                          <p:val>
                                            <p:fltVal val="0"/>
                                          </p:val>
                                        </p:tav>
                                        <p:tav tm="100000">
                                          <p:val>
                                            <p:strVal val="#ppt_w"/>
                                          </p:val>
                                        </p:tav>
                                      </p:tavLst>
                                    </p:anim>
                                    <p:anim calcmode="lin" valueType="num">
                                      <p:cBhvr>
                                        <p:cTn id="15" dur="750" fill="hold"/>
                                        <p:tgtEl>
                                          <p:spTgt spid="26"/>
                                        </p:tgtEl>
                                        <p:attrNameLst>
                                          <p:attrName>ppt_h</p:attrName>
                                        </p:attrNameLst>
                                      </p:cBhvr>
                                      <p:tavLst>
                                        <p:tav tm="0">
                                          <p:val>
                                            <p:fltVal val="0"/>
                                          </p:val>
                                        </p:tav>
                                        <p:tav tm="100000">
                                          <p:val>
                                            <p:strVal val="#ppt_h"/>
                                          </p:val>
                                        </p:tav>
                                      </p:tavLst>
                                    </p:anim>
                                    <p:animEffect transition="in" filter="fade">
                                      <p:cBhvr>
                                        <p:cTn id="16" dur="750"/>
                                        <p:tgtEl>
                                          <p:spTgt spid="26"/>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750"/>
                                        <p:tgtEl>
                                          <p:spTgt spid="27"/>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750"/>
                                        <p:tgtEl>
                                          <p:spTgt spid="28"/>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750"/>
                                        <p:tgtEl>
                                          <p:spTgt spid="34"/>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750"/>
                                        <p:tgtEl>
                                          <p:spTgt spid="33"/>
                                        </p:tgtEl>
                                      </p:cBhvr>
                                    </p:animEffect>
                                  </p:childTnLst>
                                </p:cTn>
                              </p:par>
                              <p:par>
                                <p:cTn id="29" presetID="53" presetClass="entr" presetSubtype="16" fill="hold" nodeType="withEffect">
                                  <p:stCondLst>
                                    <p:cond delay="1750"/>
                                  </p:stCondLst>
                                  <p:childTnLst>
                                    <p:set>
                                      <p:cBhvr>
                                        <p:cTn id="30" dur="1" fill="hold">
                                          <p:stCondLst>
                                            <p:cond delay="0"/>
                                          </p:stCondLst>
                                        </p:cTn>
                                        <p:tgtEl>
                                          <p:spTgt spid="3"/>
                                        </p:tgtEl>
                                        <p:attrNameLst>
                                          <p:attrName>style.visibility</p:attrName>
                                        </p:attrNameLst>
                                      </p:cBhvr>
                                      <p:to>
                                        <p:strVal val="visible"/>
                                      </p:to>
                                    </p:set>
                                    <p:anim calcmode="lin" valueType="num">
                                      <p:cBhvr>
                                        <p:cTn id="31" dur="750" fill="hold"/>
                                        <p:tgtEl>
                                          <p:spTgt spid="3"/>
                                        </p:tgtEl>
                                        <p:attrNameLst>
                                          <p:attrName>ppt_w</p:attrName>
                                        </p:attrNameLst>
                                      </p:cBhvr>
                                      <p:tavLst>
                                        <p:tav tm="0">
                                          <p:val>
                                            <p:fltVal val="0"/>
                                          </p:val>
                                        </p:tav>
                                        <p:tav tm="100000">
                                          <p:val>
                                            <p:strVal val="#ppt_w"/>
                                          </p:val>
                                        </p:tav>
                                      </p:tavLst>
                                    </p:anim>
                                    <p:anim calcmode="lin" valueType="num">
                                      <p:cBhvr>
                                        <p:cTn id="32" dur="750" fill="hold"/>
                                        <p:tgtEl>
                                          <p:spTgt spid="3"/>
                                        </p:tgtEl>
                                        <p:attrNameLst>
                                          <p:attrName>ppt_h</p:attrName>
                                        </p:attrNameLst>
                                      </p:cBhvr>
                                      <p:tavLst>
                                        <p:tav tm="0">
                                          <p:val>
                                            <p:fltVal val="0"/>
                                          </p:val>
                                        </p:tav>
                                        <p:tav tm="100000">
                                          <p:val>
                                            <p:strVal val="#ppt_h"/>
                                          </p:val>
                                        </p:tav>
                                      </p:tavLst>
                                    </p:anim>
                                    <p:animEffect transition="in" filter="fade">
                                      <p:cBhvr>
                                        <p:cTn id="33" dur="750"/>
                                        <p:tgtEl>
                                          <p:spTgt spid="3"/>
                                        </p:tgtEl>
                                      </p:cBhvr>
                                    </p:animEffect>
                                  </p:childTnLst>
                                </p:cTn>
                              </p:par>
                              <p:par>
                                <p:cTn id="34" presetID="53" presetClass="entr" presetSubtype="16" fill="hold" nodeType="withEffect">
                                  <p:stCondLst>
                                    <p:cond delay="1750"/>
                                  </p:stCondLst>
                                  <p:childTnLst>
                                    <p:set>
                                      <p:cBhvr>
                                        <p:cTn id="35" dur="1" fill="hold">
                                          <p:stCondLst>
                                            <p:cond delay="0"/>
                                          </p:stCondLst>
                                        </p:cTn>
                                        <p:tgtEl>
                                          <p:spTgt spid="2"/>
                                        </p:tgtEl>
                                        <p:attrNameLst>
                                          <p:attrName>style.visibility</p:attrName>
                                        </p:attrNameLst>
                                      </p:cBhvr>
                                      <p:to>
                                        <p:strVal val="visible"/>
                                      </p:to>
                                    </p:set>
                                    <p:anim calcmode="lin" valueType="num">
                                      <p:cBhvr>
                                        <p:cTn id="36" dur="750" fill="hold"/>
                                        <p:tgtEl>
                                          <p:spTgt spid="2"/>
                                        </p:tgtEl>
                                        <p:attrNameLst>
                                          <p:attrName>ppt_w</p:attrName>
                                        </p:attrNameLst>
                                      </p:cBhvr>
                                      <p:tavLst>
                                        <p:tav tm="0">
                                          <p:val>
                                            <p:fltVal val="0"/>
                                          </p:val>
                                        </p:tav>
                                        <p:tav tm="100000">
                                          <p:val>
                                            <p:strVal val="#ppt_w"/>
                                          </p:val>
                                        </p:tav>
                                      </p:tavLst>
                                    </p:anim>
                                    <p:anim calcmode="lin" valueType="num">
                                      <p:cBhvr>
                                        <p:cTn id="37" dur="750" fill="hold"/>
                                        <p:tgtEl>
                                          <p:spTgt spid="2"/>
                                        </p:tgtEl>
                                        <p:attrNameLst>
                                          <p:attrName>ppt_h</p:attrName>
                                        </p:attrNameLst>
                                      </p:cBhvr>
                                      <p:tavLst>
                                        <p:tav tm="0">
                                          <p:val>
                                            <p:fltVal val="0"/>
                                          </p:val>
                                        </p:tav>
                                        <p:tav tm="100000">
                                          <p:val>
                                            <p:strVal val="#ppt_h"/>
                                          </p:val>
                                        </p:tav>
                                      </p:tavLst>
                                    </p:anim>
                                    <p:animEffect transition="in" filter="fade">
                                      <p:cBhvr>
                                        <p:cTn id="38" dur="750"/>
                                        <p:tgtEl>
                                          <p:spTgt spid="2"/>
                                        </p:tgtEl>
                                      </p:cBhvr>
                                    </p:animEffect>
                                  </p:childTnLst>
                                </p:cTn>
                              </p:par>
                              <p:par>
                                <p:cTn id="39" presetID="22" presetClass="entr" presetSubtype="4" fill="hold" nodeType="withEffect">
                                  <p:stCondLst>
                                    <p:cond delay="1750"/>
                                  </p:stCondLst>
                                  <p:childTnLst>
                                    <p:set>
                                      <p:cBhvr>
                                        <p:cTn id="40" dur="1" fill="hold">
                                          <p:stCondLst>
                                            <p:cond delay="0"/>
                                          </p:stCondLst>
                                        </p:cTn>
                                        <p:tgtEl>
                                          <p:spTgt spid="37"/>
                                        </p:tgtEl>
                                        <p:attrNameLst>
                                          <p:attrName>style.visibility</p:attrName>
                                        </p:attrNameLst>
                                      </p:cBhvr>
                                      <p:to>
                                        <p:strVal val="visible"/>
                                      </p:to>
                                    </p:set>
                                    <p:animEffect transition="in" filter="wipe(down)">
                                      <p:cBhvr>
                                        <p:cTn id="41" dur="750"/>
                                        <p:tgtEl>
                                          <p:spTgt spid="37"/>
                                        </p:tgtEl>
                                      </p:cBhvr>
                                    </p:animEffect>
                                  </p:childTnLst>
                                </p:cTn>
                              </p:par>
                              <p:par>
                                <p:cTn id="42" presetID="53" presetClass="entr" presetSubtype="16" fill="hold" grpId="0" nodeType="withEffect">
                                  <p:stCondLst>
                                    <p:cond delay="1750"/>
                                  </p:stCondLst>
                                  <p:childTnLst>
                                    <p:set>
                                      <p:cBhvr>
                                        <p:cTn id="43" dur="1" fill="hold">
                                          <p:stCondLst>
                                            <p:cond delay="0"/>
                                          </p:stCondLst>
                                        </p:cTn>
                                        <p:tgtEl>
                                          <p:spTgt spid="35"/>
                                        </p:tgtEl>
                                        <p:attrNameLst>
                                          <p:attrName>style.visibility</p:attrName>
                                        </p:attrNameLst>
                                      </p:cBhvr>
                                      <p:to>
                                        <p:strVal val="visible"/>
                                      </p:to>
                                    </p:set>
                                    <p:anim calcmode="lin" valueType="num">
                                      <p:cBhvr>
                                        <p:cTn id="44" dur="750" fill="hold"/>
                                        <p:tgtEl>
                                          <p:spTgt spid="35"/>
                                        </p:tgtEl>
                                        <p:attrNameLst>
                                          <p:attrName>ppt_w</p:attrName>
                                        </p:attrNameLst>
                                      </p:cBhvr>
                                      <p:tavLst>
                                        <p:tav tm="0">
                                          <p:val>
                                            <p:fltVal val="0"/>
                                          </p:val>
                                        </p:tav>
                                        <p:tav tm="100000">
                                          <p:val>
                                            <p:strVal val="#ppt_w"/>
                                          </p:val>
                                        </p:tav>
                                      </p:tavLst>
                                    </p:anim>
                                    <p:anim calcmode="lin" valueType="num">
                                      <p:cBhvr>
                                        <p:cTn id="45" dur="750" fill="hold"/>
                                        <p:tgtEl>
                                          <p:spTgt spid="35"/>
                                        </p:tgtEl>
                                        <p:attrNameLst>
                                          <p:attrName>ppt_h</p:attrName>
                                        </p:attrNameLst>
                                      </p:cBhvr>
                                      <p:tavLst>
                                        <p:tav tm="0">
                                          <p:val>
                                            <p:fltVal val="0"/>
                                          </p:val>
                                        </p:tav>
                                        <p:tav tm="100000">
                                          <p:val>
                                            <p:strVal val="#ppt_h"/>
                                          </p:val>
                                        </p:tav>
                                      </p:tavLst>
                                    </p:anim>
                                    <p:animEffect transition="in" filter="fade">
                                      <p:cBhvr>
                                        <p:cTn id="46" dur="750"/>
                                        <p:tgtEl>
                                          <p:spTgt spid="35"/>
                                        </p:tgtEl>
                                      </p:cBhvr>
                                    </p:animEffect>
                                  </p:childTnLst>
                                </p:cTn>
                              </p:par>
                              <p:par>
                                <p:cTn id="47" presetID="53" presetClass="entr" presetSubtype="16" fill="hold" grpId="0" nodeType="withEffect">
                                  <p:stCondLst>
                                    <p:cond delay="1750"/>
                                  </p:stCondLst>
                                  <p:childTnLst>
                                    <p:set>
                                      <p:cBhvr>
                                        <p:cTn id="48" dur="1" fill="hold">
                                          <p:stCondLst>
                                            <p:cond delay="0"/>
                                          </p:stCondLst>
                                        </p:cTn>
                                        <p:tgtEl>
                                          <p:spTgt spid="30"/>
                                        </p:tgtEl>
                                        <p:attrNameLst>
                                          <p:attrName>style.visibility</p:attrName>
                                        </p:attrNameLst>
                                      </p:cBhvr>
                                      <p:to>
                                        <p:strVal val="visible"/>
                                      </p:to>
                                    </p:set>
                                    <p:anim calcmode="lin" valueType="num">
                                      <p:cBhvr>
                                        <p:cTn id="49" dur="750" fill="hold"/>
                                        <p:tgtEl>
                                          <p:spTgt spid="30"/>
                                        </p:tgtEl>
                                        <p:attrNameLst>
                                          <p:attrName>ppt_w</p:attrName>
                                        </p:attrNameLst>
                                      </p:cBhvr>
                                      <p:tavLst>
                                        <p:tav tm="0">
                                          <p:val>
                                            <p:fltVal val="0"/>
                                          </p:val>
                                        </p:tav>
                                        <p:tav tm="100000">
                                          <p:val>
                                            <p:strVal val="#ppt_w"/>
                                          </p:val>
                                        </p:tav>
                                      </p:tavLst>
                                    </p:anim>
                                    <p:anim calcmode="lin" valueType="num">
                                      <p:cBhvr>
                                        <p:cTn id="50" dur="750" fill="hold"/>
                                        <p:tgtEl>
                                          <p:spTgt spid="30"/>
                                        </p:tgtEl>
                                        <p:attrNameLst>
                                          <p:attrName>ppt_h</p:attrName>
                                        </p:attrNameLst>
                                      </p:cBhvr>
                                      <p:tavLst>
                                        <p:tav tm="0">
                                          <p:val>
                                            <p:fltVal val="0"/>
                                          </p:val>
                                        </p:tav>
                                        <p:tav tm="100000">
                                          <p:val>
                                            <p:strVal val="#ppt_h"/>
                                          </p:val>
                                        </p:tav>
                                      </p:tavLst>
                                    </p:anim>
                                    <p:animEffect transition="in" filter="fade">
                                      <p:cBhvr>
                                        <p:cTn id="51"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25" grpId="0" animBg="1"/>
      <p:bldP spid="25" grpId="1" animBg="1"/>
      <p:bldP spid="25" grpId="2" animBg="1"/>
      <p:bldP spid="26" grpId="0" animBg="1"/>
      <p:bldP spid="27" grpId="0"/>
      <p:bldP spid="28" grpId="0"/>
      <p:bldP spid="30" grpId="0"/>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847850" y="-1860550"/>
            <a:ext cx="3695700" cy="369570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椭圆 4"/>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01</a:t>
            </a:r>
            <a:endParaRPr lang="zh-CN" altLang="en-US" sz="3200" b="1" dirty="0">
              <a:solidFill>
                <a:schemeClr val="accent2"/>
              </a:solidFill>
            </a:endParaRPr>
          </a:p>
        </p:txBody>
      </p:sp>
      <p:sp>
        <p:nvSpPr>
          <p:cNvPr id="9" name="文本框 8"/>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10" name="矩形 9"/>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sp>
        <p:nvSpPr>
          <p:cNvPr id="11" name="椭圆 10"/>
          <p:cNvSpPr/>
          <p:nvPr/>
        </p:nvSpPr>
        <p:spPr>
          <a:xfrm>
            <a:off x="1416050" y="1726373"/>
            <a:ext cx="658368" cy="658368"/>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椭圆 11"/>
          <p:cNvSpPr/>
          <p:nvPr/>
        </p:nvSpPr>
        <p:spPr>
          <a:xfrm>
            <a:off x="1416050" y="3466207"/>
            <a:ext cx="658368" cy="658368"/>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椭圆 12"/>
          <p:cNvSpPr/>
          <p:nvPr/>
        </p:nvSpPr>
        <p:spPr>
          <a:xfrm>
            <a:off x="1416050" y="5206041"/>
            <a:ext cx="658368" cy="658368"/>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Freeform 158"/>
          <p:cNvSpPr>
            <a:spLocks noEditPoints="1"/>
          </p:cNvSpPr>
          <p:nvPr/>
        </p:nvSpPr>
        <p:spPr bwMode="auto">
          <a:xfrm>
            <a:off x="1614678" y="5403058"/>
            <a:ext cx="255355" cy="264333"/>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5" name="Freeform 204"/>
          <p:cNvSpPr>
            <a:spLocks noEditPoints="1"/>
          </p:cNvSpPr>
          <p:nvPr/>
        </p:nvSpPr>
        <p:spPr bwMode="auto">
          <a:xfrm>
            <a:off x="1591238" y="3653748"/>
            <a:ext cx="302237" cy="283285"/>
          </a:xfrm>
          <a:custGeom>
            <a:avLst/>
            <a:gdLst>
              <a:gd name="T0" fmla="*/ 112 w 128"/>
              <a:gd name="T1" fmla="*/ 16 h 120"/>
              <a:gd name="T2" fmla="*/ 88 w 128"/>
              <a:gd name="T3" fmla="*/ 16 h 120"/>
              <a:gd name="T4" fmla="*/ 88 w 128"/>
              <a:gd name="T5" fmla="*/ 8 h 120"/>
              <a:gd name="T6" fmla="*/ 80 w 128"/>
              <a:gd name="T7" fmla="*/ 0 h 120"/>
              <a:gd name="T8" fmla="*/ 48 w 128"/>
              <a:gd name="T9" fmla="*/ 0 h 120"/>
              <a:gd name="T10" fmla="*/ 40 w 128"/>
              <a:gd name="T11" fmla="*/ 8 h 120"/>
              <a:gd name="T12" fmla="*/ 40 w 128"/>
              <a:gd name="T13" fmla="*/ 16 h 120"/>
              <a:gd name="T14" fmla="*/ 16 w 128"/>
              <a:gd name="T15" fmla="*/ 16 h 120"/>
              <a:gd name="T16" fmla="*/ 0 w 128"/>
              <a:gd name="T17" fmla="*/ 32 h 120"/>
              <a:gd name="T18" fmla="*/ 0 w 128"/>
              <a:gd name="T19" fmla="*/ 104 h 120"/>
              <a:gd name="T20" fmla="*/ 16 w 128"/>
              <a:gd name="T21" fmla="*/ 120 h 120"/>
              <a:gd name="T22" fmla="*/ 112 w 128"/>
              <a:gd name="T23" fmla="*/ 120 h 120"/>
              <a:gd name="T24" fmla="*/ 128 w 128"/>
              <a:gd name="T25" fmla="*/ 104 h 120"/>
              <a:gd name="T26" fmla="*/ 128 w 128"/>
              <a:gd name="T27" fmla="*/ 32 h 120"/>
              <a:gd name="T28" fmla="*/ 112 w 128"/>
              <a:gd name="T29" fmla="*/ 16 h 120"/>
              <a:gd name="T30" fmla="*/ 48 w 128"/>
              <a:gd name="T31" fmla="*/ 12 h 120"/>
              <a:gd name="T32" fmla="*/ 52 w 128"/>
              <a:gd name="T33" fmla="*/ 8 h 120"/>
              <a:gd name="T34" fmla="*/ 76 w 128"/>
              <a:gd name="T35" fmla="*/ 8 h 120"/>
              <a:gd name="T36" fmla="*/ 80 w 128"/>
              <a:gd name="T37" fmla="*/ 12 h 120"/>
              <a:gd name="T38" fmla="*/ 80 w 128"/>
              <a:gd name="T39" fmla="*/ 16 h 120"/>
              <a:gd name="T40" fmla="*/ 76 w 128"/>
              <a:gd name="T41" fmla="*/ 16 h 120"/>
              <a:gd name="T42" fmla="*/ 52 w 128"/>
              <a:gd name="T43" fmla="*/ 16 h 120"/>
              <a:gd name="T44" fmla="*/ 48 w 128"/>
              <a:gd name="T45" fmla="*/ 16 h 120"/>
              <a:gd name="T46" fmla="*/ 48 w 128"/>
              <a:gd name="T47" fmla="*/ 12 h 120"/>
              <a:gd name="T48" fmla="*/ 120 w 128"/>
              <a:gd name="T49" fmla="*/ 104 h 120"/>
              <a:gd name="T50" fmla="*/ 112 w 128"/>
              <a:gd name="T51" fmla="*/ 112 h 120"/>
              <a:gd name="T52" fmla="*/ 16 w 128"/>
              <a:gd name="T53" fmla="*/ 112 h 120"/>
              <a:gd name="T54" fmla="*/ 8 w 128"/>
              <a:gd name="T55" fmla="*/ 104 h 120"/>
              <a:gd name="T56" fmla="*/ 8 w 128"/>
              <a:gd name="T57" fmla="*/ 60 h 120"/>
              <a:gd name="T58" fmla="*/ 49 w 128"/>
              <a:gd name="T59" fmla="*/ 60 h 120"/>
              <a:gd name="T60" fmla="*/ 48 w 128"/>
              <a:gd name="T61" fmla="*/ 64 h 120"/>
              <a:gd name="T62" fmla="*/ 64 w 128"/>
              <a:gd name="T63" fmla="*/ 80 h 120"/>
              <a:gd name="T64" fmla="*/ 80 w 128"/>
              <a:gd name="T65" fmla="*/ 64 h 120"/>
              <a:gd name="T66" fmla="*/ 79 w 128"/>
              <a:gd name="T67" fmla="*/ 60 h 120"/>
              <a:gd name="T68" fmla="*/ 120 w 128"/>
              <a:gd name="T69" fmla="*/ 60 h 120"/>
              <a:gd name="T70" fmla="*/ 120 w 128"/>
              <a:gd name="T71" fmla="*/ 104 h 120"/>
              <a:gd name="T72" fmla="*/ 56 w 128"/>
              <a:gd name="T73" fmla="*/ 64 h 120"/>
              <a:gd name="T74" fmla="*/ 57 w 128"/>
              <a:gd name="T75" fmla="*/ 60 h 120"/>
              <a:gd name="T76" fmla="*/ 71 w 128"/>
              <a:gd name="T77" fmla="*/ 60 h 120"/>
              <a:gd name="T78" fmla="*/ 72 w 128"/>
              <a:gd name="T79" fmla="*/ 64 h 120"/>
              <a:gd name="T80" fmla="*/ 64 w 128"/>
              <a:gd name="T81" fmla="*/ 72 h 120"/>
              <a:gd name="T82" fmla="*/ 56 w 128"/>
              <a:gd name="T83" fmla="*/ 64 h 120"/>
              <a:gd name="T84" fmla="*/ 120 w 128"/>
              <a:gd name="T85" fmla="*/ 52 h 120"/>
              <a:gd name="T86" fmla="*/ 8 w 128"/>
              <a:gd name="T87" fmla="*/ 52 h 120"/>
              <a:gd name="T88" fmla="*/ 8 w 128"/>
              <a:gd name="T89" fmla="*/ 32 h 120"/>
              <a:gd name="T90" fmla="*/ 16 w 128"/>
              <a:gd name="T91" fmla="*/ 24 h 120"/>
              <a:gd name="T92" fmla="*/ 112 w 128"/>
              <a:gd name="T93" fmla="*/ 24 h 120"/>
              <a:gd name="T94" fmla="*/ 120 w 128"/>
              <a:gd name="T95" fmla="*/ 32 h 120"/>
              <a:gd name="T96" fmla="*/ 120 w 128"/>
              <a:gd name="T9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0">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6" name="Freeform 207"/>
          <p:cNvSpPr>
            <a:spLocks noEditPoints="1"/>
          </p:cNvSpPr>
          <p:nvPr/>
        </p:nvSpPr>
        <p:spPr bwMode="auto">
          <a:xfrm>
            <a:off x="1591238" y="1923390"/>
            <a:ext cx="302237" cy="264333"/>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17" name="文本框 16"/>
          <p:cNvSpPr txBox="1"/>
          <p:nvPr/>
        </p:nvSpPr>
        <p:spPr>
          <a:xfrm>
            <a:off x="2343906" y="1680058"/>
            <a:ext cx="2797247" cy="338554"/>
          </a:xfrm>
          <a:prstGeom prst="rect">
            <a:avLst/>
          </a:prstGeom>
          <a:noFill/>
        </p:spPr>
        <p:txBody>
          <a:bodyPr wrap="square" rtlCol="0">
            <a:spAutoFit/>
          </a:bodyPr>
          <a:lstStyle/>
          <a:p>
            <a:r>
              <a:rPr lang="en-US" altLang="zh-CN" sz="1600" dirty="0">
                <a:solidFill>
                  <a:schemeClr val="accent2"/>
                </a:solidFill>
                <a:latin typeface="+mj-lt"/>
              </a:rPr>
              <a:t>Power Point 2013</a:t>
            </a:r>
          </a:p>
        </p:txBody>
      </p:sp>
      <p:sp>
        <p:nvSpPr>
          <p:cNvPr id="18" name="矩形 17"/>
          <p:cNvSpPr/>
          <p:nvPr/>
        </p:nvSpPr>
        <p:spPr>
          <a:xfrm>
            <a:off x="2343906" y="1984572"/>
            <a:ext cx="5562000"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Knowledge can change your fate and your English can accomplish your future.</a:t>
            </a:r>
            <a:r>
              <a:rPr lang="en-US" altLang="zh-CN" sz="1200" dirty="0">
                <a:solidFill>
                  <a:schemeClr val="tx1">
                    <a:lumMod val="75000"/>
                    <a:lumOff val="25000"/>
                    <a:alpha val="90000"/>
                  </a:schemeClr>
                </a:solidFill>
              </a:rPr>
              <a:t> The best preparation for tomorrow is doing your best today.</a:t>
            </a:r>
            <a:endParaRPr lang="zh-CN" altLang="en-US" sz="1200" dirty="0">
              <a:solidFill>
                <a:schemeClr val="tx1">
                  <a:lumMod val="75000"/>
                  <a:lumOff val="25000"/>
                  <a:alpha val="90000"/>
                </a:schemeClr>
              </a:solidFill>
            </a:endParaRPr>
          </a:p>
        </p:txBody>
      </p:sp>
      <p:sp>
        <p:nvSpPr>
          <p:cNvPr id="19" name="文本框 18"/>
          <p:cNvSpPr txBox="1"/>
          <p:nvPr/>
        </p:nvSpPr>
        <p:spPr>
          <a:xfrm>
            <a:off x="2343907" y="3419892"/>
            <a:ext cx="2206946" cy="338554"/>
          </a:xfrm>
          <a:prstGeom prst="rect">
            <a:avLst/>
          </a:prstGeom>
          <a:noFill/>
        </p:spPr>
        <p:txBody>
          <a:bodyPr wrap="square" rtlCol="0">
            <a:spAutoFit/>
          </a:bodyPr>
          <a:lstStyle/>
          <a:p>
            <a:r>
              <a:rPr lang="en-US" altLang="zh-CN" sz="1600" dirty="0">
                <a:solidFill>
                  <a:schemeClr val="accent2"/>
                </a:solidFill>
                <a:latin typeface="+mj-lt"/>
              </a:rPr>
              <a:t>Photoshop Cs6</a:t>
            </a:r>
          </a:p>
        </p:txBody>
      </p:sp>
      <p:sp>
        <p:nvSpPr>
          <p:cNvPr id="20" name="矩形 19"/>
          <p:cNvSpPr/>
          <p:nvPr/>
        </p:nvSpPr>
        <p:spPr>
          <a:xfrm>
            <a:off x="2343905" y="3724406"/>
            <a:ext cx="5562000"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Don't aim for success if you want it; and just do what you love and believe in, and it will come naturally.</a:t>
            </a:r>
            <a:endParaRPr lang="zh-CN" altLang="en-US" sz="1200" dirty="0">
              <a:solidFill>
                <a:schemeClr val="tx1">
                  <a:lumMod val="75000"/>
                  <a:lumOff val="25000"/>
                </a:schemeClr>
              </a:solidFill>
            </a:endParaRPr>
          </a:p>
        </p:txBody>
      </p:sp>
      <p:sp>
        <p:nvSpPr>
          <p:cNvPr id="21" name="文本框 20"/>
          <p:cNvSpPr txBox="1"/>
          <p:nvPr/>
        </p:nvSpPr>
        <p:spPr>
          <a:xfrm>
            <a:off x="2343906" y="5159726"/>
            <a:ext cx="2424884" cy="338554"/>
          </a:xfrm>
          <a:prstGeom prst="rect">
            <a:avLst/>
          </a:prstGeom>
          <a:noFill/>
        </p:spPr>
        <p:txBody>
          <a:bodyPr wrap="square" rtlCol="0">
            <a:spAutoFit/>
          </a:bodyPr>
          <a:lstStyle/>
          <a:p>
            <a:r>
              <a:rPr lang="en-US" altLang="zh-CN" sz="1600" dirty="0">
                <a:solidFill>
                  <a:schemeClr val="accent2"/>
                </a:solidFill>
                <a:latin typeface="+mj-lt"/>
              </a:rPr>
              <a:t>Adobe Illustrator</a:t>
            </a:r>
          </a:p>
        </p:txBody>
      </p:sp>
      <p:sp>
        <p:nvSpPr>
          <p:cNvPr id="22" name="矩形 21"/>
          <p:cNvSpPr/>
          <p:nvPr/>
        </p:nvSpPr>
        <p:spPr>
          <a:xfrm>
            <a:off x="2343905" y="5464240"/>
            <a:ext cx="5562000"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You cannot improve your past, but you will can improve your future. Once time is wasted, life is wasted.</a:t>
            </a:r>
            <a:endParaRPr lang="zh-CN" altLang="en-US" sz="1200" dirty="0">
              <a:solidFill>
                <a:schemeClr val="tx1">
                  <a:lumMod val="75000"/>
                  <a:lumOff val="25000"/>
                </a:schemeClr>
              </a:solidFill>
            </a:endParaRPr>
          </a:p>
        </p:txBody>
      </p:sp>
      <p:grpSp>
        <p:nvGrpSpPr>
          <p:cNvPr id="27" name="组合 26"/>
          <p:cNvGrpSpPr/>
          <p:nvPr/>
        </p:nvGrpSpPr>
        <p:grpSpPr>
          <a:xfrm>
            <a:off x="9846542" y="1813000"/>
            <a:ext cx="658088" cy="4387216"/>
            <a:chOff x="9846542" y="1813000"/>
            <a:chExt cx="658088" cy="4387216"/>
          </a:xfrm>
        </p:grpSpPr>
        <p:sp>
          <p:nvSpPr>
            <p:cNvPr id="23" name="KSO_Shape"/>
            <p:cNvSpPr>
              <a:spLocks/>
            </p:cNvSpPr>
            <p:nvPr/>
          </p:nvSpPr>
          <p:spPr bwMode="auto">
            <a:xfrm>
              <a:off x="9846542" y="1813000"/>
              <a:ext cx="658088" cy="1078832"/>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gradFill flip="none" rotWithShape="1">
              <a:gsLst>
                <a:gs pos="0">
                  <a:schemeClr val="bg1"/>
                </a:gs>
                <a:gs pos="100000">
                  <a:schemeClr val="bg1">
                    <a:lumMod val="85000"/>
                  </a:schemeClr>
                </a:gs>
              </a:gsLst>
              <a:lin ang="13500000" scaled="1"/>
              <a:tileRect/>
            </a:gradFill>
            <a:ln w="0">
              <a:solidFill>
                <a:schemeClr val="accent2">
                  <a:alpha val="20000"/>
                </a:schemeClr>
              </a:solidFill>
            </a:ln>
            <a:effectLst>
              <a:outerShdw blurRad="419100" dist="444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4" name="任意多边形 23"/>
            <p:cNvSpPr/>
            <p:nvPr/>
          </p:nvSpPr>
          <p:spPr>
            <a:xfrm>
              <a:off x="9922624" y="2891833"/>
              <a:ext cx="504350" cy="3308383"/>
            </a:xfrm>
            <a:custGeom>
              <a:avLst/>
              <a:gdLst>
                <a:gd name="connsiteX0" fmla="*/ 243936 w 504350"/>
                <a:gd name="connsiteY0" fmla="*/ 0 h 3308383"/>
                <a:gd name="connsiteX1" fmla="*/ 260414 w 504350"/>
                <a:gd name="connsiteY1" fmla="*/ 0 h 3308383"/>
                <a:gd name="connsiteX2" fmla="*/ 263584 w 504350"/>
                <a:gd name="connsiteY2" fmla="*/ 338513 h 3308383"/>
                <a:gd name="connsiteX3" fmla="*/ 296771 w 504350"/>
                <a:gd name="connsiteY3" fmla="*/ 1250864 h 3308383"/>
                <a:gd name="connsiteX4" fmla="*/ 480386 w 504350"/>
                <a:gd name="connsiteY4" fmla="*/ 3188542 h 3308383"/>
                <a:gd name="connsiteX5" fmla="*/ 504350 w 504350"/>
                <a:gd name="connsiteY5" fmla="*/ 3308383 h 3308383"/>
                <a:gd name="connsiteX6" fmla="*/ 0 w 504350"/>
                <a:gd name="connsiteY6" fmla="*/ 3308383 h 3308383"/>
                <a:gd name="connsiteX7" fmla="*/ 23964 w 504350"/>
                <a:gd name="connsiteY7" fmla="*/ 3188542 h 3308383"/>
                <a:gd name="connsiteX8" fmla="*/ 207580 w 504350"/>
                <a:gd name="connsiteY8" fmla="*/ 1250864 h 3308383"/>
                <a:gd name="connsiteX9" fmla="*/ 240766 w 504350"/>
                <a:gd name="connsiteY9" fmla="*/ 338513 h 330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350" h="3308383">
                  <a:moveTo>
                    <a:pt x="243936" y="0"/>
                  </a:moveTo>
                  <a:lnTo>
                    <a:pt x="260414" y="0"/>
                  </a:lnTo>
                  <a:lnTo>
                    <a:pt x="263584" y="338513"/>
                  </a:lnTo>
                  <a:cubicBezTo>
                    <a:pt x="268875" y="619190"/>
                    <a:pt x="279825" y="927510"/>
                    <a:pt x="296771" y="1250864"/>
                  </a:cubicBezTo>
                  <a:cubicBezTo>
                    <a:pt x="339136" y="2059247"/>
                    <a:pt x="408953" y="2770268"/>
                    <a:pt x="480386" y="3188542"/>
                  </a:cubicBezTo>
                  <a:lnTo>
                    <a:pt x="504350" y="3308383"/>
                  </a:lnTo>
                  <a:lnTo>
                    <a:pt x="0" y="3308383"/>
                  </a:lnTo>
                  <a:lnTo>
                    <a:pt x="23964" y="3188542"/>
                  </a:lnTo>
                  <a:cubicBezTo>
                    <a:pt x="95398" y="2770268"/>
                    <a:pt x="165214" y="2059247"/>
                    <a:pt x="207580" y="1250864"/>
                  </a:cubicBezTo>
                  <a:cubicBezTo>
                    <a:pt x="224526" y="927510"/>
                    <a:pt x="235476" y="619190"/>
                    <a:pt x="240766" y="338513"/>
                  </a:cubicBezTo>
                  <a:close/>
                </a:path>
              </a:pathLst>
            </a:custGeom>
            <a:gradFill flip="none" rotWithShape="1">
              <a:gsLst>
                <a:gs pos="0">
                  <a:schemeClr val="bg1">
                    <a:alpha val="0"/>
                  </a:schemeClr>
                </a:gs>
                <a:gs pos="95000">
                  <a:schemeClr val="accent2"/>
                </a:gs>
              </a:gsLst>
              <a:lin ang="16200000" scaled="1"/>
              <a:tileRect/>
            </a:gradFill>
            <a:ln w="19050">
              <a:noFill/>
            </a:ln>
            <a:effectLst>
              <a:outerShdw blurRad="419100" dist="254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useBgFill="1">
        <p:nvSpPr>
          <p:cNvPr id="26" name="矩形 25"/>
          <p:cNvSpPr/>
          <p:nvPr/>
        </p:nvSpPr>
        <p:spPr>
          <a:xfrm>
            <a:off x="8902700" y="6134100"/>
            <a:ext cx="2641600" cy="723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3716191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6 L 0.5 0.50185 "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53" presetClass="entr" presetSubtype="16" fill="hold" grpId="0" nodeType="withEffect">
                                  <p:stCondLst>
                                    <p:cond delay="1250"/>
                                  </p:stCondLst>
                                  <p:childTnLst>
                                    <p:set>
                                      <p:cBhvr>
                                        <p:cTn id="27" dur="1" fill="hold">
                                          <p:stCondLst>
                                            <p:cond delay="0"/>
                                          </p:stCondLst>
                                        </p:cTn>
                                        <p:tgtEl>
                                          <p:spTgt spid="8"/>
                                        </p:tgtEl>
                                        <p:attrNameLst>
                                          <p:attrName>style.visibility</p:attrName>
                                        </p:attrNameLst>
                                      </p:cBhvr>
                                      <p:to>
                                        <p:strVal val="visible"/>
                                      </p:to>
                                    </p:set>
                                    <p:anim calcmode="lin" valueType="num">
                                      <p:cBhvr>
                                        <p:cTn id="28" dur="750" fill="hold"/>
                                        <p:tgtEl>
                                          <p:spTgt spid="8"/>
                                        </p:tgtEl>
                                        <p:attrNameLst>
                                          <p:attrName>ppt_w</p:attrName>
                                        </p:attrNameLst>
                                      </p:cBhvr>
                                      <p:tavLst>
                                        <p:tav tm="0">
                                          <p:val>
                                            <p:fltVal val="0"/>
                                          </p:val>
                                        </p:tav>
                                        <p:tav tm="100000">
                                          <p:val>
                                            <p:strVal val="#ppt_w"/>
                                          </p:val>
                                        </p:tav>
                                      </p:tavLst>
                                    </p:anim>
                                    <p:anim calcmode="lin" valueType="num">
                                      <p:cBhvr>
                                        <p:cTn id="29" dur="750" fill="hold"/>
                                        <p:tgtEl>
                                          <p:spTgt spid="8"/>
                                        </p:tgtEl>
                                        <p:attrNameLst>
                                          <p:attrName>ppt_h</p:attrName>
                                        </p:attrNameLst>
                                      </p:cBhvr>
                                      <p:tavLst>
                                        <p:tav tm="0">
                                          <p:val>
                                            <p:fltVal val="0"/>
                                          </p:val>
                                        </p:tav>
                                        <p:tav tm="100000">
                                          <p:val>
                                            <p:strVal val="#ppt_h"/>
                                          </p:val>
                                        </p:tav>
                                      </p:tavLst>
                                    </p:anim>
                                    <p:animEffect transition="in" filter="fade">
                                      <p:cBhvr>
                                        <p:cTn id="30" dur="750"/>
                                        <p:tgtEl>
                                          <p:spTgt spid="8"/>
                                        </p:tgtEl>
                                      </p:cBhvr>
                                    </p:animEffect>
                                  </p:childTnLst>
                                </p:cTn>
                              </p:par>
                              <p:par>
                                <p:cTn id="31" presetID="22" presetClass="entr" presetSubtype="8" fill="hold" grpId="0" nodeType="withEffect">
                                  <p:stCondLst>
                                    <p:cond delay="125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750"/>
                                        <p:tgtEl>
                                          <p:spTgt spid="10"/>
                                        </p:tgtEl>
                                      </p:cBhvr>
                                    </p:animEffect>
                                  </p:childTnLst>
                                </p:cTn>
                              </p:par>
                              <p:par>
                                <p:cTn id="34" presetID="22" presetClass="entr" presetSubtype="8" fill="hold" grpId="0" nodeType="withEffect">
                                  <p:stCondLst>
                                    <p:cond delay="125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750"/>
                                        <p:tgtEl>
                                          <p:spTgt spid="9"/>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35" presetClass="path" presetSubtype="0" decel="40000" fill="hold" grpId="1" nodeType="withEffect">
                                  <p:stCondLst>
                                    <p:cond delay="1500"/>
                                  </p:stCondLst>
                                  <p:childTnLst>
                                    <p:animMotion origin="layout" path="M 0.03073 2.96296E-6 L -0.08906 2.96296E-6 " pathEditMode="relative" rAng="0" ptsTypes="AA">
                                      <p:cBhvr>
                                        <p:cTn id="41" dur="1000" spd="-100000" fill="hold"/>
                                        <p:tgtEl>
                                          <p:spTgt spid="11"/>
                                        </p:tgtEl>
                                        <p:attrNameLst>
                                          <p:attrName>ppt_x</p:attrName>
                                          <p:attrName>ppt_y</p:attrName>
                                        </p:attrNameLst>
                                      </p:cBhvr>
                                      <p:rCtr x="-5990" y="0"/>
                                    </p:animMotion>
                                  </p:childTnLst>
                                </p:cTn>
                              </p:par>
                              <p:par>
                                <p:cTn id="42" presetID="35" presetClass="path" presetSubtype="0" accel="40000" decel="40000" fill="hold" grpId="2" nodeType="withEffect">
                                  <p:stCondLst>
                                    <p:cond delay="2500"/>
                                  </p:stCondLst>
                                  <p:childTnLst>
                                    <p:animMotion origin="layout" path="M 0.03073 0 L 0 0 " pathEditMode="relative" rAng="0" ptsTypes="AA">
                                      <p:cBhvr>
                                        <p:cTn id="43" dur="750" fill="hold"/>
                                        <p:tgtEl>
                                          <p:spTgt spid="11"/>
                                        </p:tgtEl>
                                        <p:attrNameLst>
                                          <p:attrName>ppt_x</p:attrName>
                                          <p:attrName>ppt_y</p:attrName>
                                        </p:attrNameLst>
                                      </p:cBhvr>
                                      <p:rCtr x="-1536" y="0"/>
                                    </p:animMotion>
                                  </p:childTnLst>
                                </p:cTn>
                              </p:par>
                              <p:par>
                                <p:cTn id="44" presetID="10" presetClass="entr" presetSubtype="0" fill="hold" grpId="0" nodeType="withEffect">
                                  <p:stCondLst>
                                    <p:cond delay="15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35" presetClass="path" presetSubtype="0" decel="40000" fill="hold" grpId="1" nodeType="withEffect">
                                  <p:stCondLst>
                                    <p:cond delay="1500"/>
                                  </p:stCondLst>
                                  <p:childTnLst>
                                    <p:animMotion origin="layout" path="M 0.03073 -7.40741E-7 L -0.08906 -7.40741E-7 " pathEditMode="relative" rAng="0" ptsTypes="AA">
                                      <p:cBhvr>
                                        <p:cTn id="48" dur="1000" spd="-100000" fill="hold"/>
                                        <p:tgtEl>
                                          <p:spTgt spid="12"/>
                                        </p:tgtEl>
                                        <p:attrNameLst>
                                          <p:attrName>ppt_x</p:attrName>
                                          <p:attrName>ppt_y</p:attrName>
                                        </p:attrNameLst>
                                      </p:cBhvr>
                                      <p:rCtr x="-5990" y="0"/>
                                    </p:animMotion>
                                  </p:childTnLst>
                                </p:cTn>
                              </p:par>
                              <p:par>
                                <p:cTn id="49" presetID="35" presetClass="path" presetSubtype="0" accel="40000" decel="40000" fill="hold" grpId="2" nodeType="withEffect">
                                  <p:stCondLst>
                                    <p:cond delay="2500"/>
                                  </p:stCondLst>
                                  <p:childTnLst>
                                    <p:animMotion origin="layout" path="M 0.03073 0 L 0 0 " pathEditMode="relative" rAng="0" ptsTypes="AA">
                                      <p:cBhvr>
                                        <p:cTn id="50" dur="750" fill="hold"/>
                                        <p:tgtEl>
                                          <p:spTgt spid="12"/>
                                        </p:tgtEl>
                                        <p:attrNameLst>
                                          <p:attrName>ppt_x</p:attrName>
                                          <p:attrName>ppt_y</p:attrName>
                                        </p:attrNameLst>
                                      </p:cBhvr>
                                      <p:rCtr x="-1536" y="0"/>
                                    </p:animMotion>
                                  </p:childTnLst>
                                </p:cTn>
                              </p:par>
                              <p:par>
                                <p:cTn id="51" presetID="10" presetClass="entr" presetSubtype="0" fill="hold" grpId="0" nodeType="withEffect">
                                  <p:stCondLst>
                                    <p:cond delay="150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35" presetClass="path" presetSubtype="0" decel="40000" fill="hold" grpId="1" nodeType="withEffect">
                                  <p:stCondLst>
                                    <p:cond delay="1500"/>
                                  </p:stCondLst>
                                  <p:childTnLst>
                                    <p:animMotion origin="layout" path="M 0.03073 -4.44444E-6 L -0.08906 -4.44444E-6 " pathEditMode="relative" rAng="0" ptsTypes="AA">
                                      <p:cBhvr>
                                        <p:cTn id="55" dur="1000" spd="-100000" fill="hold"/>
                                        <p:tgtEl>
                                          <p:spTgt spid="13"/>
                                        </p:tgtEl>
                                        <p:attrNameLst>
                                          <p:attrName>ppt_x</p:attrName>
                                          <p:attrName>ppt_y</p:attrName>
                                        </p:attrNameLst>
                                      </p:cBhvr>
                                      <p:rCtr x="-5990" y="0"/>
                                    </p:animMotion>
                                  </p:childTnLst>
                                </p:cTn>
                              </p:par>
                              <p:par>
                                <p:cTn id="56" presetID="35" presetClass="path" presetSubtype="0" accel="40000" decel="40000" fill="hold" grpId="2" nodeType="withEffect">
                                  <p:stCondLst>
                                    <p:cond delay="2500"/>
                                  </p:stCondLst>
                                  <p:childTnLst>
                                    <p:animMotion origin="layout" path="M 0.03073 0 L 0 0 " pathEditMode="relative" rAng="0" ptsTypes="AA">
                                      <p:cBhvr>
                                        <p:cTn id="57" dur="750" fill="hold"/>
                                        <p:tgtEl>
                                          <p:spTgt spid="13"/>
                                        </p:tgtEl>
                                        <p:attrNameLst>
                                          <p:attrName>ppt_x</p:attrName>
                                          <p:attrName>ppt_y</p:attrName>
                                        </p:attrNameLst>
                                      </p:cBhvr>
                                      <p:rCtr x="-1536" y="0"/>
                                    </p:animMotion>
                                  </p:childTnLst>
                                </p:cTn>
                              </p:par>
                              <p:par>
                                <p:cTn id="58" presetID="53" presetClass="entr" presetSubtype="16" fill="hold" grpId="0" nodeType="withEffect">
                                  <p:stCondLst>
                                    <p:cond delay="3000"/>
                                  </p:stCondLst>
                                  <p:childTnLst>
                                    <p:set>
                                      <p:cBhvr>
                                        <p:cTn id="59" dur="1" fill="hold">
                                          <p:stCondLst>
                                            <p:cond delay="0"/>
                                          </p:stCondLst>
                                        </p:cTn>
                                        <p:tgtEl>
                                          <p:spTgt spid="14"/>
                                        </p:tgtEl>
                                        <p:attrNameLst>
                                          <p:attrName>style.visibility</p:attrName>
                                        </p:attrNameLst>
                                      </p:cBhvr>
                                      <p:to>
                                        <p:strVal val="visible"/>
                                      </p:to>
                                    </p:set>
                                    <p:anim calcmode="lin" valueType="num">
                                      <p:cBhvr>
                                        <p:cTn id="60" dur="750" fill="hold"/>
                                        <p:tgtEl>
                                          <p:spTgt spid="14"/>
                                        </p:tgtEl>
                                        <p:attrNameLst>
                                          <p:attrName>ppt_w</p:attrName>
                                        </p:attrNameLst>
                                      </p:cBhvr>
                                      <p:tavLst>
                                        <p:tav tm="0">
                                          <p:val>
                                            <p:fltVal val="0"/>
                                          </p:val>
                                        </p:tav>
                                        <p:tav tm="100000">
                                          <p:val>
                                            <p:strVal val="#ppt_w"/>
                                          </p:val>
                                        </p:tav>
                                      </p:tavLst>
                                    </p:anim>
                                    <p:anim calcmode="lin" valueType="num">
                                      <p:cBhvr>
                                        <p:cTn id="61" dur="750" fill="hold"/>
                                        <p:tgtEl>
                                          <p:spTgt spid="14"/>
                                        </p:tgtEl>
                                        <p:attrNameLst>
                                          <p:attrName>ppt_h</p:attrName>
                                        </p:attrNameLst>
                                      </p:cBhvr>
                                      <p:tavLst>
                                        <p:tav tm="0">
                                          <p:val>
                                            <p:fltVal val="0"/>
                                          </p:val>
                                        </p:tav>
                                        <p:tav tm="100000">
                                          <p:val>
                                            <p:strVal val="#ppt_h"/>
                                          </p:val>
                                        </p:tav>
                                      </p:tavLst>
                                    </p:anim>
                                    <p:animEffect transition="in" filter="fade">
                                      <p:cBhvr>
                                        <p:cTn id="62" dur="750"/>
                                        <p:tgtEl>
                                          <p:spTgt spid="14"/>
                                        </p:tgtEl>
                                      </p:cBhvr>
                                    </p:animEffect>
                                  </p:childTnLst>
                                </p:cTn>
                              </p:par>
                              <p:par>
                                <p:cTn id="63" presetID="53" presetClass="entr" presetSubtype="16" fill="hold" grpId="0" nodeType="withEffect">
                                  <p:stCondLst>
                                    <p:cond delay="3000"/>
                                  </p:stCondLst>
                                  <p:childTnLst>
                                    <p:set>
                                      <p:cBhvr>
                                        <p:cTn id="64" dur="1" fill="hold">
                                          <p:stCondLst>
                                            <p:cond delay="0"/>
                                          </p:stCondLst>
                                        </p:cTn>
                                        <p:tgtEl>
                                          <p:spTgt spid="15"/>
                                        </p:tgtEl>
                                        <p:attrNameLst>
                                          <p:attrName>style.visibility</p:attrName>
                                        </p:attrNameLst>
                                      </p:cBhvr>
                                      <p:to>
                                        <p:strVal val="visible"/>
                                      </p:to>
                                    </p:set>
                                    <p:anim calcmode="lin" valueType="num">
                                      <p:cBhvr>
                                        <p:cTn id="65" dur="750" fill="hold"/>
                                        <p:tgtEl>
                                          <p:spTgt spid="15"/>
                                        </p:tgtEl>
                                        <p:attrNameLst>
                                          <p:attrName>ppt_w</p:attrName>
                                        </p:attrNameLst>
                                      </p:cBhvr>
                                      <p:tavLst>
                                        <p:tav tm="0">
                                          <p:val>
                                            <p:fltVal val="0"/>
                                          </p:val>
                                        </p:tav>
                                        <p:tav tm="100000">
                                          <p:val>
                                            <p:strVal val="#ppt_w"/>
                                          </p:val>
                                        </p:tav>
                                      </p:tavLst>
                                    </p:anim>
                                    <p:anim calcmode="lin" valueType="num">
                                      <p:cBhvr>
                                        <p:cTn id="66" dur="750" fill="hold"/>
                                        <p:tgtEl>
                                          <p:spTgt spid="15"/>
                                        </p:tgtEl>
                                        <p:attrNameLst>
                                          <p:attrName>ppt_h</p:attrName>
                                        </p:attrNameLst>
                                      </p:cBhvr>
                                      <p:tavLst>
                                        <p:tav tm="0">
                                          <p:val>
                                            <p:fltVal val="0"/>
                                          </p:val>
                                        </p:tav>
                                        <p:tav tm="100000">
                                          <p:val>
                                            <p:strVal val="#ppt_h"/>
                                          </p:val>
                                        </p:tav>
                                      </p:tavLst>
                                    </p:anim>
                                    <p:animEffect transition="in" filter="fade">
                                      <p:cBhvr>
                                        <p:cTn id="67" dur="750"/>
                                        <p:tgtEl>
                                          <p:spTgt spid="15"/>
                                        </p:tgtEl>
                                      </p:cBhvr>
                                    </p:animEffect>
                                  </p:childTnLst>
                                </p:cTn>
                              </p:par>
                              <p:par>
                                <p:cTn id="68" presetID="53" presetClass="entr" presetSubtype="16" fill="hold" grpId="0" nodeType="withEffect">
                                  <p:stCondLst>
                                    <p:cond delay="3000"/>
                                  </p:stCondLst>
                                  <p:childTnLst>
                                    <p:set>
                                      <p:cBhvr>
                                        <p:cTn id="69" dur="1" fill="hold">
                                          <p:stCondLst>
                                            <p:cond delay="0"/>
                                          </p:stCondLst>
                                        </p:cTn>
                                        <p:tgtEl>
                                          <p:spTgt spid="16"/>
                                        </p:tgtEl>
                                        <p:attrNameLst>
                                          <p:attrName>style.visibility</p:attrName>
                                        </p:attrNameLst>
                                      </p:cBhvr>
                                      <p:to>
                                        <p:strVal val="visible"/>
                                      </p:to>
                                    </p:set>
                                    <p:anim calcmode="lin" valueType="num">
                                      <p:cBhvr>
                                        <p:cTn id="70" dur="750" fill="hold"/>
                                        <p:tgtEl>
                                          <p:spTgt spid="16"/>
                                        </p:tgtEl>
                                        <p:attrNameLst>
                                          <p:attrName>ppt_w</p:attrName>
                                        </p:attrNameLst>
                                      </p:cBhvr>
                                      <p:tavLst>
                                        <p:tav tm="0">
                                          <p:val>
                                            <p:fltVal val="0"/>
                                          </p:val>
                                        </p:tav>
                                        <p:tav tm="100000">
                                          <p:val>
                                            <p:strVal val="#ppt_w"/>
                                          </p:val>
                                        </p:tav>
                                      </p:tavLst>
                                    </p:anim>
                                    <p:anim calcmode="lin" valueType="num">
                                      <p:cBhvr>
                                        <p:cTn id="71" dur="750" fill="hold"/>
                                        <p:tgtEl>
                                          <p:spTgt spid="16"/>
                                        </p:tgtEl>
                                        <p:attrNameLst>
                                          <p:attrName>ppt_h</p:attrName>
                                        </p:attrNameLst>
                                      </p:cBhvr>
                                      <p:tavLst>
                                        <p:tav tm="0">
                                          <p:val>
                                            <p:fltVal val="0"/>
                                          </p:val>
                                        </p:tav>
                                        <p:tav tm="100000">
                                          <p:val>
                                            <p:strVal val="#ppt_h"/>
                                          </p:val>
                                        </p:tav>
                                      </p:tavLst>
                                    </p:anim>
                                    <p:animEffect transition="in" filter="fade">
                                      <p:cBhvr>
                                        <p:cTn id="72" dur="750"/>
                                        <p:tgtEl>
                                          <p:spTgt spid="16"/>
                                        </p:tgtEl>
                                      </p:cBhvr>
                                    </p:animEffect>
                                  </p:childTnLst>
                                </p:cTn>
                              </p:par>
                              <p:par>
                                <p:cTn id="73" presetID="22" presetClass="entr" presetSubtype="8" fill="hold" grpId="0" nodeType="withEffect">
                                  <p:stCondLst>
                                    <p:cond delay="30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par>
                                <p:cTn id="76" presetID="22" presetClass="entr" presetSubtype="8" fill="hold" grpId="0" nodeType="withEffect">
                                  <p:stCondLst>
                                    <p:cond delay="300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1000"/>
                                        <p:tgtEl>
                                          <p:spTgt spid="18"/>
                                        </p:tgtEl>
                                      </p:cBhvr>
                                    </p:animEffect>
                                  </p:childTnLst>
                                </p:cTn>
                              </p:par>
                              <p:par>
                                <p:cTn id="79" presetID="22" presetClass="entr" presetSubtype="8" fill="hold" grpId="0" nodeType="withEffect">
                                  <p:stCondLst>
                                    <p:cond delay="3000"/>
                                  </p:stCondLst>
                                  <p:childTnLst>
                                    <p:set>
                                      <p:cBhvr>
                                        <p:cTn id="80" dur="1" fill="hold">
                                          <p:stCondLst>
                                            <p:cond delay="0"/>
                                          </p:stCondLst>
                                        </p:cTn>
                                        <p:tgtEl>
                                          <p:spTgt spid="19"/>
                                        </p:tgtEl>
                                        <p:attrNameLst>
                                          <p:attrName>style.visibility</p:attrName>
                                        </p:attrNameLst>
                                      </p:cBhvr>
                                      <p:to>
                                        <p:strVal val="visible"/>
                                      </p:to>
                                    </p:set>
                                    <p:animEffect transition="in" filter="wipe(left)">
                                      <p:cBhvr>
                                        <p:cTn id="81" dur="500"/>
                                        <p:tgtEl>
                                          <p:spTgt spid="19"/>
                                        </p:tgtEl>
                                      </p:cBhvr>
                                    </p:animEffect>
                                  </p:childTnLst>
                                </p:cTn>
                              </p:par>
                              <p:par>
                                <p:cTn id="82" presetID="22" presetClass="entr" presetSubtype="8" fill="hold" grpId="0" nodeType="withEffect">
                                  <p:stCondLst>
                                    <p:cond delay="3000"/>
                                  </p:stCondLst>
                                  <p:childTnLst>
                                    <p:set>
                                      <p:cBhvr>
                                        <p:cTn id="83" dur="1" fill="hold">
                                          <p:stCondLst>
                                            <p:cond delay="0"/>
                                          </p:stCondLst>
                                        </p:cTn>
                                        <p:tgtEl>
                                          <p:spTgt spid="20"/>
                                        </p:tgtEl>
                                        <p:attrNameLst>
                                          <p:attrName>style.visibility</p:attrName>
                                        </p:attrNameLst>
                                      </p:cBhvr>
                                      <p:to>
                                        <p:strVal val="visible"/>
                                      </p:to>
                                    </p:set>
                                    <p:animEffect transition="in" filter="wipe(left)">
                                      <p:cBhvr>
                                        <p:cTn id="84" dur="1000"/>
                                        <p:tgtEl>
                                          <p:spTgt spid="20"/>
                                        </p:tgtEl>
                                      </p:cBhvr>
                                    </p:animEffect>
                                  </p:childTnLst>
                                </p:cTn>
                              </p:par>
                              <p:par>
                                <p:cTn id="85" presetID="22" presetClass="entr" presetSubtype="8" fill="hold" grpId="0" nodeType="withEffect">
                                  <p:stCondLst>
                                    <p:cond delay="300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par>
                                <p:cTn id="88" presetID="22" presetClass="entr" presetSubtype="8" fill="hold" grpId="0" nodeType="withEffect">
                                  <p:stCondLst>
                                    <p:cond delay="3000"/>
                                  </p:stCondLst>
                                  <p:childTnLst>
                                    <p:set>
                                      <p:cBhvr>
                                        <p:cTn id="89" dur="1" fill="hold">
                                          <p:stCondLst>
                                            <p:cond delay="0"/>
                                          </p:stCondLst>
                                        </p:cTn>
                                        <p:tgtEl>
                                          <p:spTgt spid="22"/>
                                        </p:tgtEl>
                                        <p:attrNameLst>
                                          <p:attrName>style.visibility</p:attrName>
                                        </p:attrNameLst>
                                      </p:cBhvr>
                                      <p:to>
                                        <p:strVal val="visible"/>
                                      </p:to>
                                    </p:set>
                                    <p:animEffect transition="in" filter="wipe(left)">
                                      <p:cBhvr>
                                        <p:cTn id="90" dur="1000"/>
                                        <p:tgtEl>
                                          <p:spTgt spid="22"/>
                                        </p:tgtEl>
                                      </p:cBhvr>
                                    </p:animEffect>
                                  </p:childTnLst>
                                </p:cTn>
                              </p:par>
                              <p:par>
                                <p:cTn id="91" presetID="10" presetClass="entr" presetSubtype="0" fill="hold" nodeType="withEffect">
                                  <p:stCondLst>
                                    <p:cond delay="300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childTnLst>
                                </p:cTn>
                              </p:par>
                              <p:par>
                                <p:cTn id="94" presetID="42" presetClass="path" presetSubtype="0" decel="50000" fill="hold" nodeType="withEffect">
                                  <p:stCondLst>
                                    <p:cond delay="3000"/>
                                  </p:stCondLst>
                                  <p:childTnLst>
                                    <p:animMotion origin="layout" path="M 4.58333E-6 7.40741E-7 L 4.58333E-6 0.52685 " pathEditMode="relative" rAng="0" ptsTypes="AA">
                                      <p:cBhvr>
                                        <p:cTn id="95" dur="1750" spd="-100000" fill="hold"/>
                                        <p:tgtEl>
                                          <p:spTgt spid="27"/>
                                        </p:tgtEl>
                                        <p:attrNameLst>
                                          <p:attrName>ppt_x</p:attrName>
                                          <p:attrName>ppt_y</p:attrName>
                                        </p:attrNameLst>
                                      </p:cBhvr>
                                      <p:rCtr x="0" y="26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5" grpId="0" animBg="1"/>
      <p:bldP spid="16" grpId="0" animBg="1"/>
      <p:bldP spid="17"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7"/>
          <p:cNvSpPr>
            <a:spLocks/>
          </p:cNvSpPr>
          <p:nvPr/>
        </p:nvSpPr>
        <p:spPr bwMode="auto">
          <a:xfrm>
            <a:off x="1438947" y="1997169"/>
            <a:ext cx="522535" cy="598890"/>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03" name="椭圆 102"/>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4" name="椭圆 103"/>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02</a:t>
            </a:r>
            <a:endParaRPr lang="zh-CN" altLang="en-US" sz="3200" b="1" dirty="0">
              <a:solidFill>
                <a:schemeClr val="accent2"/>
              </a:solidFill>
            </a:endParaRPr>
          </a:p>
        </p:txBody>
      </p:sp>
      <p:sp>
        <p:nvSpPr>
          <p:cNvPr id="110" name="文本框 109"/>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111" name="矩形 110"/>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sp>
        <p:nvSpPr>
          <p:cNvPr id="29" name="文本框 28"/>
          <p:cNvSpPr txBox="1"/>
          <p:nvPr/>
        </p:nvSpPr>
        <p:spPr>
          <a:xfrm>
            <a:off x="2177198" y="2096559"/>
            <a:ext cx="3059336" cy="400110"/>
          </a:xfrm>
          <a:prstGeom prst="rect">
            <a:avLst/>
          </a:prstGeom>
          <a:noFill/>
        </p:spPr>
        <p:txBody>
          <a:bodyPr wrap="square" rtlCol="0">
            <a:spAutoFit/>
          </a:bodyPr>
          <a:lstStyle/>
          <a:p>
            <a:r>
              <a:rPr lang="en-US" altLang="zh-CN" sz="2000" dirty="0">
                <a:solidFill>
                  <a:schemeClr val="accent2"/>
                </a:solidFill>
                <a:latin typeface="+mj-lt"/>
              </a:rPr>
              <a:t>Power Point 2013</a:t>
            </a:r>
          </a:p>
        </p:txBody>
      </p:sp>
      <p:sp>
        <p:nvSpPr>
          <p:cNvPr id="30" name="矩形 29"/>
          <p:cNvSpPr/>
          <p:nvPr/>
        </p:nvSpPr>
        <p:spPr>
          <a:xfrm>
            <a:off x="2177198" y="2492376"/>
            <a:ext cx="4931205"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Knowledge can change your fate and English can accomplish your future.</a:t>
            </a:r>
            <a:endParaRPr lang="zh-CN" altLang="en-US" sz="1200" dirty="0">
              <a:solidFill>
                <a:schemeClr val="tx1">
                  <a:lumMod val="75000"/>
                  <a:lumOff val="25000"/>
                </a:schemeClr>
              </a:solidFill>
            </a:endParaRPr>
          </a:p>
        </p:txBody>
      </p:sp>
      <p:sp>
        <p:nvSpPr>
          <p:cNvPr id="31" name="矩形 30"/>
          <p:cNvSpPr/>
          <p:nvPr/>
        </p:nvSpPr>
        <p:spPr>
          <a:xfrm>
            <a:off x="2177198" y="3047985"/>
            <a:ext cx="4931205"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Don't aim for success if you want it; just do a what you love and believe in, and it will come naturally.</a:t>
            </a:r>
            <a:endParaRPr lang="zh-CN" altLang="en-US" sz="1200" dirty="0">
              <a:solidFill>
                <a:schemeClr val="tx1">
                  <a:lumMod val="75000"/>
                  <a:lumOff val="25000"/>
                </a:schemeClr>
              </a:solidFill>
            </a:endParaRPr>
          </a:p>
        </p:txBody>
      </p:sp>
      <p:sp>
        <p:nvSpPr>
          <p:cNvPr id="32" name="矩形 31"/>
          <p:cNvSpPr/>
          <p:nvPr/>
        </p:nvSpPr>
        <p:spPr>
          <a:xfrm>
            <a:off x="2177198" y="3603595"/>
            <a:ext cx="4931205" cy="743217"/>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You cannot improve your past, but you can improve your future. Once time is wasted, life is wasted. Knowledge can change your fate and English can accomplish your future.</a:t>
            </a:r>
            <a:endParaRPr lang="zh-CN" altLang="en-US" sz="1200" dirty="0">
              <a:solidFill>
                <a:schemeClr val="tx1">
                  <a:lumMod val="75000"/>
                  <a:lumOff val="25000"/>
                </a:schemeClr>
              </a:solidFill>
            </a:endParaRPr>
          </a:p>
        </p:txBody>
      </p:sp>
      <p:sp>
        <p:nvSpPr>
          <p:cNvPr id="36" name="六边形 35"/>
          <p:cNvSpPr/>
          <p:nvPr/>
        </p:nvSpPr>
        <p:spPr>
          <a:xfrm rot="5400000">
            <a:off x="1453281" y="2081612"/>
            <a:ext cx="493866" cy="430004"/>
          </a:xfrm>
          <a:prstGeom prst="hexagon">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37" name="组合 36"/>
          <p:cNvGrpSpPr/>
          <p:nvPr/>
        </p:nvGrpSpPr>
        <p:grpSpPr>
          <a:xfrm>
            <a:off x="1566280" y="2197648"/>
            <a:ext cx="267869" cy="197932"/>
            <a:chOff x="7608888" y="1870076"/>
            <a:chExt cx="322263" cy="238125"/>
          </a:xfrm>
          <a:solidFill>
            <a:schemeClr val="accent2"/>
          </a:solidFill>
        </p:grpSpPr>
        <p:sp useBgFill="1">
          <p:nvSpPr>
            <p:cNvPr id="38" name="Oval 70"/>
            <p:cNvSpPr>
              <a:spLocks noChangeArrowheads="1"/>
            </p:cNvSpPr>
            <p:nvPr/>
          </p:nvSpPr>
          <p:spPr bwMode="auto">
            <a:xfrm>
              <a:off x="7721601" y="1947864"/>
              <a:ext cx="98425" cy="968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useBgFill="1">
          <p:nvSpPr>
            <p:cNvPr id="39" name="Freeform 71"/>
            <p:cNvSpPr>
              <a:spLocks noEditPoints="1"/>
            </p:cNvSpPr>
            <p:nvPr/>
          </p:nvSpPr>
          <p:spPr bwMode="auto">
            <a:xfrm>
              <a:off x="7608888" y="1870076"/>
              <a:ext cx="322263" cy="238125"/>
            </a:xfrm>
            <a:custGeom>
              <a:avLst/>
              <a:gdLst>
                <a:gd name="T0" fmla="*/ 260 w 281"/>
                <a:gd name="T1" fmla="*/ 21 h 207"/>
                <a:gd name="T2" fmla="*/ 217 w 281"/>
                <a:gd name="T3" fmla="*/ 21 h 207"/>
                <a:gd name="T4" fmla="*/ 218 w 281"/>
                <a:gd name="T5" fmla="*/ 21 h 207"/>
                <a:gd name="T6" fmla="*/ 197 w 281"/>
                <a:gd name="T7" fmla="*/ 0 h 207"/>
                <a:gd name="T8" fmla="*/ 86 w 281"/>
                <a:gd name="T9" fmla="*/ 0 h 207"/>
                <a:gd name="T10" fmla="*/ 65 w 281"/>
                <a:gd name="T11" fmla="*/ 21 h 207"/>
                <a:gd name="T12" fmla="*/ 65 w 281"/>
                <a:gd name="T13" fmla="*/ 21 h 207"/>
                <a:gd name="T14" fmla="*/ 20 w 281"/>
                <a:gd name="T15" fmla="*/ 21 h 207"/>
                <a:gd name="T16" fmla="*/ 0 w 281"/>
                <a:gd name="T17" fmla="*/ 42 h 207"/>
                <a:gd name="T18" fmla="*/ 0 w 281"/>
                <a:gd name="T19" fmla="*/ 187 h 207"/>
                <a:gd name="T20" fmla="*/ 20 w 281"/>
                <a:gd name="T21" fmla="*/ 207 h 207"/>
                <a:gd name="T22" fmla="*/ 260 w 281"/>
                <a:gd name="T23" fmla="*/ 207 h 207"/>
                <a:gd name="T24" fmla="*/ 281 w 281"/>
                <a:gd name="T25" fmla="*/ 187 h 207"/>
                <a:gd name="T26" fmla="*/ 281 w 281"/>
                <a:gd name="T27" fmla="*/ 42 h 207"/>
                <a:gd name="T28" fmla="*/ 260 w 281"/>
                <a:gd name="T29" fmla="*/ 21 h 207"/>
                <a:gd name="T30" fmla="*/ 141 w 281"/>
                <a:gd name="T31" fmla="*/ 181 h 207"/>
                <a:gd name="T32" fmla="*/ 69 w 281"/>
                <a:gd name="T33" fmla="*/ 109 h 207"/>
                <a:gd name="T34" fmla="*/ 141 w 281"/>
                <a:gd name="T35" fmla="*/ 36 h 207"/>
                <a:gd name="T36" fmla="*/ 214 w 281"/>
                <a:gd name="T37" fmla="*/ 109 h 207"/>
                <a:gd name="T38" fmla="*/ 141 w 281"/>
                <a:gd name="T39"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1" h="207">
                  <a:moveTo>
                    <a:pt x="260" y="21"/>
                  </a:moveTo>
                  <a:cubicBezTo>
                    <a:pt x="217" y="21"/>
                    <a:pt x="217" y="21"/>
                    <a:pt x="217" y="21"/>
                  </a:cubicBezTo>
                  <a:cubicBezTo>
                    <a:pt x="218" y="21"/>
                    <a:pt x="218" y="21"/>
                    <a:pt x="218" y="21"/>
                  </a:cubicBezTo>
                  <a:cubicBezTo>
                    <a:pt x="218" y="9"/>
                    <a:pt x="208" y="0"/>
                    <a:pt x="197" y="0"/>
                  </a:cubicBezTo>
                  <a:cubicBezTo>
                    <a:pt x="86" y="0"/>
                    <a:pt x="86" y="0"/>
                    <a:pt x="86" y="0"/>
                  </a:cubicBezTo>
                  <a:cubicBezTo>
                    <a:pt x="75" y="0"/>
                    <a:pt x="65" y="9"/>
                    <a:pt x="65" y="21"/>
                  </a:cubicBezTo>
                  <a:cubicBezTo>
                    <a:pt x="65" y="21"/>
                    <a:pt x="65" y="21"/>
                    <a:pt x="65" y="21"/>
                  </a:cubicBezTo>
                  <a:cubicBezTo>
                    <a:pt x="20" y="21"/>
                    <a:pt x="20" y="21"/>
                    <a:pt x="20" y="21"/>
                  </a:cubicBezTo>
                  <a:cubicBezTo>
                    <a:pt x="9" y="21"/>
                    <a:pt x="0" y="31"/>
                    <a:pt x="0" y="42"/>
                  </a:cubicBezTo>
                  <a:cubicBezTo>
                    <a:pt x="0" y="187"/>
                    <a:pt x="0" y="187"/>
                    <a:pt x="0" y="187"/>
                  </a:cubicBezTo>
                  <a:cubicBezTo>
                    <a:pt x="0" y="198"/>
                    <a:pt x="9" y="207"/>
                    <a:pt x="20" y="207"/>
                  </a:cubicBezTo>
                  <a:cubicBezTo>
                    <a:pt x="260" y="207"/>
                    <a:pt x="260" y="207"/>
                    <a:pt x="260" y="207"/>
                  </a:cubicBezTo>
                  <a:cubicBezTo>
                    <a:pt x="271" y="207"/>
                    <a:pt x="281" y="198"/>
                    <a:pt x="281" y="187"/>
                  </a:cubicBezTo>
                  <a:cubicBezTo>
                    <a:pt x="281" y="42"/>
                    <a:pt x="281" y="42"/>
                    <a:pt x="281" y="42"/>
                  </a:cubicBezTo>
                  <a:cubicBezTo>
                    <a:pt x="281" y="31"/>
                    <a:pt x="271" y="21"/>
                    <a:pt x="260" y="21"/>
                  </a:cubicBezTo>
                  <a:close/>
                  <a:moveTo>
                    <a:pt x="141" y="181"/>
                  </a:moveTo>
                  <a:cubicBezTo>
                    <a:pt x="101" y="181"/>
                    <a:pt x="69" y="149"/>
                    <a:pt x="69" y="109"/>
                  </a:cubicBezTo>
                  <a:cubicBezTo>
                    <a:pt x="69" y="69"/>
                    <a:pt x="101" y="36"/>
                    <a:pt x="141" y="36"/>
                  </a:cubicBezTo>
                  <a:cubicBezTo>
                    <a:pt x="181" y="36"/>
                    <a:pt x="214" y="69"/>
                    <a:pt x="214" y="109"/>
                  </a:cubicBezTo>
                  <a:cubicBezTo>
                    <a:pt x="214" y="149"/>
                    <a:pt x="181" y="181"/>
                    <a:pt x="141"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sp>
        <p:nvSpPr>
          <p:cNvPr id="47" name="Freeform 7"/>
          <p:cNvSpPr>
            <a:spLocks/>
          </p:cNvSpPr>
          <p:nvPr/>
        </p:nvSpPr>
        <p:spPr bwMode="auto">
          <a:xfrm>
            <a:off x="8488457" y="1997169"/>
            <a:ext cx="2144444" cy="2457800"/>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cxnSp>
        <p:nvCxnSpPr>
          <p:cNvPr id="41" name="直接连接符 40"/>
          <p:cNvCxnSpPr/>
          <p:nvPr/>
        </p:nvCxnSpPr>
        <p:spPr>
          <a:xfrm>
            <a:off x="9644728" y="2119965"/>
            <a:ext cx="812106" cy="396090"/>
          </a:xfrm>
          <a:prstGeom prst="line">
            <a:avLst/>
          </a:prstGeom>
          <a:ln w="158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573570" y="2710515"/>
            <a:ext cx="0" cy="1072690"/>
          </a:xfrm>
          <a:prstGeom prst="line">
            <a:avLst/>
          </a:prstGeom>
          <a:ln w="158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9644728" y="3967535"/>
            <a:ext cx="816558" cy="416056"/>
          </a:xfrm>
          <a:prstGeom prst="line">
            <a:avLst/>
          </a:prstGeom>
          <a:ln w="158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8803499" y="2529142"/>
            <a:ext cx="1514358" cy="584775"/>
          </a:xfrm>
          <a:prstGeom prst="rect">
            <a:avLst/>
          </a:prstGeom>
          <a:noFill/>
        </p:spPr>
        <p:txBody>
          <a:bodyPr wrap="square" rtlCol="0">
            <a:spAutoFit/>
          </a:bodyPr>
          <a:lstStyle/>
          <a:p>
            <a:pPr algn="ctr"/>
            <a:r>
              <a:rPr lang="en-US" altLang="zh-CN" sz="3200" dirty="0">
                <a:solidFill>
                  <a:schemeClr val="accent2"/>
                </a:solidFill>
              </a:rPr>
              <a:t>80%</a:t>
            </a:r>
            <a:endParaRPr lang="zh-CN" altLang="en-US" sz="3200" dirty="0">
              <a:solidFill>
                <a:schemeClr val="accent2"/>
              </a:solidFill>
            </a:endParaRPr>
          </a:p>
        </p:txBody>
      </p:sp>
      <p:sp>
        <p:nvSpPr>
          <p:cNvPr id="45" name="矩形 44"/>
          <p:cNvSpPr/>
          <p:nvPr/>
        </p:nvSpPr>
        <p:spPr>
          <a:xfrm>
            <a:off x="8656395" y="3131331"/>
            <a:ext cx="1808566" cy="757130"/>
          </a:xfrm>
          <a:prstGeom prst="rect">
            <a:avLst/>
          </a:prstGeom>
        </p:spPr>
        <p:txBody>
          <a:bodyPr wrap="square">
            <a:spAutoFit/>
          </a:bodyPr>
          <a:lstStyle/>
          <a:p>
            <a:pPr algn="ctr">
              <a:lnSpc>
                <a:spcPct val="120000"/>
              </a:lnSpc>
            </a:pPr>
            <a:r>
              <a:rPr lang="en-US" altLang="zh-CN" sz="1200" dirty="0">
                <a:solidFill>
                  <a:schemeClr val="tx1">
                    <a:lumMod val="75000"/>
                    <a:lumOff val="25000"/>
                  </a:schemeClr>
                </a:solidFill>
              </a:rPr>
              <a:t>Knowledge can change your fate and English</a:t>
            </a:r>
            <a:endParaRPr lang="zh-CN" altLang="en-US" sz="1200" dirty="0">
              <a:solidFill>
                <a:schemeClr val="tx1">
                  <a:lumMod val="75000"/>
                  <a:lumOff val="25000"/>
                </a:schemeClr>
              </a:solidFill>
            </a:endParaRPr>
          </a:p>
        </p:txBody>
      </p:sp>
      <p:sp>
        <p:nvSpPr>
          <p:cNvPr id="46" name="矩形 45"/>
          <p:cNvSpPr/>
          <p:nvPr/>
        </p:nvSpPr>
        <p:spPr>
          <a:xfrm>
            <a:off x="2177198" y="5001591"/>
            <a:ext cx="8598752" cy="757130"/>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Never put off what you can do today until tomorrow. You cannot improve your past, but you can improve your future. Once time is wasted, life is wasted. Don't aim for success if you want it; just do what you love and believe in, and it will come naturally.</a:t>
            </a:r>
            <a:endParaRPr lang="zh-CN" altLang="en-US" sz="1200" dirty="0">
              <a:solidFill>
                <a:schemeClr val="tx1">
                  <a:lumMod val="75000"/>
                  <a:lumOff val="25000"/>
                </a:schemeClr>
              </a:solidFill>
            </a:endParaRPr>
          </a:p>
        </p:txBody>
      </p:sp>
      <p:sp>
        <p:nvSpPr>
          <p:cNvPr id="52" name="文本框 51"/>
          <p:cNvSpPr txBox="1"/>
          <p:nvPr/>
        </p:nvSpPr>
        <p:spPr>
          <a:xfrm>
            <a:off x="2177198" y="4681509"/>
            <a:ext cx="2206946" cy="338554"/>
          </a:xfrm>
          <a:prstGeom prst="rect">
            <a:avLst/>
          </a:prstGeom>
          <a:noFill/>
        </p:spPr>
        <p:txBody>
          <a:bodyPr wrap="square" rtlCol="0">
            <a:spAutoFit/>
          </a:bodyPr>
          <a:lstStyle/>
          <a:p>
            <a:r>
              <a:rPr lang="en-US" altLang="zh-CN" sz="1600" dirty="0">
                <a:solidFill>
                  <a:schemeClr val="accent2"/>
                </a:solidFill>
                <a:latin typeface="+mj-lt"/>
              </a:rPr>
              <a:t>Adobe Illustrator</a:t>
            </a:r>
          </a:p>
        </p:txBody>
      </p:sp>
      <p:cxnSp>
        <p:nvCxnSpPr>
          <p:cNvPr id="9" name="直接连接符 8"/>
          <p:cNvCxnSpPr/>
          <p:nvPr/>
        </p:nvCxnSpPr>
        <p:spPr>
          <a:xfrm>
            <a:off x="2247708" y="4473575"/>
            <a:ext cx="4608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81818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42" presetClass="path" presetSubtype="0" decel="30000" fill="hold" grpId="1" nodeType="withEffect">
                                  <p:stCondLst>
                                    <p:cond delay="0"/>
                                  </p:stCondLst>
                                  <p:childTnLst>
                                    <p:animMotion origin="layout" path="M 5.55112E-17 -0.03981 L 5.55112E-17 0.14815 " pathEditMode="relative" rAng="0" ptsTypes="AA">
                                      <p:cBhvr>
                                        <p:cTn id="9" dur="1000" spd="-100000" fill="hold"/>
                                        <p:tgtEl>
                                          <p:spTgt spid="47"/>
                                        </p:tgtEl>
                                        <p:attrNameLst>
                                          <p:attrName>ppt_x</p:attrName>
                                          <p:attrName>ppt_y</p:attrName>
                                        </p:attrNameLst>
                                      </p:cBhvr>
                                      <p:rCtr x="0" y="9398"/>
                                    </p:animMotion>
                                  </p:childTnLst>
                                </p:cTn>
                              </p:par>
                              <p:par>
                                <p:cTn id="10" presetID="42" presetClass="path" presetSubtype="0" accel="30000" decel="30000" fill="hold" grpId="2" nodeType="withEffect">
                                  <p:stCondLst>
                                    <p:cond delay="1000"/>
                                  </p:stCondLst>
                                  <p:childTnLst>
                                    <p:animMotion origin="layout" path="M -2.5E-6 -0.03981 L -2.5E-6 5.55112E-17 " pathEditMode="relative" rAng="0" ptsTypes="AA">
                                      <p:cBhvr>
                                        <p:cTn id="11" dur="750" fill="hold"/>
                                        <p:tgtEl>
                                          <p:spTgt spid="47"/>
                                        </p:tgtEl>
                                        <p:attrNameLst>
                                          <p:attrName>ppt_x</p:attrName>
                                          <p:attrName>ppt_y</p:attrName>
                                        </p:attrNameLst>
                                      </p:cBhvr>
                                      <p:rCtr x="0" y="1991"/>
                                    </p:animMotion>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64" presetClass="path" presetSubtype="0" decel="30000" fill="hold" grpId="1" nodeType="withEffect">
                                  <p:stCondLst>
                                    <p:cond delay="0"/>
                                  </p:stCondLst>
                                  <p:childTnLst>
                                    <p:animMotion origin="layout" path="M 3.125E-6 0.03889 L 3.125E-6 -0.20486 " pathEditMode="relative" rAng="0" ptsTypes="AA">
                                      <p:cBhvr>
                                        <p:cTn id="16" dur="1000" spd="-100000" fill="hold"/>
                                        <p:tgtEl>
                                          <p:spTgt spid="48"/>
                                        </p:tgtEl>
                                        <p:attrNameLst>
                                          <p:attrName>ppt_x</p:attrName>
                                          <p:attrName>ppt_y</p:attrName>
                                        </p:attrNameLst>
                                      </p:cBhvr>
                                      <p:rCtr x="0" y="-12199"/>
                                    </p:animMotion>
                                  </p:childTnLst>
                                </p:cTn>
                              </p:par>
                              <p:par>
                                <p:cTn id="17" presetID="64" presetClass="path" presetSubtype="0" accel="30000" decel="30000" fill="hold" grpId="2" nodeType="withEffect">
                                  <p:stCondLst>
                                    <p:cond delay="1000"/>
                                  </p:stCondLst>
                                  <p:childTnLst>
                                    <p:animMotion origin="layout" path="M 3.95833E-6 0.03842 L 3.95833E-6 2.96296E-6 " pathEditMode="relative" rAng="0" ptsTypes="AA">
                                      <p:cBhvr>
                                        <p:cTn id="18" dur="750" fill="hold"/>
                                        <p:tgtEl>
                                          <p:spTgt spid="48"/>
                                        </p:tgtEl>
                                        <p:attrNameLst>
                                          <p:attrName>ppt_x</p:attrName>
                                          <p:attrName>ppt_y</p:attrName>
                                        </p:attrNameLst>
                                      </p:cBhvr>
                                      <p:rCtr x="0" y="-1921"/>
                                    </p:animMotion>
                                  </p:childTnLst>
                                </p:cTn>
                              </p:par>
                              <p:par>
                                <p:cTn id="19" presetID="21" presetClass="entr" presetSubtype="1" fill="hold" grpId="0" nodeType="withEffect">
                                  <p:stCondLst>
                                    <p:cond delay="1500"/>
                                  </p:stCondLst>
                                  <p:childTnLst>
                                    <p:set>
                                      <p:cBhvr>
                                        <p:cTn id="20" dur="1" fill="hold">
                                          <p:stCondLst>
                                            <p:cond delay="0"/>
                                          </p:stCondLst>
                                        </p:cTn>
                                        <p:tgtEl>
                                          <p:spTgt spid="36"/>
                                        </p:tgtEl>
                                        <p:attrNameLst>
                                          <p:attrName>style.visibility</p:attrName>
                                        </p:attrNameLst>
                                      </p:cBhvr>
                                      <p:to>
                                        <p:strVal val="visible"/>
                                      </p:to>
                                    </p:set>
                                    <p:animEffect transition="in" filter="wheel(1)">
                                      <p:cBhvr>
                                        <p:cTn id="21" dur="750"/>
                                        <p:tgtEl>
                                          <p:spTgt spid="36"/>
                                        </p:tgtEl>
                                      </p:cBhvr>
                                    </p:animEffect>
                                  </p:childTnLst>
                                </p:cTn>
                              </p:par>
                              <p:par>
                                <p:cTn id="22" presetID="53" presetClass="entr" presetSubtype="16" fill="hold" nodeType="withEffect">
                                  <p:stCondLst>
                                    <p:cond delay="1500"/>
                                  </p:stCondLst>
                                  <p:childTnLst>
                                    <p:set>
                                      <p:cBhvr>
                                        <p:cTn id="23" dur="1" fill="hold">
                                          <p:stCondLst>
                                            <p:cond delay="0"/>
                                          </p:stCondLst>
                                        </p:cTn>
                                        <p:tgtEl>
                                          <p:spTgt spid="37"/>
                                        </p:tgtEl>
                                        <p:attrNameLst>
                                          <p:attrName>style.visibility</p:attrName>
                                        </p:attrNameLst>
                                      </p:cBhvr>
                                      <p:to>
                                        <p:strVal val="visible"/>
                                      </p:to>
                                    </p:set>
                                    <p:anim calcmode="lin" valueType="num">
                                      <p:cBhvr>
                                        <p:cTn id="24" dur="750" fill="hold"/>
                                        <p:tgtEl>
                                          <p:spTgt spid="37"/>
                                        </p:tgtEl>
                                        <p:attrNameLst>
                                          <p:attrName>ppt_w</p:attrName>
                                        </p:attrNameLst>
                                      </p:cBhvr>
                                      <p:tavLst>
                                        <p:tav tm="0">
                                          <p:val>
                                            <p:fltVal val="0"/>
                                          </p:val>
                                        </p:tav>
                                        <p:tav tm="100000">
                                          <p:val>
                                            <p:strVal val="#ppt_w"/>
                                          </p:val>
                                        </p:tav>
                                      </p:tavLst>
                                    </p:anim>
                                    <p:anim calcmode="lin" valueType="num">
                                      <p:cBhvr>
                                        <p:cTn id="25" dur="750" fill="hold"/>
                                        <p:tgtEl>
                                          <p:spTgt spid="37"/>
                                        </p:tgtEl>
                                        <p:attrNameLst>
                                          <p:attrName>ppt_h</p:attrName>
                                        </p:attrNameLst>
                                      </p:cBhvr>
                                      <p:tavLst>
                                        <p:tav tm="0">
                                          <p:val>
                                            <p:fltVal val="0"/>
                                          </p:val>
                                        </p:tav>
                                        <p:tav tm="100000">
                                          <p:val>
                                            <p:strVal val="#ppt_h"/>
                                          </p:val>
                                        </p:tav>
                                      </p:tavLst>
                                    </p:anim>
                                    <p:animEffect transition="in" filter="fade">
                                      <p:cBhvr>
                                        <p:cTn id="26" dur="750"/>
                                        <p:tgtEl>
                                          <p:spTgt spid="37"/>
                                        </p:tgtEl>
                                      </p:cBhvr>
                                    </p:animEffect>
                                  </p:childTnLst>
                                </p:cTn>
                              </p:par>
                              <p:par>
                                <p:cTn id="27" presetID="22" presetClass="entr" presetSubtype="8" fill="hold" grpId="0" nodeType="withEffect">
                                  <p:stCondLst>
                                    <p:cond delay="150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750"/>
                                        <p:tgtEl>
                                          <p:spTgt spid="29"/>
                                        </p:tgtEl>
                                      </p:cBhvr>
                                    </p:animEffect>
                                  </p:childTnLst>
                                </p:cTn>
                              </p:par>
                              <p:par>
                                <p:cTn id="30" presetID="22" presetClass="entr" presetSubtype="8" fill="hold" grpId="0" nodeType="withEffect">
                                  <p:stCondLst>
                                    <p:cond delay="150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850"/>
                                        <p:tgtEl>
                                          <p:spTgt spid="30"/>
                                        </p:tgtEl>
                                      </p:cBhvr>
                                    </p:animEffect>
                                  </p:childTnLst>
                                </p:cTn>
                              </p:par>
                              <p:par>
                                <p:cTn id="33" presetID="22" presetClass="entr" presetSubtype="8" fill="hold" grpId="0" nodeType="withEffect">
                                  <p:stCondLst>
                                    <p:cond delay="150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850"/>
                                        <p:tgtEl>
                                          <p:spTgt spid="31"/>
                                        </p:tgtEl>
                                      </p:cBhvr>
                                    </p:animEffect>
                                  </p:childTnLst>
                                </p:cTn>
                              </p:par>
                              <p:par>
                                <p:cTn id="36" presetID="22" presetClass="entr" presetSubtype="8" fill="hold" grpId="0" nodeType="withEffect">
                                  <p:stCondLst>
                                    <p:cond delay="150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850"/>
                                        <p:tgtEl>
                                          <p:spTgt spid="32"/>
                                        </p:tgtEl>
                                      </p:cBhvr>
                                    </p:animEffect>
                                  </p:childTnLst>
                                </p:cTn>
                              </p:par>
                              <p:par>
                                <p:cTn id="39" presetID="22" presetClass="entr" presetSubtype="8" fill="hold" nodeType="withEffect">
                                  <p:stCondLst>
                                    <p:cond delay="150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850"/>
                                        <p:tgtEl>
                                          <p:spTgt spid="9"/>
                                        </p:tgtEl>
                                      </p:cBhvr>
                                    </p:animEffect>
                                  </p:childTnLst>
                                </p:cTn>
                              </p:par>
                              <p:par>
                                <p:cTn id="42" presetID="22" presetClass="entr" presetSubtype="4" fill="hold" nodeType="withEffect">
                                  <p:stCondLst>
                                    <p:cond delay="1500"/>
                                  </p:stCondLst>
                                  <p:childTnLst>
                                    <p:set>
                                      <p:cBhvr>
                                        <p:cTn id="43" dur="1" fill="hold">
                                          <p:stCondLst>
                                            <p:cond delay="0"/>
                                          </p:stCondLst>
                                        </p:cTn>
                                        <p:tgtEl>
                                          <p:spTgt spid="41"/>
                                        </p:tgtEl>
                                        <p:attrNameLst>
                                          <p:attrName>style.visibility</p:attrName>
                                        </p:attrNameLst>
                                      </p:cBhvr>
                                      <p:to>
                                        <p:strVal val="visible"/>
                                      </p:to>
                                    </p:set>
                                    <p:animEffect transition="in" filter="wipe(down)">
                                      <p:cBhvr>
                                        <p:cTn id="44" dur="750"/>
                                        <p:tgtEl>
                                          <p:spTgt spid="41"/>
                                        </p:tgtEl>
                                      </p:cBhvr>
                                    </p:animEffect>
                                  </p:childTnLst>
                                </p:cTn>
                              </p:par>
                              <p:par>
                                <p:cTn id="45" presetID="22" presetClass="entr" presetSubtype="1" fill="hold" nodeType="withEffect">
                                  <p:stCondLst>
                                    <p:cond delay="1500"/>
                                  </p:stCondLst>
                                  <p:childTnLst>
                                    <p:set>
                                      <p:cBhvr>
                                        <p:cTn id="46" dur="1" fill="hold">
                                          <p:stCondLst>
                                            <p:cond delay="0"/>
                                          </p:stCondLst>
                                        </p:cTn>
                                        <p:tgtEl>
                                          <p:spTgt spid="42"/>
                                        </p:tgtEl>
                                        <p:attrNameLst>
                                          <p:attrName>style.visibility</p:attrName>
                                        </p:attrNameLst>
                                      </p:cBhvr>
                                      <p:to>
                                        <p:strVal val="visible"/>
                                      </p:to>
                                    </p:set>
                                    <p:animEffect transition="in" filter="wipe(up)">
                                      <p:cBhvr>
                                        <p:cTn id="47" dur="750"/>
                                        <p:tgtEl>
                                          <p:spTgt spid="42"/>
                                        </p:tgtEl>
                                      </p:cBhvr>
                                    </p:animEffect>
                                  </p:childTnLst>
                                </p:cTn>
                              </p:par>
                              <p:par>
                                <p:cTn id="48" presetID="22" presetClass="entr" presetSubtype="4" fill="hold" nodeType="withEffect">
                                  <p:stCondLst>
                                    <p:cond delay="1500"/>
                                  </p:stCondLst>
                                  <p:childTnLst>
                                    <p:set>
                                      <p:cBhvr>
                                        <p:cTn id="49" dur="1" fill="hold">
                                          <p:stCondLst>
                                            <p:cond delay="0"/>
                                          </p:stCondLst>
                                        </p:cTn>
                                        <p:tgtEl>
                                          <p:spTgt spid="43"/>
                                        </p:tgtEl>
                                        <p:attrNameLst>
                                          <p:attrName>style.visibility</p:attrName>
                                        </p:attrNameLst>
                                      </p:cBhvr>
                                      <p:to>
                                        <p:strVal val="visible"/>
                                      </p:to>
                                    </p:set>
                                    <p:animEffect transition="in" filter="wipe(down)">
                                      <p:cBhvr>
                                        <p:cTn id="50" dur="750"/>
                                        <p:tgtEl>
                                          <p:spTgt spid="43"/>
                                        </p:tgtEl>
                                      </p:cBhvr>
                                    </p:animEffect>
                                  </p:childTnLst>
                                </p:cTn>
                              </p:par>
                              <p:par>
                                <p:cTn id="51" presetID="53" presetClass="entr" presetSubtype="16" fill="hold" grpId="0" nodeType="withEffect">
                                  <p:stCondLst>
                                    <p:cond delay="2000"/>
                                  </p:stCondLst>
                                  <p:childTnLst>
                                    <p:set>
                                      <p:cBhvr>
                                        <p:cTn id="52" dur="1" fill="hold">
                                          <p:stCondLst>
                                            <p:cond delay="0"/>
                                          </p:stCondLst>
                                        </p:cTn>
                                        <p:tgtEl>
                                          <p:spTgt spid="44"/>
                                        </p:tgtEl>
                                        <p:attrNameLst>
                                          <p:attrName>style.visibility</p:attrName>
                                        </p:attrNameLst>
                                      </p:cBhvr>
                                      <p:to>
                                        <p:strVal val="visible"/>
                                      </p:to>
                                    </p:set>
                                    <p:anim calcmode="lin" valueType="num">
                                      <p:cBhvr>
                                        <p:cTn id="53" dur="750" fill="hold"/>
                                        <p:tgtEl>
                                          <p:spTgt spid="44"/>
                                        </p:tgtEl>
                                        <p:attrNameLst>
                                          <p:attrName>ppt_w</p:attrName>
                                        </p:attrNameLst>
                                      </p:cBhvr>
                                      <p:tavLst>
                                        <p:tav tm="0">
                                          <p:val>
                                            <p:fltVal val="0"/>
                                          </p:val>
                                        </p:tav>
                                        <p:tav tm="100000">
                                          <p:val>
                                            <p:strVal val="#ppt_w"/>
                                          </p:val>
                                        </p:tav>
                                      </p:tavLst>
                                    </p:anim>
                                    <p:anim calcmode="lin" valueType="num">
                                      <p:cBhvr>
                                        <p:cTn id="54" dur="750" fill="hold"/>
                                        <p:tgtEl>
                                          <p:spTgt spid="44"/>
                                        </p:tgtEl>
                                        <p:attrNameLst>
                                          <p:attrName>ppt_h</p:attrName>
                                        </p:attrNameLst>
                                      </p:cBhvr>
                                      <p:tavLst>
                                        <p:tav tm="0">
                                          <p:val>
                                            <p:fltVal val="0"/>
                                          </p:val>
                                        </p:tav>
                                        <p:tav tm="100000">
                                          <p:val>
                                            <p:strVal val="#ppt_h"/>
                                          </p:val>
                                        </p:tav>
                                      </p:tavLst>
                                    </p:anim>
                                    <p:animEffect transition="in" filter="fade">
                                      <p:cBhvr>
                                        <p:cTn id="55" dur="750"/>
                                        <p:tgtEl>
                                          <p:spTgt spid="44"/>
                                        </p:tgtEl>
                                      </p:cBhvr>
                                    </p:animEffect>
                                  </p:childTnLst>
                                </p:cTn>
                              </p:par>
                              <p:par>
                                <p:cTn id="56" presetID="10" presetClass="entr" presetSubtype="0" fill="hold" grpId="0" nodeType="withEffect">
                                  <p:stCondLst>
                                    <p:cond delay="200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750"/>
                                        <p:tgtEl>
                                          <p:spTgt spid="45"/>
                                        </p:tgtEl>
                                      </p:cBhvr>
                                    </p:animEffect>
                                  </p:childTnLst>
                                </p:cTn>
                              </p:par>
                              <p:par>
                                <p:cTn id="59" presetID="22" presetClass="entr" presetSubtype="8" fill="hold" grpId="0" nodeType="withEffect">
                                  <p:stCondLst>
                                    <p:cond delay="200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par>
                                <p:cTn id="62" presetID="22" presetClass="entr" presetSubtype="8" fill="hold" grpId="0" nodeType="withEffect">
                                  <p:stCondLst>
                                    <p:cond delay="2000"/>
                                  </p:stCondLst>
                                  <p:childTnLst>
                                    <p:set>
                                      <p:cBhvr>
                                        <p:cTn id="63" dur="1" fill="hold">
                                          <p:stCondLst>
                                            <p:cond delay="0"/>
                                          </p:stCondLst>
                                        </p:cTn>
                                        <p:tgtEl>
                                          <p:spTgt spid="46"/>
                                        </p:tgtEl>
                                        <p:attrNameLst>
                                          <p:attrName>style.visibility</p:attrName>
                                        </p:attrNameLst>
                                      </p:cBhvr>
                                      <p:to>
                                        <p:strVal val="visible"/>
                                      </p:to>
                                    </p:set>
                                    <p:animEffect transition="in" filter="wipe(left)">
                                      <p:cBhvr>
                                        <p:cTn id="64" dur="1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29" grpId="0"/>
      <p:bldP spid="30" grpId="0"/>
      <p:bldP spid="31" grpId="0"/>
      <p:bldP spid="32" grpId="0"/>
      <p:bldP spid="36" grpId="0" animBg="1"/>
      <p:bldP spid="47" grpId="0" animBg="1"/>
      <p:bldP spid="47" grpId="1" animBg="1"/>
      <p:bldP spid="47" grpId="2" animBg="1"/>
      <p:bldP spid="44" grpId="0"/>
      <p:bldP spid="45" grpId="0"/>
      <p:bldP spid="46"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圆角矩形 28"/>
          <p:cNvSpPr/>
          <p:nvPr/>
        </p:nvSpPr>
        <p:spPr>
          <a:xfrm>
            <a:off x="8379203" y="3295984"/>
            <a:ext cx="1163781" cy="3498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圆角矩形 27"/>
          <p:cNvSpPr/>
          <p:nvPr/>
        </p:nvSpPr>
        <p:spPr>
          <a:xfrm>
            <a:off x="2652934" y="3295984"/>
            <a:ext cx="1163781" cy="3498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 name="椭圆 1"/>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03</a:t>
            </a:r>
            <a:endParaRPr lang="zh-CN" altLang="en-US" sz="3200" b="1" dirty="0">
              <a:solidFill>
                <a:schemeClr val="accent2"/>
              </a:solidFill>
            </a:endParaRPr>
          </a:p>
        </p:txBody>
      </p:sp>
      <p:sp>
        <p:nvSpPr>
          <p:cNvPr id="7" name="文本框 6"/>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8" name="矩形 7"/>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sp>
        <p:nvSpPr>
          <p:cNvPr id="10" name="圆角矩形 9"/>
          <p:cNvSpPr/>
          <p:nvPr/>
        </p:nvSpPr>
        <p:spPr>
          <a:xfrm>
            <a:off x="7785647" y="2571034"/>
            <a:ext cx="2350896" cy="2405358"/>
          </a:xfrm>
          <a:prstGeom prst="roundRect">
            <a:avLst>
              <a:gd name="adj" fmla="val 1079"/>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2055407" y="2571034"/>
            <a:ext cx="2350896" cy="2405358"/>
          </a:xfrm>
          <a:prstGeom prst="roundRect">
            <a:avLst>
              <a:gd name="adj" fmla="val 1079"/>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127382" y="2878116"/>
            <a:ext cx="2206946"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mj-lt"/>
              </a:rPr>
              <a:t>Photoshop Cs6</a:t>
            </a:r>
          </a:p>
        </p:txBody>
      </p:sp>
      <p:sp>
        <p:nvSpPr>
          <p:cNvPr id="14" name="文本框 13"/>
          <p:cNvSpPr txBox="1"/>
          <p:nvPr/>
        </p:nvSpPr>
        <p:spPr>
          <a:xfrm>
            <a:off x="7748653" y="2878116"/>
            <a:ext cx="2424884"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mj-lt"/>
              </a:rPr>
              <a:t>Adobe Illustrator</a:t>
            </a:r>
          </a:p>
        </p:txBody>
      </p:sp>
      <p:sp>
        <p:nvSpPr>
          <p:cNvPr id="17" name="文本框 16"/>
          <p:cNvSpPr txBox="1"/>
          <p:nvPr/>
        </p:nvSpPr>
        <p:spPr>
          <a:xfrm>
            <a:off x="2585028" y="3282489"/>
            <a:ext cx="1291654" cy="400110"/>
          </a:xfrm>
          <a:prstGeom prst="rect">
            <a:avLst/>
          </a:prstGeom>
          <a:noFill/>
          <a:ln>
            <a:noFill/>
          </a:ln>
        </p:spPr>
        <p:txBody>
          <a:bodyPr wrap="square" rtlCol="0">
            <a:spAutoFit/>
          </a:bodyPr>
          <a:lstStyle/>
          <a:p>
            <a:pPr algn="ctr"/>
            <a:r>
              <a:rPr lang="en-US" altLang="zh-CN" sz="2000" dirty="0">
                <a:solidFill>
                  <a:schemeClr val="bg1"/>
                </a:solidFill>
              </a:rPr>
              <a:t>9,535</a:t>
            </a:r>
            <a:r>
              <a:rPr lang="zh-CN" altLang="en-US" sz="1200" dirty="0">
                <a:solidFill>
                  <a:schemeClr val="bg1"/>
                </a:solidFill>
              </a:rPr>
              <a:t>￥</a:t>
            </a:r>
          </a:p>
        </p:txBody>
      </p:sp>
      <p:sp>
        <p:nvSpPr>
          <p:cNvPr id="18" name="文本框 17"/>
          <p:cNvSpPr txBox="1"/>
          <p:nvPr/>
        </p:nvSpPr>
        <p:spPr>
          <a:xfrm>
            <a:off x="8073587" y="3282489"/>
            <a:ext cx="1775016" cy="400110"/>
          </a:xfrm>
          <a:prstGeom prst="rect">
            <a:avLst/>
          </a:prstGeom>
          <a:noFill/>
        </p:spPr>
        <p:txBody>
          <a:bodyPr wrap="square" rtlCol="0">
            <a:spAutoFit/>
          </a:bodyPr>
          <a:lstStyle/>
          <a:p>
            <a:pPr algn="ctr"/>
            <a:r>
              <a:rPr lang="en-US" altLang="zh-CN" sz="2000" dirty="0">
                <a:solidFill>
                  <a:schemeClr val="bg1"/>
                </a:solidFill>
              </a:rPr>
              <a:t>3,563</a:t>
            </a:r>
            <a:r>
              <a:rPr lang="en-US" altLang="zh-CN" sz="1200" dirty="0">
                <a:solidFill>
                  <a:schemeClr val="bg1"/>
                </a:solidFill>
              </a:rPr>
              <a:t>$</a:t>
            </a:r>
            <a:endParaRPr lang="zh-CN" altLang="en-US" sz="1200" dirty="0">
              <a:solidFill>
                <a:schemeClr val="bg1"/>
              </a:solidFill>
            </a:endParaRPr>
          </a:p>
        </p:txBody>
      </p:sp>
      <p:sp useBgFill="1">
        <p:nvSpPr>
          <p:cNvPr id="22" name="矩形 21"/>
          <p:cNvSpPr/>
          <p:nvPr/>
        </p:nvSpPr>
        <p:spPr>
          <a:xfrm>
            <a:off x="3001067" y="2514600"/>
            <a:ext cx="459577" cy="121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5" name="矩形 24"/>
          <p:cNvSpPr/>
          <p:nvPr/>
        </p:nvSpPr>
        <p:spPr>
          <a:xfrm>
            <a:off x="8731306" y="2514600"/>
            <a:ext cx="459577" cy="121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127382" y="3725169"/>
            <a:ext cx="2206946" cy="978729"/>
          </a:xfrm>
          <a:prstGeom prst="rect">
            <a:avLst/>
          </a:prstGeom>
        </p:spPr>
        <p:txBody>
          <a:bodyPr wrap="square">
            <a:spAutoFit/>
          </a:bodyPr>
          <a:lstStyle/>
          <a:p>
            <a:pPr algn="ctr">
              <a:lnSpc>
                <a:spcPct val="120000"/>
              </a:lnSpc>
            </a:pPr>
            <a:r>
              <a:rPr lang="en-US" altLang="zh-CN" sz="1200" dirty="0">
                <a:solidFill>
                  <a:schemeClr val="tx1">
                    <a:lumMod val="75000"/>
                    <a:lumOff val="25000"/>
                  </a:schemeClr>
                </a:solidFill>
              </a:rPr>
              <a:t>Don't aim for success if you want it; ajust do a what you love an and believe in, and it will come naturally.</a:t>
            </a:r>
            <a:endParaRPr lang="zh-CN" altLang="en-US" sz="1200" dirty="0">
              <a:solidFill>
                <a:schemeClr val="tx1">
                  <a:lumMod val="75000"/>
                  <a:lumOff val="25000"/>
                </a:schemeClr>
              </a:solidFill>
            </a:endParaRPr>
          </a:p>
        </p:txBody>
      </p:sp>
      <p:sp>
        <p:nvSpPr>
          <p:cNvPr id="30" name="矩形 29"/>
          <p:cNvSpPr/>
          <p:nvPr/>
        </p:nvSpPr>
        <p:spPr>
          <a:xfrm>
            <a:off x="7857620" y="3725169"/>
            <a:ext cx="2206946" cy="978729"/>
          </a:xfrm>
          <a:prstGeom prst="rect">
            <a:avLst/>
          </a:prstGeom>
        </p:spPr>
        <p:txBody>
          <a:bodyPr wrap="square">
            <a:spAutoFit/>
          </a:bodyPr>
          <a:lstStyle/>
          <a:p>
            <a:pPr algn="ctr">
              <a:lnSpc>
                <a:spcPct val="120000"/>
              </a:lnSpc>
            </a:pPr>
            <a:r>
              <a:rPr lang="en-US" altLang="zh-CN" sz="1200" dirty="0">
                <a:solidFill>
                  <a:schemeClr val="tx1">
                    <a:lumMod val="75000"/>
                    <a:lumOff val="25000"/>
                  </a:schemeClr>
                </a:solidFill>
              </a:rPr>
              <a:t>Don't aim for success if you want it; ajust do a what you love an and believe in, and it will come naturally.</a:t>
            </a:r>
            <a:endParaRPr lang="zh-CN" altLang="en-US" sz="1200" dirty="0">
              <a:solidFill>
                <a:schemeClr val="tx1">
                  <a:lumMod val="75000"/>
                  <a:lumOff val="25000"/>
                </a:schemeClr>
              </a:solidFill>
            </a:endParaRPr>
          </a:p>
        </p:txBody>
      </p:sp>
      <p:sp>
        <p:nvSpPr>
          <p:cNvPr id="9" name="圆角矩形 8"/>
          <p:cNvSpPr/>
          <p:nvPr/>
        </p:nvSpPr>
        <p:spPr>
          <a:xfrm>
            <a:off x="4542575" y="2184327"/>
            <a:ext cx="3106800" cy="3178772"/>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圆角矩形 30"/>
          <p:cNvSpPr/>
          <p:nvPr/>
        </p:nvSpPr>
        <p:spPr>
          <a:xfrm>
            <a:off x="5250264" y="3216671"/>
            <a:ext cx="1691420" cy="508498"/>
          </a:xfrm>
          <a:prstGeom prst="roundRect">
            <a:avLst>
              <a:gd name="adj" fmla="val 115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文本框 11"/>
          <p:cNvSpPr txBox="1"/>
          <p:nvPr/>
        </p:nvSpPr>
        <p:spPr>
          <a:xfrm>
            <a:off x="4697351" y="2728717"/>
            <a:ext cx="2797247" cy="400110"/>
          </a:xfrm>
          <a:prstGeom prst="rect">
            <a:avLst/>
          </a:prstGeom>
          <a:noFill/>
        </p:spPr>
        <p:txBody>
          <a:bodyPr wrap="square" rtlCol="0">
            <a:spAutoFit/>
          </a:bodyPr>
          <a:lstStyle/>
          <a:p>
            <a:pPr algn="ctr"/>
            <a:r>
              <a:rPr lang="en-US" altLang="zh-CN" sz="2000" dirty="0">
                <a:solidFill>
                  <a:schemeClr val="tx1">
                    <a:lumMod val="75000"/>
                    <a:lumOff val="25000"/>
                  </a:schemeClr>
                </a:solidFill>
                <a:latin typeface="+mj-lt"/>
              </a:rPr>
              <a:t>Power Point 2013</a:t>
            </a:r>
          </a:p>
        </p:txBody>
      </p:sp>
      <p:sp>
        <p:nvSpPr>
          <p:cNvPr id="15" name="文本框 14"/>
          <p:cNvSpPr txBox="1"/>
          <p:nvPr/>
        </p:nvSpPr>
        <p:spPr>
          <a:xfrm>
            <a:off x="5189994" y="3197826"/>
            <a:ext cx="1775016" cy="584775"/>
          </a:xfrm>
          <a:prstGeom prst="rect">
            <a:avLst/>
          </a:prstGeom>
          <a:noFill/>
        </p:spPr>
        <p:txBody>
          <a:bodyPr wrap="square" rtlCol="0">
            <a:spAutoFit/>
          </a:bodyPr>
          <a:lstStyle/>
          <a:p>
            <a:pPr algn="ctr"/>
            <a:r>
              <a:rPr lang="en-US" altLang="zh-CN" sz="3200" dirty="0">
                <a:solidFill>
                  <a:schemeClr val="bg1">
                    <a:alpha val="90000"/>
                  </a:schemeClr>
                </a:solidFill>
              </a:rPr>
              <a:t>12,356</a:t>
            </a:r>
            <a:r>
              <a:rPr lang="en-US" altLang="zh-CN" dirty="0">
                <a:solidFill>
                  <a:schemeClr val="bg1">
                    <a:alpha val="90000"/>
                  </a:schemeClr>
                </a:solidFill>
              </a:rPr>
              <a:t>$</a:t>
            </a:r>
            <a:endParaRPr lang="zh-CN" altLang="en-US" dirty="0">
              <a:solidFill>
                <a:schemeClr val="bg1">
                  <a:alpha val="90000"/>
                </a:schemeClr>
              </a:solidFill>
            </a:endParaRPr>
          </a:p>
        </p:txBody>
      </p:sp>
      <p:sp>
        <p:nvSpPr>
          <p:cNvPr id="32" name="矩形 31"/>
          <p:cNvSpPr/>
          <p:nvPr/>
        </p:nvSpPr>
        <p:spPr>
          <a:xfrm>
            <a:off x="4660406" y="3865296"/>
            <a:ext cx="2834192" cy="1200329"/>
          </a:xfrm>
          <a:prstGeom prst="rect">
            <a:avLst/>
          </a:prstGeom>
        </p:spPr>
        <p:txBody>
          <a:bodyPr wrap="square">
            <a:spAutoFit/>
          </a:bodyPr>
          <a:lstStyle/>
          <a:p>
            <a:pPr algn="ctr">
              <a:lnSpc>
                <a:spcPct val="120000"/>
              </a:lnSpc>
            </a:pPr>
            <a:r>
              <a:rPr lang="en-US" altLang="zh-CN" sz="1200" dirty="0">
                <a:solidFill>
                  <a:schemeClr val="tx1">
                    <a:lumMod val="75000"/>
                    <a:lumOff val="25000"/>
                  </a:schemeClr>
                </a:solidFill>
              </a:rPr>
              <a:t>Don't aim for success if you want it ; you just do a what you love an and believe in, and it will come naturally. You cannot improve your past, but you can improve your future. </a:t>
            </a:r>
            <a:endParaRPr lang="zh-CN" altLang="en-US" sz="1200" dirty="0">
              <a:solidFill>
                <a:schemeClr val="tx1">
                  <a:lumMod val="75000"/>
                  <a:lumOff val="25000"/>
                </a:schemeClr>
              </a:solidFill>
            </a:endParaRPr>
          </a:p>
        </p:txBody>
      </p:sp>
    </p:spTree>
    <p:extLst>
      <p:ext uri="{BB962C8B-B14F-4D97-AF65-F5344CB8AC3E}">
        <p14:creationId xmlns:p14="http://schemas.microsoft.com/office/powerpoint/2010/main" val="397196411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decel="30000" fill="hold" grpId="1" nodeType="withEffect">
                                  <p:stCondLst>
                                    <p:cond delay="0"/>
                                  </p:stCondLst>
                                  <p:childTnLst>
                                    <p:animMotion origin="layout" path="M 0 -0.03981 L 0 0.14815 " pathEditMode="relative" rAng="0" ptsTypes="AA">
                                      <p:cBhvr>
                                        <p:cTn id="9" dur="750" spd="-100000" fill="hold"/>
                                        <p:tgtEl>
                                          <p:spTgt spid="9"/>
                                        </p:tgtEl>
                                        <p:attrNameLst>
                                          <p:attrName>ppt_x</p:attrName>
                                          <p:attrName>ppt_y</p:attrName>
                                        </p:attrNameLst>
                                      </p:cBhvr>
                                      <p:rCtr x="0" y="9398"/>
                                    </p:animMotion>
                                  </p:childTnLst>
                                </p:cTn>
                              </p:par>
                              <p:par>
                                <p:cTn id="10" presetID="42" presetClass="path" presetSubtype="0" accel="30000" decel="30000" fill="hold" grpId="2" nodeType="withEffect">
                                  <p:stCondLst>
                                    <p:cond delay="750"/>
                                  </p:stCondLst>
                                  <p:childTnLst>
                                    <p:animMotion origin="layout" path="M 0 -0.03981 L 0 -1.48148E-6 " pathEditMode="relative" rAng="0" ptsTypes="AA">
                                      <p:cBhvr>
                                        <p:cTn id="11" dur="750" fill="hold"/>
                                        <p:tgtEl>
                                          <p:spTgt spid="9"/>
                                        </p:tgtEl>
                                        <p:attrNameLst>
                                          <p:attrName>ppt_x</p:attrName>
                                          <p:attrName>ppt_y</p:attrName>
                                        </p:attrNameLst>
                                      </p:cBhvr>
                                      <p:rCtr x="0" y="1991"/>
                                    </p:animMotion>
                                  </p:childTnLst>
                                </p:cTn>
                              </p:par>
                              <p:par>
                                <p:cTn id="12" presetID="1" presetClass="entr" presetSubtype="0" fill="hold" grpId="0" nodeType="withEffect">
                                  <p:stCondLst>
                                    <p:cond delay="150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1500"/>
                                  </p:stCondLst>
                                  <p:childTnLst>
                                    <p:set>
                                      <p:cBhvr>
                                        <p:cTn id="15" dur="1" fill="hold">
                                          <p:stCondLst>
                                            <p:cond delay="0"/>
                                          </p:stCondLst>
                                        </p:cTn>
                                        <p:tgtEl>
                                          <p:spTgt spid="11"/>
                                        </p:tgtEl>
                                        <p:attrNameLst>
                                          <p:attrName>style.visibility</p:attrName>
                                        </p:attrNameLst>
                                      </p:cBhvr>
                                      <p:to>
                                        <p:strVal val="visible"/>
                                      </p:to>
                                    </p:set>
                                  </p:childTnLst>
                                </p:cTn>
                              </p:par>
                              <p:par>
                                <p:cTn id="16" presetID="35" presetClass="path" presetSubtype="0" fill="hold" grpId="1" nodeType="withEffect">
                                  <p:stCondLst>
                                    <p:cond delay="1500"/>
                                  </p:stCondLst>
                                  <p:childTnLst>
                                    <p:animMotion origin="layout" path="M 4.16667E-6 -1.48148E-6 L -0.20235 -1.48148E-6 " pathEditMode="relative" rAng="0" ptsTypes="AA">
                                      <p:cBhvr>
                                        <p:cTn id="17" dur="750" spd="-100000" fill="hold"/>
                                        <p:tgtEl>
                                          <p:spTgt spid="10"/>
                                        </p:tgtEl>
                                        <p:attrNameLst>
                                          <p:attrName>ppt_x</p:attrName>
                                          <p:attrName>ppt_y</p:attrName>
                                        </p:attrNameLst>
                                      </p:cBhvr>
                                      <p:rCtr x="-10117" y="0"/>
                                    </p:animMotion>
                                  </p:childTnLst>
                                </p:cTn>
                              </p:par>
                              <p:par>
                                <p:cTn id="18" presetID="35" presetClass="path" presetSubtype="0" fill="hold" grpId="1" nodeType="withEffect">
                                  <p:stCondLst>
                                    <p:cond delay="1500"/>
                                  </p:stCondLst>
                                  <p:childTnLst>
                                    <p:animMotion origin="layout" path="M -3.95833E-6 -1.48148E-6 L 0.20443 -1.48148E-6 " pathEditMode="relative" rAng="0" ptsTypes="AA">
                                      <p:cBhvr>
                                        <p:cTn id="19" dur="750" spd="-100000" fill="hold"/>
                                        <p:tgtEl>
                                          <p:spTgt spid="11"/>
                                        </p:tgtEl>
                                        <p:attrNameLst>
                                          <p:attrName>ppt_x</p:attrName>
                                          <p:attrName>ppt_y</p:attrName>
                                        </p:attrNameLst>
                                      </p:cBhvr>
                                      <p:rCtr x="10221" y="0"/>
                                    </p:animMotion>
                                  </p:childTnLst>
                                </p:cTn>
                              </p:par>
                              <p:par>
                                <p:cTn id="20" presetID="10" presetClass="entr" presetSubtype="0" fill="hold" grpId="0" nodeType="withEffect">
                                  <p:stCondLst>
                                    <p:cond delay="225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750"/>
                                        <p:tgtEl>
                                          <p:spTgt spid="25"/>
                                        </p:tgtEl>
                                      </p:cBhvr>
                                    </p:animEffect>
                                  </p:childTnLst>
                                </p:cTn>
                              </p:par>
                              <p:par>
                                <p:cTn id="23" presetID="10" presetClass="entr" presetSubtype="0" fill="hold" grpId="0" nodeType="withEffect">
                                  <p:stCondLst>
                                    <p:cond delay="225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750"/>
                                        <p:tgtEl>
                                          <p:spTgt spid="22"/>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childTnLst>
                                </p:cTn>
                              </p:par>
                              <p:par>
                                <p:cTn id="29" presetID="10" presetClass="entr" presetSubtype="0" fill="hold" grpId="0" nodeType="withEffect">
                                  <p:stCondLst>
                                    <p:cond delay="225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750"/>
                                        <p:tgtEl>
                                          <p:spTgt spid="27"/>
                                        </p:tgtEl>
                                      </p:cBhvr>
                                    </p:animEffect>
                                  </p:childTnLst>
                                </p:cTn>
                              </p:par>
                              <p:par>
                                <p:cTn id="32" presetID="10" presetClass="entr" presetSubtype="0" fill="hold" grpId="0" nodeType="withEffect">
                                  <p:stCondLst>
                                    <p:cond delay="225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750"/>
                                        <p:tgtEl>
                                          <p:spTgt spid="14"/>
                                        </p:tgtEl>
                                      </p:cBhvr>
                                    </p:animEffect>
                                  </p:childTnLst>
                                </p:cTn>
                              </p:par>
                              <p:par>
                                <p:cTn id="35" presetID="10" presetClass="entr" presetSubtype="0" fill="hold" grpId="0" nodeType="withEffect">
                                  <p:stCondLst>
                                    <p:cond delay="225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750"/>
                                        <p:tgtEl>
                                          <p:spTgt spid="30"/>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750"/>
                                        <p:tgtEl>
                                          <p:spTgt spid="12"/>
                                        </p:tgtEl>
                                      </p:cBhvr>
                                    </p:animEffect>
                                  </p:childTnLst>
                                </p:cTn>
                              </p:par>
                              <p:par>
                                <p:cTn id="41" presetID="10" presetClass="entr" presetSubtype="0" fill="hold" grpId="0" nodeType="withEffect">
                                  <p:stCondLst>
                                    <p:cond delay="225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750"/>
                                        <p:tgtEl>
                                          <p:spTgt spid="32"/>
                                        </p:tgtEl>
                                      </p:cBhvr>
                                    </p:animEffect>
                                  </p:childTnLst>
                                </p:cTn>
                              </p:par>
                              <p:par>
                                <p:cTn id="44" presetID="53" presetClass="entr" presetSubtype="16" fill="hold" grpId="0" nodeType="withEffect">
                                  <p:stCondLst>
                                    <p:cond delay="2500"/>
                                  </p:stCondLst>
                                  <p:childTnLst>
                                    <p:set>
                                      <p:cBhvr>
                                        <p:cTn id="45" dur="1" fill="hold">
                                          <p:stCondLst>
                                            <p:cond delay="0"/>
                                          </p:stCondLst>
                                        </p:cTn>
                                        <p:tgtEl>
                                          <p:spTgt spid="28"/>
                                        </p:tgtEl>
                                        <p:attrNameLst>
                                          <p:attrName>style.visibility</p:attrName>
                                        </p:attrNameLst>
                                      </p:cBhvr>
                                      <p:to>
                                        <p:strVal val="visible"/>
                                      </p:to>
                                    </p:set>
                                    <p:anim calcmode="lin" valueType="num">
                                      <p:cBhvr>
                                        <p:cTn id="46" dur="750" fill="hold"/>
                                        <p:tgtEl>
                                          <p:spTgt spid="28"/>
                                        </p:tgtEl>
                                        <p:attrNameLst>
                                          <p:attrName>ppt_w</p:attrName>
                                        </p:attrNameLst>
                                      </p:cBhvr>
                                      <p:tavLst>
                                        <p:tav tm="0">
                                          <p:val>
                                            <p:fltVal val="0"/>
                                          </p:val>
                                        </p:tav>
                                        <p:tav tm="100000">
                                          <p:val>
                                            <p:strVal val="#ppt_w"/>
                                          </p:val>
                                        </p:tav>
                                      </p:tavLst>
                                    </p:anim>
                                    <p:anim calcmode="lin" valueType="num">
                                      <p:cBhvr>
                                        <p:cTn id="47" dur="750" fill="hold"/>
                                        <p:tgtEl>
                                          <p:spTgt spid="28"/>
                                        </p:tgtEl>
                                        <p:attrNameLst>
                                          <p:attrName>ppt_h</p:attrName>
                                        </p:attrNameLst>
                                      </p:cBhvr>
                                      <p:tavLst>
                                        <p:tav tm="0">
                                          <p:val>
                                            <p:fltVal val="0"/>
                                          </p:val>
                                        </p:tav>
                                        <p:tav tm="100000">
                                          <p:val>
                                            <p:strVal val="#ppt_h"/>
                                          </p:val>
                                        </p:tav>
                                      </p:tavLst>
                                    </p:anim>
                                    <p:animEffect transition="in" filter="fade">
                                      <p:cBhvr>
                                        <p:cTn id="48" dur="750"/>
                                        <p:tgtEl>
                                          <p:spTgt spid="28"/>
                                        </p:tgtEl>
                                      </p:cBhvr>
                                    </p:animEffect>
                                  </p:childTnLst>
                                </p:cTn>
                              </p:par>
                              <p:par>
                                <p:cTn id="49" presetID="53" presetClass="entr" presetSubtype="16" fill="hold" grpId="0" nodeType="withEffect">
                                  <p:stCondLst>
                                    <p:cond delay="2500"/>
                                  </p:stCondLst>
                                  <p:childTnLst>
                                    <p:set>
                                      <p:cBhvr>
                                        <p:cTn id="50" dur="1" fill="hold">
                                          <p:stCondLst>
                                            <p:cond delay="0"/>
                                          </p:stCondLst>
                                        </p:cTn>
                                        <p:tgtEl>
                                          <p:spTgt spid="31"/>
                                        </p:tgtEl>
                                        <p:attrNameLst>
                                          <p:attrName>style.visibility</p:attrName>
                                        </p:attrNameLst>
                                      </p:cBhvr>
                                      <p:to>
                                        <p:strVal val="visible"/>
                                      </p:to>
                                    </p:set>
                                    <p:anim calcmode="lin" valueType="num">
                                      <p:cBhvr>
                                        <p:cTn id="51" dur="750" fill="hold"/>
                                        <p:tgtEl>
                                          <p:spTgt spid="31"/>
                                        </p:tgtEl>
                                        <p:attrNameLst>
                                          <p:attrName>ppt_w</p:attrName>
                                        </p:attrNameLst>
                                      </p:cBhvr>
                                      <p:tavLst>
                                        <p:tav tm="0">
                                          <p:val>
                                            <p:fltVal val="0"/>
                                          </p:val>
                                        </p:tav>
                                        <p:tav tm="100000">
                                          <p:val>
                                            <p:strVal val="#ppt_w"/>
                                          </p:val>
                                        </p:tav>
                                      </p:tavLst>
                                    </p:anim>
                                    <p:anim calcmode="lin" valueType="num">
                                      <p:cBhvr>
                                        <p:cTn id="52" dur="750" fill="hold"/>
                                        <p:tgtEl>
                                          <p:spTgt spid="31"/>
                                        </p:tgtEl>
                                        <p:attrNameLst>
                                          <p:attrName>ppt_h</p:attrName>
                                        </p:attrNameLst>
                                      </p:cBhvr>
                                      <p:tavLst>
                                        <p:tav tm="0">
                                          <p:val>
                                            <p:fltVal val="0"/>
                                          </p:val>
                                        </p:tav>
                                        <p:tav tm="100000">
                                          <p:val>
                                            <p:strVal val="#ppt_h"/>
                                          </p:val>
                                        </p:tav>
                                      </p:tavLst>
                                    </p:anim>
                                    <p:animEffect transition="in" filter="fade">
                                      <p:cBhvr>
                                        <p:cTn id="53" dur="750"/>
                                        <p:tgtEl>
                                          <p:spTgt spid="31"/>
                                        </p:tgtEl>
                                      </p:cBhvr>
                                    </p:animEffect>
                                  </p:childTnLst>
                                </p:cTn>
                              </p:par>
                              <p:par>
                                <p:cTn id="54" presetID="53" presetClass="entr" presetSubtype="16" fill="hold" grpId="0" nodeType="withEffect">
                                  <p:stCondLst>
                                    <p:cond delay="2500"/>
                                  </p:stCondLst>
                                  <p:childTnLst>
                                    <p:set>
                                      <p:cBhvr>
                                        <p:cTn id="55" dur="1" fill="hold">
                                          <p:stCondLst>
                                            <p:cond delay="0"/>
                                          </p:stCondLst>
                                        </p:cTn>
                                        <p:tgtEl>
                                          <p:spTgt spid="29"/>
                                        </p:tgtEl>
                                        <p:attrNameLst>
                                          <p:attrName>style.visibility</p:attrName>
                                        </p:attrNameLst>
                                      </p:cBhvr>
                                      <p:to>
                                        <p:strVal val="visible"/>
                                      </p:to>
                                    </p:set>
                                    <p:anim calcmode="lin" valueType="num">
                                      <p:cBhvr>
                                        <p:cTn id="56" dur="750" fill="hold"/>
                                        <p:tgtEl>
                                          <p:spTgt spid="29"/>
                                        </p:tgtEl>
                                        <p:attrNameLst>
                                          <p:attrName>ppt_w</p:attrName>
                                        </p:attrNameLst>
                                      </p:cBhvr>
                                      <p:tavLst>
                                        <p:tav tm="0">
                                          <p:val>
                                            <p:fltVal val="0"/>
                                          </p:val>
                                        </p:tav>
                                        <p:tav tm="100000">
                                          <p:val>
                                            <p:strVal val="#ppt_w"/>
                                          </p:val>
                                        </p:tav>
                                      </p:tavLst>
                                    </p:anim>
                                    <p:anim calcmode="lin" valueType="num">
                                      <p:cBhvr>
                                        <p:cTn id="57" dur="750" fill="hold"/>
                                        <p:tgtEl>
                                          <p:spTgt spid="29"/>
                                        </p:tgtEl>
                                        <p:attrNameLst>
                                          <p:attrName>ppt_h</p:attrName>
                                        </p:attrNameLst>
                                      </p:cBhvr>
                                      <p:tavLst>
                                        <p:tav tm="0">
                                          <p:val>
                                            <p:fltVal val="0"/>
                                          </p:val>
                                        </p:tav>
                                        <p:tav tm="100000">
                                          <p:val>
                                            <p:strVal val="#ppt_h"/>
                                          </p:val>
                                        </p:tav>
                                      </p:tavLst>
                                    </p:anim>
                                    <p:animEffect transition="in" filter="fade">
                                      <p:cBhvr>
                                        <p:cTn id="58" dur="750"/>
                                        <p:tgtEl>
                                          <p:spTgt spid="29"/>
                                        </p:tgtEl>
                                      </p:cBhvr>
                                    </p:animEffect>
                                  </p:childTnLst>
                                </p:cTn>
                              </p:par>
                              <p:par>
                                <p:cTn id="59" presetID="53" presetClass="entr" presetSubtype="16" fill="hold" grpId="0" nodeType="withEffect">
                                  <p:stCondLst>
                                    <p:cond delay="2500"/>
                                  </p:stCondLst>
                                  <p:childTnLst>
                                    <p:set>
                                      <p:cBhvr>
                                        <p:cTn id="60" dur="1" fill="hold">
                                          <p:stCondLst>
                                            <p:cond delay="0"/>
                                          </p:stCondLst>
                                        </p:cTn>
                                        <p:tgtEl>
                                          <p:spTgt spid="17"/>
                                        </p:tgtEl>
                                        <p:attrNameLst>
                                          <p:attrName>style.visibility</p:attrName>
                                        </p:attrNameLst>
                                      </p:cBhvr>
                                      <p:to>
                                        <p:strVal val="visible"/>
                                      </p:to>
                                    </p:set>
                                    <p:anim calcmode="lin" valueType="num">
                                      <p:cBhvr>
                                        <p:cTn id="61" dur="750" fill="hold"/>
                                        <p:tgtEl>
                                          <p:spTgt spid="17"/>
                                        </p:tgtEl>
                                        <p:attrNameLst>
                                          <p:attrName>ppt_w</p:attrName>
                                        </p:attrNameLst>
                                      </p:cBhvr>
                                      <p:tavLst>
                                        <p:tav tm="0">
                                          <p:val>
                                            <p:fltVal val="0"/>
                                          </p:val>
                                        </p:tav>
                                        <p:tav tm="100000">
                                          <p:val>
                                            <p:strVal val="#ppt_w"/>
                                          </p:val>
                                        </p:tav>
                                      </p:tavLst>
                                    </p:anim>
                                    <p:anim calcmode="lin" valueType="num">
                                      <p:cBhvr>
                                        <p:cTn id="62" dur="750" fill="hold"/>
                                        <p:tgtEl>
                                          <p:spTgt spid="17"/>
                                        </p:tgtEl>
                                        <p:attrNameLst>
                                          <p:attrName>ppt_h</p:attrName>
                                        </p:attrNameLst>
                                      </p:cBhvr>
                                      <p:tavLst>
                                        <p:tav tm="0">
                                          <p:val>
                                            <p:fltVal val="0"/>
                                          </p:val>
                                        </p:tav>
                                        <p:tav tm="100000">
                                          <p:val>
                                            <p:strVal val="#ppt_h"/>
                                          </p:val>
                                        </p:tav>
                                      </p:tavLst>
                                    </p:anim>
                                    <p:animEffect transition="in" filter="fade">
                                      <p:cBhvr>
                                        <p:cTn id="63" dur="750"/>
                                        <p:tgtEl>
                                          <p:spTgt spid="17"/>
                                        </p:tgtEl>
                                      </p:cBhvr>
                                    </p:animEffect>
                                  </p:childTnLst>
                                </p:cTn>
                              </p:par>
                              <p:par>
                                <p:cTn id="64" presetID="53" presetClass="entr" presetSubtype="16" fill="hold" grpId="0" nodeType="withEffect">
                                  <p:stCondLst>
                                    <p:cond delay="25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750" fill="hold"/>
                                        <p:tgtEl>
                                          <p:spTgt spid="15"/>
                                        </p:tgtEl>
                                        <p:attrNameLst>
                                          <p:attrName>ppt_w</p:attrName>
                                        </p:attrNameLst>
                                      </p:cBhvr>
                                      <p:tavLst>
                                        <p:tav tm="0">
                                          <p:val>
                                            <p:fltVal val="0"/>
                                          </p:val>
                                        </p:tav>
                                        <p:tav tm="100000">
                                          <p:val>
                                            <p:strVal val="#ppt_w"/>
                                          </p:val>
                                        </p:tav>
                                      </p:tavLst>
                                    </p:anim>
                                    <p:anim calcmode="lin" valueType="num">
                                      <p:cBhvr>
                                        <p:cTn id="67" dur="750" fill="hold"/>
                                        <p:tgtEl>
                                          <p:spTgt spid="15"/>
                                        </p:tgtEl>
                                        <p:attrNameLst>
                                          <p:attrName>ppt_h</p:attrName>
                                        </p:attrNameLst>
                                      </p:cBhvr>
                                      <p:tavLst>
                                        <p:tav tm="0">
                                          <p:val>
                                            <p:fltVal val="0"/>
                                          </p:val>
                                        </p:tav>
                                        <p:tav tm="100000">
                                          <p:val>
                                            <p:strVal val="#ppt_h"/>
                                          </p:val>
                                        </p:tav>
                                      </p:tavLst>
                                    </p:anim>
                                    <p:animEffect transition="in" filter="fade">
                                      <p:cBhvr>
                                        <p:cTn id="68" dur="750"/>
                                        <p:tgtEl>
                                          <p:spTgt spid="15"/>
                                        </p:tgtEl>
                                      </p:cBhvr>
                                    </p:animEffect>
                                  </p:childTnLst>
                                </p:cTn>
                              </p:par>
                              <p:par>
                                <p:cTn id="69" presetID="53" presetClass="entr" presetSubtype="16" fill="hold" grpId="0" nodeType="withEffect">
                                  <p:stCondLst>
                                    <p:cond delay="25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750" fill="hold"/>
                                        <p:tgtEl>
                                          <p:spTgt spid="18"/>
                                        </p:tgtEl>
                                        <p:attrNameLst>
                                          <p:attrName>ppt_w</p:attrName>
                                        </p:attrNameLst>
                                      </p:cBhvr>
                                      <p:tavLst>
                                        <p:tav tm="0">
                                          <p:val>
                                            <p:fltVal val="0"/>
                                          </p:val>
                                        </p:tav>
                                        <p:tav tm="100000">
                                          <p:val>
                                            <p:strVal val="#ppt_w"/>
                                          </p:val>
                                        </p:tav>
                                      </p:tavLst>
                                    </p:anim>
                                    <p:anim calcmode="lin" valueType="num">
                                      <p:cBhvr>
                                        <p:cTn id="72" dur="750" fill="hold"/>
                                        <p:tgtEl>
                                          <p:spTgt spid="18"/>
                                        </p:tgtEl>
                                        <p:attrNameLst>
                                          <p:attrName>ppt_h</p:attrName>
                                        </p:attrNameLst>
                                      </p:cBhvr>
                                      <p:tavLst>
                                        <p:tav tm="0">
                                          <p:val>
                                            <p:fltVal val="0"/>
                                          </p:val>
                                        </p:tav>
                                        <p:tav tm="100000">
                                          <p:val>
                                            <p:strVal val="#ppt_h"/>
                                          </p:val>
                                        </p:tav>
                                      </p:tavLst>
                                    </p:anim>
                                    <p:animEffect transition="in" filter="fade">
                                      <p:cBhvr>
                                        <p:cTn id="7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10" grpId="0" animBg="1"/>
      <p:bldP spid="10" grpId="1" animBg="1"/>
      <p:bldP spid="11" grpId="0" animBg="1"/>
      <p:bldP spid="11" grpId="1" animBg="1"/>
      <p:bldP spid="13" grpId="0"/>
      <p:bldP spid="14" grpId="0"/>
      <p:bldP spid="17" grpId="0"/>
      <p:bldP spid="18" grpId="0"/>
      <p:bldP spid="22" grpId="0" animBg="1"/>
      <p:bldP spid="25" grpId="0" animBg="1"/>
      <p:bldP spid="27" grpId="0"/>
      <p:bldP spid="30" grpId="0"/>
      <p:bldP spid="9" grpId="0" animBg="1"/>
      <p:bldP spid="9" grpId="1" animBg="1"/>
      <p:bldP spid="9" grpId="2" animBg="1"/>
      <p:bldP spid="31" grpId="0" animBg="1"/>
      <p:bldP spid="12" grpId="0"/>
      <p:bldP spid="15"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04</a:t>
            </a:r>
            <a:endParaRPr lang="zh-CN" altLang="en-US" sz="3200" b="1" dirty="0">
              <a:solidFill>
                <a:schemeClr val="accent2"/>
              </a:solidFill>
            </a:endParaRPr>
          </a:p>
        </p:txBody>
      </p:sp>
      <p:sp>
        <p:nvSpPr>
          <p:cNvPr id="7" name="文本框 6"/>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8" name="矩形 7"/>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485307382"/>
              </p:ext>
            </p:extLst>
          </p:nvPr>
        </p:nvGraphicFramePr>
        <p:xfrm>
          <a:off x="864536" y="2172061"/>
          <a:ext cx="5681381" cy="3019700"/>
        </p:xfrm>
        <a:graphic>
          <a:graphicData uri="http://schemas.openxmlformats.org/drawingml/2006/table">
            <a:tbl>
              <a:tblPr>
                <a:tableStyleId>{2D5ABB26-0587-4C30-8999-92F81FD0307C}</a:tableStyleId>
              </a:tblPr>
              <a:tblGrid>
                <a:gridCol w="1361381">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608822">
                <a:tc>
                  <a:txBody>
                    <a:bodyPr/>
                    <a:lstStyle/>
                    <a:p>
                      <a:pPr algn="l"/>
                      <a:endParaRPr lang="zh-CN" altLang="en-US"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600" b="0" dirty="0">
                          <a:solidFill>
                            <a:schemeClr val="accent2"/>
                          </a:solidFill>
                          <a:latin typeface="+mj-lt"/>
                        </a:rPr>
                        <a:t>One</a:t>
                      </a:r>
                      <a:endParaRPr lang="zh-CN" altLang="en-US" sz="1600" b="0" dirty="0">
                        <a:solidFill>
                          <a:schemeClr val="accent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accent2"/>
                          </a:solidFill>
                          <a:latin typeface="+mj-lt"/>
                        </a:rPr>
                        <a:t>Two</a:t>
                      </a:r>
                      <a:endParaRPr lang="zh-CN" altLang="en-US" sz="1600" b="0" dirty="0">
                        <a:solidFill>
                          <a:schemeClr val="accent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600" b="0" dirty="0">
                          <a:solidFill>
                            <a:schemeClr val="accent2"/>
                          </a:solidFill>
                          <a:latin typeface="+mj-lt"/>
                        </a:rPr>
                        <a:t>Three</a:t>
                      </a:r>
                      <a:endParaRPr lang="zh-CN" altLang="en-US" sz="1600" b="0" dirty="0">
                        <a:solidFill>
                          <a:schemeClr val="accent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accent2"/>
                          </a:solidFill>
                          <a:latin typeface="+mj-lt"/>
                        </a:rPr>
                        <a:t>Four</a:t>
                      </a:r>
                      <a:endParaRPr lang="zh-CN" altLang="en-US" sz="1600" b="0" dirty="0">
                        <a:solidFill>
                          <a:schemeClr val="accent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66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accent2"/>
                          </a:solidFill>
                          <a:latin typeface="+mj-lt"/>
                        </a:rPr>
                        <a:t>Improve</a:t>
                      </a:r>
                      <a:endParaRPr lang="zh-CN" altLang="en-US" sz="1600" dirty="0">
                        <a:solidFill>
                          <a:schemeClr val="accent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dirty="0">
                          <a:solidFill>
                            <a:schemeClr val="tx1">
                              <a:lumMod val="75000"/>
                              <a:lumOff val="25000"/>
                            </a:schemeClr>
                          </a:solidFill>
                        </a:rPr>
                        <a:t>3,451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dirty="0">
                          <a:solidFill>
                            <a:schemeClr val="tx1">
                              <a:lumMod val="75000"/>
                              <a:lumOff val="25000"/>
                            </a:schemeClr>
                          </a:solidFill>
                        </a:rPr>
                        <a:t>6,263</a:t>
                      </a: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dirty="0">
                          <a:solidFill>
                            <a:schemeClr val="tx1">
                              <a:lumMod val="75000"/>
                              <a:lumOff val="25000"/>
                            </a:schemeClr>
                          </a:solidFill>
                        </a:rPr>
                        <a:t>3,451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dirty="0">
                          <a:solidFill>
                            <a:schemeClr val="tx1">
                              <a:lumMod val="75000"/>
                              <a:lumOff val="25000"/>
                            </a:schemeClr>
                          </a:solidFill>
                        </a:rPr>
                        <a:t>6,263</a:t>
                      </a: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08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accent2"/>
                          </a:solidFill>
                          <a:latin typeface="+mj-lt"/>
                        </a:rPr>
                        <a:t>Future</a:t>
                      </a:r>
                      <a:endParaRPr lang="zh-CN" altLang="en-US" sz="1600" dirty="0">
                        <a:solidFill>
                          <a:schemeClr val="accent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dirty="0">
                          <a:solidFill>
                            <a:schemeClr val="tx1">
                              <a:lumMod val="75000"/>
                              <a:lumOff val="25000"/>
                            </a:schemeClr>
                          </a:solidFill>
                        </a:rPr>
                        <a:t>3,451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dirty="0">
                          <a:solidFill>
                            <a:schemeClr val="tx1">
                              <a:lumMod val="75000"/>
                              <a:lumOff val="25000"/>
                            </a:schemeClr>
                          </a:solidFill>
                        </a:rPr>
                        <a:t>6,263</a:t>
                      </a: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dirty="0">
                          <a:solidFill>
                            <a:schemeClr val="tx1">
                              <a:lumMod val="75000"/>
                              <a:lumOff val="25000"/>
                            </a:schemeClr>
                          </a:solidFill>
                        </a:rPr>
                        <a:t>3,451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dirty="0">
                          <a:solidFill>
                            <a:schemeClr val="tx1">
                              <a:lumMod val="75000"/>
                              <a:lumOff val="25000"/>
                            </a:schemeClr>
                          </a:solidFill>
                        </a:rPr>
                        <a:t>6,263</a:t>
                      </a: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08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accent2"/>
                          </a:solidFill>
                          <a:latin typeface="+mj-lt"/>
                        </a:rPr>
                        <a:t>Once Time</a:t>
                      </a:r>
                      <a:endParaRPr lang="zh-CN" altLang="en-US" sz="1600" dirty="0">
                        <a:solidFill>
                          <a:schemeClr val="accent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dirty="0">
                          <a:solidFill>
                            <a:schemeClr val="tx1">
                              <a:lumMod val="75000"/>
                              <a:lumOff val="25000"/>
                            </a:schemeClr>
                          </a:solidFill>
                        </a:rPr>
                        <a:t>3,451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dirty="0">
                          <a:solidFill>
                            <a:schemeClr val="tx1">
                              <a:lumMod val="75000"/>
                              <a:lumOff val="25000"/>
                            </a:schemeClr>
                          </a:solidFill>
                        </a:rPr>
                        <a:t>6,263</a:t>
                      </a: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dirty="0">
                          <a:solidFill>
                            <a:schemeClr val="tx1">
                              <a:lumMod val="75000"/>
                              <a:lumOff val="25000"/>
                            </a:schemeClr>
                          </a:solidFill>
                        </a:rPr>
                        <a:t>3,451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dirty="0">
                          <a:solidFill>
                            <a:schemeClr val="tx1">
                              <a:lumMod val="75000"/>
                              <a:lumOff val="25000"/>
                            </a:schemeClr>
                          </a:solidFill>
                        </a:rPr>
                        <a:t>6,263</a:t>
                      </a: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66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accent2"/>
                          </a:solidFill>
                          <a:latin typeface="+mj-lt"/>
                        </a:rPr>
                        <a:t>Services</a:t>
                      </a:r>
                      <a:endParaRPr lang="zh-CN" altLang="en-US" sz="1600" dirty="0">
                        <a:solidFill>
                          <a:schemeClr val="accent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dirty="0">
                          <a:solidFill>
                            <a:schemeClr val="tx1">
                              <a:lumMod val="75000"/>
                              <a:lumOff val="25000"/>
                            </a:schemeClr>
                          </a:solidFill>
                        </a:rPr>
                        <a:t>3,451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dirty="0">
                          <a:solidFill>
                            <a:schemeClr val="tx1">
                              <a:lumMod val="75000"/>
                              <a:lumOff val="25000"/>
                            </a:schemeClr>
                          </a:solidFill>
                        </a:rPr>
                        <a:t>6,263</a:t>
                      </a: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dirty="0">
                          <a:solidFill>
                            <a:schemeClr val="tx1">
                              <a:lumMod val="75000"/>
                              <a:lumOff val="25000"/>
                            </a:schemeClr>
                          </a:solidFill>
                        </a:rPr>
                        <a:t>3,451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dirty="0">
                          <a:solidFill>
                            <a:schemeClr val="tx1">
                              <a:lumMod val="75000"/>
                              <a:lumOff val="25000"/>
                            </a:schemeClr>
                          </a:solidFill>
                        </a:rPr>
                        <a:t>6,263</a:t>
                      </a:r>
                      <a:endParaRPr lang="zh-CN" altLang="en-US" sz="12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0" name="矩形 9"/>
          <p:cNvSpPr/>
          <p:nvPr/>
        </p:nvSpPr>
        <p:spPr>
          <a:xfrm>
            <a:off x="7122554" y="3122904"/>
            <a:ext cx="3225819" cy="400110"/>
          </a:xfrm>
          <a:prstGeom prst="rect">
            <a:avLst/>
          </a:prstGeom>
        </p:spPr>
        <p:txBody>
          <a:bodyPr wrap="none">
            <a:spAutoFit/>
          </a:bodyPr>
          <a:lstStyle/>
          <a:p>
            <a:r>
              <a:rPr lang="en-US" altLang="zh-CN" sz="2000" dirty="0">
                <a:solidFill>
                  <a:schemeClr val="accent2"/>
                </a:solidFill>
                <a:latin typeface="+mj-lt"/>
              </a:rPr>
              <a:t>Home Court Advantage</a:t>
            </a:r>
            <a:endParaRPr lang="zh-CN" altLang="en-US" sz="2000" dirty="0">
              <a:solidFill>
                <a:schemeClr val="accent2"/>
              </a:solidFill>
              <a:latin typeface="+mj-lt"/>
            </a:endParaRPr>
          </a:p>
        </p:txBody>
      </p:sp>
      <p:sp>
        <p:nvSpPr>
          <p:cNvPr id="11" name="矩形 10"/>
          <p:cNvSpPr/>
          <p:nvPr/>
        </p:nvSpPr>
        <p:spPr>
          <a:xfrm>
            <a:off x="7122554" y="3523014"/>
            <a:ext cx="4296230" cy="1200329"/>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Never put off what you can do today until tomorrow. You cannot improve your past, an but you can improve your future. Once a time is wasted, life is wasted. Don't aim for success if you want it ; just do what you love and believe in, and it will come naturally.</a:t>
            </a:r>
            <a:endParaRPr lang="zh-CN" altLang="en-US" sz="1200" dirty="0">
              <a:solidFill>
                <a:schemeClr val="tx1">
                  <a:lumMod val="75000"/>
                  <a:lumOff val="25000"/>
                </a:schemeClr>
              </a:solidFill>
            </a:endParaRPr>
          </a:p>
        </p:txBody>
      </p:sp>
      <p:sp>
        <p:nvSpPr>
          <p:cNvPr id="15" name="椭圆 14"/>
          <p:cNvSpPr/>
          <p:nvPr/>
        </p:nvSpPr>
        <p:spPr>
          <a:xfrm>
            <a:off x="7229400" y="2329324"/>
            <a:ext cx="532800" cy="532800"/>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2794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6" name="组合 15"/>
          <p:cNvGrpSpPr/>
          <p:nvPr/>
        </p:nvGrpSpPr>
        <p:grpSpPr>
          <a:xfrm>
            <a:off x="7413250" y="2448672"/>
            <a:ext cx="165100" cy="282575"/>
            <a:chOff x="1837546" y="3088487"/>
            <a:chExt cx="165100" cy="282575"/>
          </a:xfrm>
          <a:solidFill>
            <a:schemeClr val="accent2"/>
          </a:solidFill>
        </p:grpSpPr>
        <p:sp useBgFill="1">
          <p:nvSpPr>
            <p:cNvPr id="17" name="Freeform 30"/>
            <p:cNvSpPr>
              <a:spLocks/>
            </p:cNvSpPr>
            <p:nvPr/>
          </p:nvSpPr>
          <p:spPr bwMode="auto">
            <a:xfrm>
              <a:off x="1861359" y="3088487"/>
              <a:ext cx="115888" cy="192088"/>
            </a:xfrm>
            <a:custGeom>
              <a:avLst/>
              <a:gdLst>
                <a:gd name="T0" fmla="*/ 0 w 101"/>
                <a:gd name="T1" fmla="*/ 121 h 167"/>
                <a:gd name="T2" fmla="*/ 50 w 101"/>
                <a:gd name="T3" fmla="*/ 167 h 167"/>
                <a:gd name="T4" fmla="*/ 101 w 101"/>
                <a:gd name="T5" fmla="*/ 121 h 167"/>
                <a:gd name="T6" fmla="*/ 101 w 101"/>
                <a:gd name="T7" fmla="*/ 46 h 167"/>
                <a:gd name="T8" fmla="*/ 50 w 101"/>
                <a:gd name="T9" fmla="*/ 0 h 167"/>
                <a:gd name="T10" fmla="*/ 0 w 101"/>
                <a:gd name="T11" fmla="*/ 46 h 167"/>
                <a:gd name="T12" fmla="*/ 0 w 101"/>
                <a:gd name="T13" fmla="*/ 48 h 167"/>
                <a:gd name="T14" fmla="*/ 0 w 101"/>
                <a:gd name="T15" fmla="*/ 118 h 167"/>
                <a:gd name="T16" fmla="*/ 0 w 101"/>
                <a:gd name="T17"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67">
                  <a:moveTo>
                    <a:pt x="0" y="121"/>
                  </a:moveTo>
                  <a:cubicBezTo>
                    <a:pt x="0" y="147"/>
                    <a:pt x="22" y="167"/>
                    <a:pt x="50" y="167"/>
                  </a:cubicBezTo>
                  <a:cubicBezTo>
                    <a:pt x="78" y="167"/>
                    <a:pt x="101" y="147"/>
                    <a:pt x="101" y="121"/>
                  </a:cubicBezTo>
                  <a:cubicBezTo>
                    <a:pt x="101" y="46"/>
                    <a:pt x="101" y="46"/>
                    <a:pt x="101" y="46"/>
                  </a:cubicBezTo>
                  <a:cubicBezTo>
                    <a:pt x="101" y="20"/>
                    <a:pt x="78" y="0"/>
                    <a:pt x="50" y="0"/>
                  </a:cubicBezTo>
                  <a:cubicBezTo>
                    <a:pt x="22" y="0"/>
                    <a:pt x="0" y="20"/>
                    <a:pt x="0" y="46"/>
                  </a:cubicBezTo>
                  <a:cubicBezTo>
                    <a:pt x="0" y="47"/>
                    <a:pt x="0" y="47"/>
                    <a:pt x="0" y="48"/>
                  </a:cubicBezTo>
                  <a:cubicBezTo>
                    <a:pt x="0" y="118"/>
                    <a:pt x="0" y="118"/>
                    <a:pt x="0" y="118"/>
                  </a:cubicBezTo>
                  <a:cubicBezTo>
                    <a:pt x="0" y="119"/>
                    <a:pt x="0" y="120"/>
                    <a:pt x="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useBgFill="1">
          <p:nvSpPr>
            <p:cNvPr id="18" name="Freeform 31"/>
            <p:cNvSpPr>
              <a:spLocks/>
            </p:cNvSpPr>
            <p:nvPr/>
          </p:nvSpPr>
          <p:spPr bwMode="auto">
            <a:xfrm>
              <a:off x="1837546" y="3174212"/>
              <a:ext cx="165100" cy="196850"/>
            </a:xfrm>
            <a:custGeom>
              <a:avLst/>
              <a:gdLst>
                <a:gd name="T0" fmla="*/ 131 w 144"/>
                <a:gd name="T1" fmla="*/ 0 h 171"/>
                <a:gd name="T2" fmla="*/ 131 w 144"/>
                <a:gd name="T3" fmla="*/ 41 h 171"/>
                <a:gd name="T4" fmla="*/ 72 w 144"/>
                <a:gd name="T5" fmla="*/ 101 h 171"/>
                <a:gd name="T6" fmla="*/ 12 w 144"/>
                <a:gd name="T7" fmla="*/ 41 h 171"/>
                <a:gd name="T8" fmla="*/ 12 w 144"/>
                <a:gd name="T9" fmla="*/ 0 h 171"/>
                <a:gd name="T10" fmla="*/ 0 w 144"/>
                <a:gd name="T11" fmla="*/ 0 h 171"/>
                <a:gd name="T12" fmla="*/ 0 w 144"/>
                <a:gd name="T13" fmla="*/ 44 h 171"/>
                <a:gd name="T14" fmla="*/ 0 w 144"/>
                <a:gd name="T15" fmla="*/ 44 h 171"/>
                <a:gd name="T16" fmla="*/ 64 w 144"/>
                <a:gd name="T17" fmla="*/ 113 h 171"/>
                <a:gd name="T18" fmla="*/ 64 w 144"/>
                <a:gd name="T19" fmla="*/ 159 h 171"/>
                <a:gd name="T20" fmla="*/ 16 w 144"/>
                <a:gd name="T21" fmla="*/ 159 h 171"/>
                <a:gd name="T22" fmla="*/ 16 w 144"/>
                <a:gd name="T23" fmla="*/ 171 h 171"/>
                <a:gd name="T24" fmla="*/ 127 w 144"/>
                <a:gd name="T25" fmla="*/ 171 h 171"/>
                <a:gd name="T26" fmla="*/ 127 w 144"/>
                <a:gd name="T27" fmla="*/ 159 h 171"/>
                <a:gd name="T28" fmla="*/ 77 w 144"/>
                <a:gd name="T29" fmla="*/ 159 h 171"/>
                <a:gd name="T30" fmla="*/ 77 w 144"/>
                <a:gd name="T31" fmla="*/ 113 h 171"/>
                <a:gd name="T32" fmla="*/ 144 w 144"/>
                <a:gd name="T33" fmla="*/ 44 h 171"/>
                <a:gd name="T34" fmla="*/ 144 w 144"/>
                <a:gd name="T35" fmla="*/ 44 h 171"/>
                <a:gd name="T36" fmla="*/ 144 w 144"/>
                <a:gd name="T37" fmla="*/ 0 h 171"/>
                <a:gd name="T38" fmla="*/ 131 w 144"/>
                <a:gd name="T3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71">
                  <a:moveTo>
                    <a:pt x="131" y="0"/>
                  </a:moveTo>
                  <a:cubicBezTo>
                    <a:pt x="131" y="41"/>
                    <a:pt x="131" y="41"/>
                    <a:pt x="131" y="41"/>
                  </a:cubicBezTo>
                  <a:cubicBezTo>
                    <a:pt x="131" y="74"/>
                    <a:pt x="105" y="101"/>
                    <a:pt x="72" y="101"/>
                  </a:cubicBezTo>
                  <a:cubicBezTo>
                    <a:pt x="39" y="101"/>
                    <a:pt x="12" y="74"/>
                    <a:pt x="12" y="41"/>
                  </a:cubicBezTo>
                  <a:cubicBezTo>
                    <a:pt x="12" y="0"/>
                    <a:pt x="12" y="0"/>
                    <a:pt x="12" y="0"/>
                  </a:cubicBezTo>
                  <a:cubicBezTo>
                    <a:pt x="0" y="0"/>
                    <a:pt x="0" y="0"/>
                    <a:pt x="0" y="0"/>
                  </a:cubicBezTo>
                  <a:cubicBezTo>
                    <a:pt x="0" y="44"/>
                    <a:pt x="0" y="44"/>
                    <a:pt x="0" y="44"/>
                  </a:cubicBezTo>
                  <a:cubicBezTo>
                    <a:pt x="0" y="44"/>
                    <a:pt x="0" y="44"/>
                    <a:pt x="0" y="44"/>
                  </a:cubicBezTo>
                  <a:cubicBezTo>
                    <a:pt x="1" y="80"/>
                    <a:pt x="29" y="109"/>
                    <a:pt x="64" y="113"/>
                  </a:cubicBezTo>
                  <a:cubicBezTo>
                    <a:pt x="64" y="159"/>
                    <a:pt x="64" y="159"/>
                    <a:pt x="64" y="159"/>
                  </a:cubicBezTo>
                  <a:cubicBezTo>
                    <a:pt x="16" y="159"/>
                    <a:pt x="16" y="159"/>
                    <a:pt x="16" y="159"/>
                  </a:cubicBezTo>
                  <a:cubicBezTo>
                    <a:pt x="16" y="171"/>
                    <a:pt x="16" y="171"/>
                    <a:pt x="16" y="171"/>
                  </a:cubicBezTo>
                  <a:cubicBezTo>
                    <a:pt x="127" y="171"/>
                    <a:pt x="127" y="171"/>
                    <a:pt x="127" y="171"/>
                  </a:cubicBezTo>
                  <a:cubicBezTo>
                    <a:pt x="127" y="159"/>
                    <a:pt x="127" y="159"/>
                    <a:pt x="127" y="159"/>
                  </a:cubicBezTo>
                  <a:cubicBezTo>
                    <a:pt x="77" y="159"/>
                    <a:pt x="77" y="159"/>
                    <a:pt x="77" y="159"/>
                  </a:cubicBezTo>
                  <a:cubicBezTo>
                    <a:pt x="77" y="113"/>
                    <a:pt x="77" y="113"/>
                    <a:pt x="77" y="113"/>
                  </a:cubicBezTo>
                  <a:cubicBezTo>
                    <a:pt x="113" y="111"/>
                    <a:pt x="143" y="81"/>
                    <a:pt x="144" y="44"/>
                  </a:cubicBezTo>
                  <a:cubicBezTo>
                    <a:pt x="144" y="44"/>
                    <a:pt x="144" y="44"/>
                    <a:pt x="144" y="44"/>
                  </a:cubicBezTo>
                  <a:cubicBezTo>
                    <a:pt x="144" y="0"/>
                    <a:pt x="144" y="0"/>
                    <a:pt x="144" y="0"/>
                  </a:cubicBez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grpSp>
      <p:sp>
        <p:nvSpPr>
          <p:cNvPr id="19" name="矩形 18"/>
          <p:cNvSpPr/>
          <p:nvPr/>
        </p:nvSpPr>
        <p:spPr>
          <a:xfrm>
            <a:off x="7122554" y="4723343"/>
            <a:ext cx="4296230" cy="535531"/>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Don't aim for success if you want it ; ajust do a what you love an and believe in, and it will come naturally.</a:t>
            </a:r>
            <a:endParaRPr lang="zh-CN" altLang="en-US" sz="1200" dirty="0">
              <a:solidFill>
                <a:schemeClr val="tx1">
                  <a:lumMod val="75000"/>
                  <a:lumOff val="25000"/>
                </a:schemeClr>
              </a:solidFill>
            </a:endParaRPr>
          </a:p>
        </p:txBody>
      </p:sp>
    </p:spTree>
    <p:extLst>
      <p:ext uri="{BB962C8B-B14F-4D97-AF65-F5344CB8AC3E}">
        <p14:creationId xmlns:p14="http://schemas.microsoft.com/office/powerpoint/2010/main" val="31591351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35" presetClass="path" presetSubtype="0" decel="40000" fill="hold" nodeType="withEffect">
                                  <p:stCondLst>
                                    <p:cond delay="0"/>
                                  </p:stCondLst>
                                  <p:childTnLst>
                                    <p:animMotion origin="layout" path="M 0.03073 2.96296E-6 L -0.08906 2.96296E-6 " pathEditMode="relative" rAng="0" ptsTypes="AA">
                                      <p:cBhvr>
                                        <p:cTn id="9" dur="1000" spd="-100000" fill="hold"/>
                                        <p:tgtEl>
                                          <p:spTgt spid="9"/>
                                        </p:tgtEl>
                                        <p:attrNameLst>
                                          <p:attrName>ppt_x</p:attrName>
                                          <p:attrName>ppt_y</p:attrName>
                                        </p:attrNameLst>
                                      </p:cBhvr>
                                      <p:rCtr x="-5990" y="0"/>
                                    </p:animMotion>
                                  </p:childTnLst>
                                </p:cTn>
                              </p:par>
                              <p:par>
                                <p:cTn id="10" presetID="35" presetClass="path" presetSubtype="0" accel="40000" decel="40000" fill="hold" nodeType="withEffect">
                                  <p:stCondLst>
                                    <p:cond delay="1000"/>
                                  </p:stCondLst>
                                  <p:childTnLst>
                                    <p:animMotion origin="layout" path="M 0.03073 0 L 0 0 " pathEditMode="relative" rAng="0" ptsTypes="AA">
                                      <p:cBhvr>
                                        <p:cTn id="11" dur="750" fill="hold"/>
                                        <p:tgtEl>
                                          <p:spTgt spid="9"/>
                                        </p:tgtEl>
                                        <p:attrNameLst>
                                          <p:attrName>ppt_x</p:attrName>
                                          <p:attrName>ppt_y</p:attrName>
                                        </p:attrNameLst>
                                      </p:cBhvr>
                                      <p:rCtr x="-1536" y="0"/>
                                    </p:animMotion>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64" presetClass="path" presetSubtype="0" decel="30000" fill="hold" grpId="1" nodeType="withEffect">
                                  <p:stCondLst>
                                    <p:cond delay="0"/>
                                  </p:stCondLst>
                                  <p:childTnLst>
                                    <p:animMotion origin="layout" path="M -3.75E-6 0.03889 L -3.75E-6 -0.15092 " pathEditMode="relative" rAng="0" ptsTypes="AA">
                                      <p:cBhvr>
                                        <p:cTn id="16" dur="1000" spd="-100000" fill="hold"/>
                                        <p:tgtEl>
                                          <p:spTgt spid="15"/>
                                        </p:tgtEl>
                                        <p:attrNameLst>
                                          <p:attrName>ppt_x</p:attrName>
                                          <p:attrName>ppt_y</p:attrName>
                                        </p:attrNameLst>
                                      </p:cBhvr>
                                      <p:rCtr x="0" y="-9491"/>
                                    </p:animMotion>
                                  </p:childTnLst>
                                </p:cTn>
                              </p:par>
                              <p:par>
                                <p:cTn id="17" presetID="64" presetClass="path" presetSubtype="0" accel="30000" decel="30000" fill="hold" grpId="2" nodeType="withEffect">
                                  <p:stCondLst>
                                    <p:cond delay="1000"/>
                                  </p:stCondLst>
                                  <p:childTnLst>
                                    <p:animMotion origin="layout" path="M 3.95833E-6 0.03842 L 3.95833E-6 2.96296E-6 " pathEditMode="relative" rAng="0" ptsTypes="AA">
                                      <p:cBhvr>
                                        <p:cTn id="18" dur="750" fill="hold"/>
                                        <p:tgtEl>
                                          <p:spTgt spid="15"/>
                                        </p:tgtEl>
                                        <p:attrNameLst>
                                          <p:attrName>ppt_x</p:attrName>
                                          <p:attrName>ppt_y</p:attrName>
                                        </p:attrNameLst>
                                      </p:cBhvr>
                                      <p:rCtr x="0" y="-1921"/>
                                    </p:animMotion>
                                  </p:childTnLst>
                                </p:cTn>
                              </p:par>
                              <p:par>
                                <p:cTn id="19" presetID="53" presetClass="entr" presetSubtype="16"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750" fill="hold"/>
                                        <p:tgtEl>
                                          <p:spTgt spid="16"/>
                                        </p:tgtEl>
                                        <p:attrNameLst>
                                          <p:attrName>ppt_w</p:attrName>
                                        </p:attrNameLst>
                                      </p:cBhvr>
                                      <p:tavLst>
                                        <p:tav tm="0">
                                          <p:val>
                                            <p:fltVal val="0"/>
                                          </p:val>
                                        </p:tav>
                                        <p:tav tm="100000">
                                          <p:val>
                                            <p:strVal val="#ppt_w"/>
                                          </p:val>
                                        </p:tav>
                                      </p:tavLst>
                                    </p:anim>
                                    <p:anim calcmode="lin" valueType="num">
                                      <p:cBhvr>
                                        <p:cTn id="22" dur="750" fill="hold"/>
                                        <p:tgtEl>
                                          <p:spTgt spid="16"/>
                                        </p:tgtEl>
                                        <p:attrNameLst>
                                          <p:attrName>ppt_h</p:attrName>
                                        </p:attrNameLst>
                                      </p:cBhvr>
                                      <p:tavLst>
                                        <p:tav tm="0">
                                          <p:val>
                                            <p:fltVal val="0"/>
                                          </p:val>
                                        </p:tav>
                                        <p:tav tm="100000">
                                          <p:val>
                                            <p:strVal val="#ppt_h"/>
                                          </p:val>
                                        </p:tav>
                                      </p:tavLst>
                                    </p:anim>
                                    <p:animEffect transition="in" filter="fade">
                                      <p:cBhvr>
                                        <p:cTn id="23" dur="750"/>
                                        <p:tgtEl>
                                          <p:spTgt spid="16"/>
                                        </p:tgtEl>
                                      </p:cBhvr>
                                    </p:animEffect>
                                  </p:childTnLst>
                                </p:cTn>
                              </p:par>
                              <p:par>
                                <p:cTn id="24" presetID="22" presetClass="entr" presetSubtype="8" fill="hold" grpId="0" nodeType="withEffect">
                                  <p:stCondLst>
                                    <p:cond delay="150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850"/>
                                        <p:tgtEl>
                                          <p:spTgt spid="10"/>
                                        </p:tgtEl>
                                      </p:cBhvr>
                                    </p:animEffect>
                                  </p:childTnLst>
                                </p:cTn>
                              </p:par>
                              <p:par>
                                <p:cTn id="27" presetID="22" presetClass="entr" presetSubtype="8" fill="hold" grpId="0" nodeType="withEffect">
                                  <p:stCondLst>
                                    <p:cond delay="150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850"/>
                                        <p:tgtEl>
                                          <p:spTgt spid="11"/>
                                        </p:tgtEl>
                                      </p:cBhvr>
                                    </p:animEffect>
                                  </p:childTnLst>
                                </p:cTn>
                              </p:par>
                              <p:par>
                                <p:cTn id="30" presetID="22" presetClass="entr" presetSubtype="8" fill="hold" grpId="0"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8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animBg="1"/>
      <p:bldP spid="15" grpId="1" animBg="1"/>
      <p:bldP spid="15" grpId="2"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椭圆 43"/>
          <p:cNvSpPr/>
          <p:nvPr/>
        </p:nvSpPr>
        <p:spPr>
          <a:xfrm>
            <a:off x="1908674" y="2264830"/>
            <a:ext cx="1352052" cy="135205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6" name="椭圆 45"/>
          <p:cNvSpPr/>
          <p:nvPr/>
        </p:nvSpPr>
        <p:spPr>
          <a:xfrm>
            <a:off x="4253602" y="2264830"/>
            <a:ext cx="1352052" cy="135205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7" name="椭圆 46"/>
          <p:cNvSpPr/>
          <p:nvPr/>
        </p:nvSpPr>
        <p:spPr>
          <a:xfrm>
            <a:off x="6598530" y="2264830"/>
            <a:ext cx="1352052" cy="135205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8" name="椭圆 47"/>
          <p:cNvSpPr/>
          <p:nvPr/>
        </p:nvSpPr>
        <p:spPr>
          <a:xfrm>
            <a:off x="8943457" y="2264829"/>
            <a:ext cx="1352052" cy="135205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 name="椭圆 1"/>
          <p:cNvSpPr/>
          <p:nvPr/>
        </p:nvSpPr>
        <p:spPr>
          <a:xfrm>
            <a:off x="-1206500" y="-1206500"/>
            <a:ext cx="2413000" cy="241300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p:cNvSpPr/>
          <p:nvPr/>
        </p:nvSpPr>
        <p:spPr>
          <a:xfrm>
            <a:off x="112426" y="796167"/>
            <a:ext cx="293915" cy="29391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83683" y="1090083"/>
            <a:ext cx="116417" cy="11641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868647" y="596111"/>
            <a:ext cx="200057" cy="200057"/>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02174" y="213359"/>
            <a:ext cx="662362" cy="584775"/>
          </a:xfrm>
          <a:prstGeom prst="rect">
            <a:avLst/>
          </a:prstGeom>
        </p:spPr>
        <p:txBody>
          <a:bodyPr wrap="none">
            <a:spAutoFit/>
          </a:bodyPr>
          <a:lstStyle/>
          <a:p>
            <a:pPr algn="ctr"/>
            <a:r>
              <a:rPr lang="en-US" altLang="zh-CN" sz="3200" b="1" dirty="0">
                <a:solidFill>
                  <a:schemeClr val="accent2"/>
                </a:solidFill>
              </a:rPr>
              <a:t>05</a:t>
            </a:r>
            <a:endParaRPr lang="zh-CN" altLang="en-US" sz="3200" b="1" dirty="0">
              <a:solidFill>
                <a:schemeClr val="accent2"/>
              </a:solidFill>
            </a:endParaRPr>
          </a:p>
        </p:txBody>
      </p:sp>
      <p:sp>
        <p:nvSpPr>
          <p:cNvPr id="7" name="文本框 6"/>
          <p:cNvSpPr txBox="1"/>
          <p:nvPr/>
        </p:nvSpPr>
        <p:spPr>
          <a:xfrm>
            <a:off x="1342723" y="178376"/>
            <a:ext cx="2656703" cy="584775"/>
          </a:xfrm>
          <a:prstGeom prst="rect">
            <a:avLst/>
          </a:prstGeom>
          <a:noFill/>
        </p:spPr>
        <p:txBody>
          <a:bodyPr wrap="square" rtlCol="0">
            <a:spAutoFit/>
          </a:bodyPr>
          <a:lstStyle/>
          <a:p>
            <a:r>
              <a:rPr lang="en-US" altLang="zh-CN" sz="3200" dirty="0">
                <a:solidFill>
                  <a:schemeClr val="accent2"/>
                </a:solidFill>
                <a:latin typeface="+mj-lt"/>
              </a:rPr>
              <a:t>CONTENTS</a:t>
            </a:r>
            <a:endParaRPr lang="zh-CN" altLang="en-US" sz="3200" dirty="0">
              <a:solidFill>
                <a:schemeClr val="accent2"/>
              </a:solidFill>
              <a:latin typeface="+mj-lt"/>
            </a:endParaRPr>
          </a:p>
        </p:txBody>
      </p:sp>
      <p:sp>
        <p:nvSpPr>
          <p:cNvPr id="8" name="矩形 7"/>
          <p:cNvSpPr/>
          <p:nvPr/>
        </p:nvSpPr>
        <p:spPr>
          <a:xfrm>
            <a:off x="1342723" y="663471"/>
            <a:ext cx="3964522" cy="265394"/>
          </a:xfrm>
          <a:prstGeom prst="rect">
            <a:avLst/>
          </a:prstGeom>
        </p:spPr>
        <p:txBody>
          <a:bodyPr wrap="square">
            <a:spAutoFit/>
          </a:bodyPr>
          <a:lstStyle/>
          <a:p>
            <a:pPr>
              <a:lnSpc>
                <a:spcPct val="120000"/>
              </a:lnSpc>
            </a:pPr>
            <a:r>
              <a:rPr lang="en-US" altLang="zh-CN" sz="1000" dirty="0">
                <a:solidFill>
                  <a:schemeClr val="tx1">
                    <a:lumMod val="75000"/>
                    <a:lumOff val="25000"/>
                  </a:schemeClr>
                </a:solidFill>
              </a:rPr>
              <a:t>experience as your reference, prudence as your brother.</a:t>
            </a:r>
            <a:endParaRPr lang="zh-CN" altLang="en-US" sz="1000" dirty="0">
              <a:solidFill>
                <a:schemeClr val="tx1">
                  <a:lumMod val="75000"/>
                  <a:lumOff val="25000"/>
                </a:schemeClr>
              </a:solidFill>
              <a:latin typeface="ITC Avant Garde Std XLt" panose="020B0302020202020204" pitchFamily="34" charset="0"/>
            </a:endParaRPr>
          </a:p>
        </p:txBody>
      </p:sp>
      <p:graphicFrame>
        <p:nvGraphicFramePr>
          <p:cNvPr id="17" name="图表 16"/>
          <p:cNvGraphicFramePr/>
          <p:nvPr>
            <p:extLst>
              <p:ext uri="{D42A27DB-BD31-4B8C-83A1-F6EECF244321}">
                <p14:modId xmlns:p14="http://schemas.microsoft.com/office/powerpoint/2010/main" val="901872637"/>
              </p:ext>
            </p:extLst>
          </p:nvPr>
        </p:nvGraphicFramePr>
        <p:xfrm>
          <a:off x="1424304" y="2188421"/>
          <a:ext cx="2320790" cy="1547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图表 20"/>
          <p:cNvGraphicFramePr/>
          <p:nvPr>
            <p:extLst>
              <p:ext uri="{D42A27DB-BD31-4B8C-83A1-F6EECF244321}">
                <p14:modId xmlns:p14="http://schemas.microsoft.com/office/powerpoint/2010/main" val="2629799212"/>
              </p:ext>
            </p:extLst>
          </p:nvPr>
        </p:nvGraphicFramePr>
        <p:xfrm>
          <a:off x="3769232" y="2188421"/>
          <a:ext cx="2320790" cy="15471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图表 24"/>
          <p:cNvGraphicFramePr/>
          <p:nvPr>
            <p:extLst>
              <p:ext uri="{D42A27DB-BD31-4B8C-83A1-F6EECF244321}">
                <p14:modId xmlns:p14="http://schemas.microsoft.com/office/powerpoint/2010/main" val="3001561800"/>
              </p:ext>
            </p:extLst>
          </p:nvPr>
        </p:nvGraphicFramePr>
        <p:xfrm>
          <a:off x="6114160" y="2188421"/>
          <a:ext cx="2320790" cy="15471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图表 28"/>
          <p:cNvGraphicFramePr/>
          <p:nvPr>
            <p:extLst>
              <p:ext uri="{D42A27DB-BD31-4B8C-83A1-F6EECF244321}">
                <p14:modId xmlns:p14="http://schemas.microsoft.com/office/powerpoint/2010/main" val="3543384254"/>
              </p:ext>
            </p:extLst>
          </p:nvPr>
        </p:nvGraphicFramePr>
        <p:xfrm>
          <a:off x="8459088" y="2188421"/>
          <a:ext cx="2320790" cy="1547192"/>
        </p:xfrm>
        <a:graphic>
          <a:graphicData uri="http://schemas.openxmlformats.org/drawingml/2006/chart">
            <c:chart xmlns:c="http://schemas.openxmlformats.org/drawingml/2006/chart" xmlns:r="http://schemas.openxmlformats.org/officeDocument/2006/relationships" r:id="rId6"/>
          </a:graphicData>
        </a:graphic>
      </p:graphicFrame>
      <p:sp>
        <p:nvSpPr>
          <p:cNvPr id="43" name="矩形 42"/>
          <p:cNvSpPr/>
          <p:nvPr/>
        </p:nvSpPr>
        <p:spPr>
          <a:xfrm>
            <a:off x="1791024" y="4988491"/>
            <a:ext cx="8609121" cy="757130"/>
          </a:xfrm>
          <a:prstGeom prst="rect">
            <a:avLst/>
          </a:prstGeom>
        </p:spPr>
        <p:txBody>
          <a:bodyPr wrap="square">
            <a:spAutoFit/>
          </a:bodyPr>
          <a:lstStyle/>
          <a:p>
            <a:pPr>
              <a:lnSpc>
                <a:spcPct val="120000"/>
              </a:lnSpc>
            </a:pPr>
            <a:r>
              <a:rPr lang="en-US" altLang="zh-CN" sz="1200" dirty="0">
                <a:solidFill>
                  <a:schemeClr val="tx1">
                    <a:lumMod val="75000"/>
                    <a:lumOff val="25000"/>
                  </a:schemeClr>
                </a:solidFill>
              </a:rPr>
              <a:t>Never put off what you can do today until tomorrow. You cannot improve your past, but you can improve your future. Once time is wasted, life is wasted. Don't aim for success if you want it; just do what you love and believe in, and it will come naturally.</a:t>
            </a:r>
            <a:endParaRPr lang="zh-CN" altLang="en-US" sz="1200" dirty="0">
              <a:solidFill>
                <a:schemeClr val="tx1">
                  <a:lumMod val="75000"/>
                  <a:lumOff val="25000"/>
                </a:schemeClr>
              </a:solidFill>
            </a:endParaRPr>
          </a:p>
        </p:txBody>
      </p:sp>
      <p:sp>
        <p:nvSpPr>
          <p:cNvPr id="49" name="文本框 48"/>
          <p:cNvSpPr txBox="1"/>
          <p:nvPr/>
        </p:nvSpPr>
        <p:spPr>
          <a:xfrm>
            <a:off x="6178474" y="3794143"/>
            <a:ext cx="2192163"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mj-lt"/>
              </a:rPr>
              <a:t>Adobe illustrator</a:t>
            </a:r>
            <a:endParaRPr lang="zh-CN" altLang="en-US" sz="1600" dirty="0">
              <a:solidFill>
                <a:schemeClr val="tx1">
                  <a:lumMod val="75000"/>
                  <a:lumOff val="25000"/>
                </a:schemeClr>
              </a:solidFill>
              <a:latin typeface="+mj-lt"/>
            </a:endParaRPr>
          </a:p>
        </p:txBody>
      </p:sp>
      <p:sp>
        <p:nvSpPr>
          <p:cNvPr id="50" name="文本框 49"/>
          <p:cNvSpPr txBox="1"/>
          <p:nvPr/>
        </p:nvSpPr>
        <p:spPr>
          <a:xfrm>
            <a:off x="8945244" y="3794143"/>
            <a:ext cx="1350265"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mj-lt"/>
              </a:rPr>
              <a:t>Keynote</a:t>
            </a:r>
            <a:endParaRPr lang="zh-CN" altLang="en-US" sz="1600" dirty="0">
              <a:solidFill>
                <a:schemeClr val="tx1">
                  <a:lumMod val="75000"/>
                  <a:lumOff val="25000"/>
                </a:schemeClr>
              </a:solidFill>
              <a:latin typeface="+mj-lt"/>
            </a:endParaRPr>
          </a:p>
        </p:txBody>
      </p:sp>
      <p:sp>
        <p:nvSpPr>
          <p:cNvPr id="51" name="文本框 50"/>
          <p:cNvSpPr txBox="1"/>
          <p:nvPr/>
        </p:nvSpPr>
        <p:spPr>
          <a:xfrm>
            <a:off x="4254495" y="3794143"/>
            <a:ext cx="1350265"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mj-lt"/>
              </a:rPr>
              <a:t>Photoshop</a:t>
            </a:r>
            <a:endParaRPr lang="zh-CN" altLang="en-US" sz="1600" dirty="0">
              <a:solidFill>
                <a:schemeClr val="tx1">
                  <a:lumMod val="75000"/>
                  <a:lumOff val="25000"/>
                </a:schemeClr>
              </a:solidFill>
              <a:latin typeface="+mj-lt"/>
            </a:endParaRPr>
          </a:p>
        </p:txBody>
      </p:sp>
      <p:sp>
        <p:nvSpPr>
          <p:cNvPr id="52" name="文本框 51"/>
          <p:cNvSpPr txBox="1"/>
          <p:nvPr/>
        </p:nvSpPr>
        <p:spPr>
          <a:xfrm>
            <a:off x="1909567" y="3794143"/>
            <a:ext cx="1350265"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mj-lt"/>
              </a:rPr>
              <a:t>Windows</a:t>
            </a:r>
            <a:endParaRPr lang="zh-CN" altLang="en-US" sz="1600" dirty="0">
              <a:solidFill>
                <a:schemeClr val="tx1">
                  <a:lumMod val="75000"/>
                  <a:lumOff val="25000"/>
                </a:schemeClr>
              </a:solidFill>
              <a:latin typeface="+mj-lt"/>
            </a:endParaRPr>
          </a:p>
        </p:txBody>
      </p:sp>
      <p:sp>
        <p:nvSpPr>
          <p:cNvPr id="58" name="Freeform 7"/>
          <p:cNvSpPr>
            <a:spLocks/>
          </p:cNvSpPr>
          <p:nvPr/>
        </p:nvSpPr>
        <p:spPr bwMode="auto">
          <a:xfrm>
            <a:off x="1855074" y="4338442"/>
            <a:ext cx="422585" cy="484335"/>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59" name="Freeform 2006"/>
          <p:cNvSpPr>
            <a:spLocks noEditPoints="1"/>
          </p:cNvSpPr>
          <p:nvPr/>
        </p:nvSpPr>
        <p:spPr bwMode="auto">
          <a:xfrm>
            <a:off x="1970176" y="4492836"/>
            <a:ext cx="192380" cy="175546"/>
          </a:xfrm>
          <a:custGeom>
            <a:avLst/>
            <a:gdLst>
              <a:gd name="T0" fmla="*/ 111 w 160"/>
              <a:gd name="T1" fmla="*/ 35 h 146"/>
              <a:gd name="T2" fmla="*/ 111 w 160"/>
              <a:gd name="T3" fmla="*/ 0 h 146"/>
              <a:gd name="T4" fmla="*/ 0 w 160"/>
              <a:gd name="T5" fmla="*/ 0 h 146"/>
              <a:gd name="T6" fmla="*/ 0 w 160"/>
              <a:gd name="T7" fmla="*/ 35 h 146"/>
              <a:gd name="T8" fmla="*/ 0 w 160"/>
              <a:gd name="T9" fmla="*/ 40 h 146"/>
              <a:gd name="T10" fmla="*/ 0 w 160"/>
              <a:gd name="T11" fmla="*/ 146 h 146"/>
              <a:gd name="T12" fmla="*/ 160 w 160"/>
              <a:gd name="T13" fmla="*/ 146 h 146"/>
              <a:gd name="T14" fmla="*/ 160 w 160"/>
              <a:gd name="T15" fmla="*/ 35 h 146"/>
              <a:gd name="T16" fmla="*/ 111 w 160"/>
              <a:gd name="T17" fmla="*/ 35 h 146"/>
              <a:gd name="T18" fmla="*/ 9 w 160"/>
              <a:gd name="T19" fmla="*/ 8 h 146"/>
              <a:gd name="T20" fmla="*/ 103 w 160"/>
              <a:gd name="T21" fmla="*/ 8 h 146"/>
              <a:gd name="T22" fmla="*/ 103 w 160"/>
              <a:gd name="T23" fmla="*/ 35 h 146"/>
              <a:gd name="T24" fmla="*/ 9 w 160"/>
              <a:gd name="T25" fmla="*/ 35 h 146"/>
              <a:gd name="T26" fmla="*/ 9 w 160"/>
              <a:gd name="T27" fmla="*/ 8 h 146"/>
              <a:gd name="T28" fmla="*/ 151 w 160"/>
              <a:gd name="T29" fmla="*/ 138 h 146"/>
              <a:gd name="T30" fmla="*/ 9 w 160"/>
              <a:gd name="T31" fmla="*/ 138 h 146"/>
              <a:gd name="T32" fmla="*/ 9 w 160"/>
              <a:gd name="T33" fmla="*/ 44 h 146"/>
              <a:gd name="T34" fmla="*/ 151 w 160"/>
              <a:gd name="T35" fmla="*/ 44 h 146"/>
              <a:gd name="T36" fmla="*/ 151 w 160"/>
              <a:gd name="T37" fmla="*/ 1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46">
                <a:moveTo>
                  <a:pt x="111" y="35"/>
                </a:moveTo>
                <a:lnTo>
                  <a:pt x="111" y="0"/>
                </a:lnTo>
                <a:lnTo>
                  <a:pt x="0" y="0"/>
                </a:lnTo>
                <a:lnTo>
                  <a:pt x="0" y="35"/>
                </a:lnTo>
                <a:lnTo>
                  <a:pt x="0" y="40"/>
                </a:lnTo>
                <a:lnTo>
                  <a:pt x="0" y="146"/>
                </a:lnTo>
                <a:lnTo>
                  <a:pt x="160" y="146"/>
                </a:lnTo>
                <a:lnTo>
                  <a:pt x="160" y="35"/>
                </a:lnTo>
                <a:lnTo>
                  <a:pt x="111" y="35"/>
                </a:lnTo>
                <a:close/>
                <a:moveTo>
                  <a:pt x="9" y="8"/>
                </a:moveTo>
                <a:lnTo>
                  <a:pt x="103" y="8"/>
                </a:lnTo>
                <a:lnTo>
                  <a:pt x="103" y="35"/>
                </a:lnTo>
                <a:lnTo>
                  <a:pt x="9" y="35"/>
                </a:lnTo>
                <a:lnTo>
                  <a:pt x="9" y="8"/>
                </a:lnTo>
                <a:close/>
                <a:moveTo>
                  <a:pt x="151" y="138"/>
                </a:moveTo>
                <a:lnTo>
                  <a:pt x="9" y="138"/>
                </a:lnTo>
                <a:lnTo>
                  <a:pt x="9" y="44"/>
                </a:lnTo>
                <a:lnTo>
                  <a:pt x="151" y="44"/>
                </a:lnTo>
                <a:lnTo>
                  <a:pt x="151" y="1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60" name="文本框 59"/>
          <p:cNvSpPr txBox="1"/>
          <p:nvPr/>
        </p:nvSpPr>
        <p:spPr>
          <a:xfrm>
            <a:off x="2309065" y="4411332"/>
            <a:ext cx="2427046" cy="338554"/>
          </a:xfrm>
          <a:prstGeom prst="rect">
            <a:avLst/>
          </a:prstGeom>
          <a:noFill/>
        </p:spPr>
        <p:txBody>
          <a:bodyPr wrap="square" rtlCol="0">
            <a:spAutoFit/>
          </a:bodyPr>
          <a:lstStyle/>
          <a:p>
            <a:r>
              <a:rPr lang="en-US" altLang="zh-CN" sz="1600" dirty="0">
                <a:solidFill>
                  <a:schemeClr val="accent2"/>
                </a:solidFill>
                <a:latin typeface="+mj-lt"/>
              </a:rPr>
              <a:t>About Our Company</a:t>
            </a:r>
            <a:endParaRPr lang="zh-CN" altLang="en-US" sz="1600" dirty="0">
              <a:solidFill>
                <a:schemeClr val="accent2"/>
              </a:solidFill>
              <a:latin typeface="+mj-lt"/>
            </a:endParaRPr>
          </a:p>
        </p:txBody>
      </p:sp>
      <p:cxnSp>
        <p:nvCxnSpPr>
          <p:cNvPr id="61" name="直接连接符 60"/>
          <p:cNvCxnSpPr/>
          <p:nvPr/>
        </p:nvCxnSpPr>
        <p:spPr>
          <a:xfrm>
            <a:off x="2382982" y="4712338"/>
            <a:ext cx="7823200"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Freeform 7"/>
          <p:cNvSpPr>
            <a:spLocks/>
          </p:cNvSpPr>
          <p:nvPr/>
        </p:nvSpPr>
        <p:spPr bwMode="auto">
          <a:xfrm>
            <a:off x="10099065" y="4603782"/>
            <a:ext cx="174935" cy="200497"/>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152400" dir="2700000" sx="90000" sy="90000" algn="tl" rotWithShape="0">
              <a:schemeClr val="tx1">
                <a:lumMod val="50000"/>
                <a:lumOff val="50000"/>
                <a:alpha val="9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Tree>
    <p:extLst>
      <p:ext uri="{BB962C8B-B14F-4D97-AF65-F5344CB8AC3E}">
        <p14:creationId xmlns:p14="http://schemas.microsoft.com/office/powerpoint/2010/main" val="312210953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750"/>
                                        <p:tgtEl>
                                          <p:spTgt spid="44"/>
                                        </p:tgtEl>
                                      </p:cBhvr>
                                    </p:animEffect>
                                  </p:childTnLst>
                                </p:cTn>
                              </p:par>
                              <p:par>
                                <p:cTn id="8" presetID="63" presetClass="path" presetSubtype="0" decel="50000" fill="hold" grpId="1" nodeType="withEffect">
                                  <p:stCondLst>
                                    <p:cond delay="0"/>
                                  </p:stCondLst>
                                  <p:childTnLst>
                                    <p:animMotion origin="layout" path="M 0.01523 -3.7037E-6 L -0.10885 -3.7037E-6 " pathEditMode="relative" rAng="0" ptsTypes="AA">
                                      <p:cBhvr>
                                        <p:cTn id="9" dur="750" spd="-100000" fill="hold"/>
                                        <p:tgtEl>
                                          <p:spTgt spid="44"/>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1 -3.7037E-6 L 8.33333E-7 -3.7037E-6 " pathEditMode="relative" rAng="0" ptsTypes="AA">
                                      <p:cBhvr>
                                        <p:cTn id="11" dur="750" fill="hold"/>
                                        <p:tgtEl>
                                          <p:spTgt spid="44"/>
                                        </p:tgtEl>
                                        <p:attrNameLst>
                                          <p:attrName>ppt_x</p:attrName>
                                          <p:attrName>ppt_y</p:attrName>
                                        </p:attrNameLst>
                                      </p:cBhvr>
                                      <p:rCtr x="-807" y="0"/>
                                    </p:animMotion>
                                  </p:childTnLst>
                                </p:cTn>
                              </p:par>
                              <p:par>
                                <p:cTn id="12" presetID="10"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par>
                                <p:cTn id="15" presetID="42" presetClass="path" presetSubtype="0" decel="30000" fill="hold" grpId="1" nodeType="withEffect">
                                  <p:stCondLst>
                                    <p:cond delay="0"/>
                                  </p:stCondLst>
                                  <p:childTnLst>
                                    <p:animMotion origin="layout" path="M 3.125E-6 -0.03981 L 3.125E-6 0.14815 " pathEditMode="relative" rAng="0" ptsTypes="AA">
                                      <p:cBhvr>
                                        <p:cTn id="16" dur="750" spd="-100000" fill="hold"/>
                                        <p:tgtEl>
                                          <p:spTgt spid="46"/>
                                        </p:tgtEl>
                                        <p:attrNameLst>
                                          <p:attrName>ppt_x</p:attrName>
                                          <p:attrName>ppt_y</p:attrName>
                                        </p:attrNameLst>
                                      </p:cBhvr>
                                      <p:rCtr x="0" y="9398"/>
                                    </p:animMotion>
                                  </p:childTnLst>
                                </p:cTn>
                              </p:par>
                              <p:par>
                                <p:cTn id="17" presetID="42" presetClass="path" presetSubtype="0" accel="30000" decel="30000" fill="hold" grpId="2" nodeType="withEffect">
                                  <p:stCondLst>
                                    <p:cond delay="750"/>
                                  </p:stCondLst>
                                  <p:childTnLst>
                                    <p:animMotion origin="layout" path="M 3.125E-6 -0.03981 L 3.125E-6 -3.7037E-6 " pathEditMode="relative" rAng="0" ptsTypes="AA">
                                      <p:cBhvr>
                                        <p:cTn id="18" dur="750" fill="hold"/>
                                        <p:tgtEl>
                                          <p:spTgt spid="46"/>
                                        </p:tgtEl>
                                        <p:attrNameLst>
                                          <p:attrName>ppt_x</p:attrName>
                                          <p:attrName>ppt_y</p:attrName>
                                        </p:attrNameLst>
                                      </p:cBhvr>
                                      <p:rCtr x="0" y="1991"/>
                                    </p:animMotion>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64" presetClass="path" presetSubtype="0" decel="30000" fill="hold" grpId="1" nodeType="withEffect">
                                  <p:stCondLst>
                                    <p:cond delay="0"/>
                                  </p:stCondLst>
                                  <p:childTnLst>
                                    <p:animMotion origin="layout" path="M -4.58333E-6 0.03889 L -4.58333E-6 -0.14814 " pathEditMode="relative" rAng="0" ptsTypes="AA">
                                      <p:cBhvr>
                                        <p:cTn id="23" dur="750" spd="-100000" fill="hold"/>
                                        <p:tgtEl>
                                          <p:spTgt spid="47"/>
                                        </p:tgtEl>
                                        <p:attrNameLst>
                                          <p:attrName>ppt_x</p:attrName>
                                          <p:attrName>ppt_y</p:attrName>
                                        </p:attrNameLst>
                                      </p:cBhvr>
                                      <p:rCtr x="0" y="-9352"/>
                                    </p:animMotion>
                                  </p:childTnLst>
                                </p:cTn>
                              </p:par>
                              <p:par>
                                <p:cTn id="24" presetID="64" presetClass="path" presetSubtype="0" accel="30000" decel="30000" fill="hold" grpId="2" nodeType="withEffect">
                                  <p:stCondLst>
                                    <p:cond delay="750"/>
                                  </p:stCondLst>
                                  <p:childTnLst>
                                    <p:animMotion origin="layout" path="M -4.58333E-6 0.03843 L -4.58333E-6 -3.7037E-6 " pathEditMode="relative" rAng="0" ptsTypes="AA">
                                      <p:cBhvr>
                                        <p:cTn id="25" dur="750" fill="hold"/>
                                        <p:tgtEl>
                                          <p:spTgt spid="47"/>
                                        </p:tgtEl>
                                        <p:attrNameLst>
                                          <p:attrName>ppt_x</p:attrName>
                                          <p:attrName>ppt_y</p:attrName>
                                        </p:attrNameLst>
                                      </p:cBhvr>
                                      <p:rCtr x="0" y="-1921"/>
                                    </p:animMotion>
                                  </p:childTnLst>
                                </p:cTn>
                              </p:par>
                              <p:par>
                                <p:cTn id="26" presetID="10"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750"/>
                                        <p:tgtEl>
                                          <p:spTgt spid="48"/>
                                        </p:tgtEl>
                                      </p:cBhvr>
                                    </p:animEffect>
                                  </p:childTnLst>
                                </p:cTn>
                              </p:par>
                              <p:par>
                                <p:cTn id="29" presetID="63" presetClass="path" presetSubtype="0" decel="50000" fill="hold" grpId="1" nodeType="withEffect">
                                  <p:stCondLst>
                                    <p:cond delay="0"/>
                                  </p:stCondLst>
                                  <p:childTnLst>
                                    <p:animMotion origin="layout" path="M -0.01562 -3.7037E-6 L 0.11081 -3.7037E-6 " pathEditMode="relative" rAng="0" ptsTypes="AA">
                                      <p:cBhvr>
                                        <p:cTn id="30" dur="750" spd="-100000" fill="hold"/>
                                        <p:tgtEl>
                                          <p:spTgt spid="48"/>
                                        </p:tgtEl>
                                        <p:attrNameLst>
                                          <p:attrName>ppt_x</p:attrName>
                                          <p:attrName>ppt_y</p:attrName>
                                        </p:attrNameLst>
                                      </p:cBhvr>
                                      <p:rCtr x="6315" y="0"/>
                                    </p:animMotion>
                                  </p:childTnLst>
                                </p:cTn>
                              </p:par>
                              <p:par>
                                <p:cTn id="31" presetID="35" presetClass="path" presetSubtype="0" accel="50000" decel="50000" fill="hold" grpId="2" nodeType="withEffect">
                                  <p:stCondLst>
                                    <p:cond delay="750"/>
                                  </p:stCondLst>
                                  <p:childTnLst>
                                    <p:animMotion origin="layout" path="M -0.01562 -3.7037E-6 L -2.29167E-6 -3.7037E-6 " pathEditMode="relative" rAng="0" ptsTypes="AA">
                                      <p:cBhvr>
                                        <p:cTn id="32" dur="750" fill="hold"/>
                                        <p:tgtEl>
                                          <p:spTgt spid="48"/>
                                        </p:tgtEl>
                                        <p:attrNameLst>
                                          <p:attrName>ppt_x</p:attrName>
                                          <p:attrName>ppt_y</p:attrName>
                                        </p:attrNameLst>
                                      </p:cBhvr>
                                      <p:rCtr x="781" y="0"/>
                                    </p:animMotion>
                                  </p:childTnLst>
                                </p:cTn>
                              </p:par>
                              <p:par>
                                <p:cTn id="33" presetID="10" presetClass="entr" presetSubtype="0" fill="hold" grpId="0" nodeType="withEffect">
                                  <p:stCondLst>
                                    <p:cond delay="75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35" presetClass="path" presetSubtype="0" accel="50000" decel="50000" fill="hold" grpId="2" nodeType="withEffect">
                                  <p:stCondLst>
                                    <p:cond delay="750"/>
                                  </p:stCondLst>
                                  <p:childTnLst>
                                    <p:animMotion origin="layout" path="M 0.01601 1.11111E-6 L 8.33333E-7 1.11111E-6 " pathEditMode="relative" rAng="0" ptsTypes="AA">
                                      <p:cBhvr>
                                        <p:cTn id="37" dur="750" fill="hold"/>
                                        <p:tgtEl>
                                          <p:spTgt spid="17"/>
                                        </p:tgtEl>
                                        <p:attrNameLst>
                                          <p:attrName>ppt_x</p:attrName>
                                          <p:attrName>ppt_y</p:attrName>
                                        </p:attrNameLst>
                                      </p:cBhvr>
                                      <p:rCtr x="-807" y="0"/>
                                    </p:animMotion>
                                  </p:childTnLst>
                                </p:cTn>
                              </p:par>
                              <p:par>
                                <p:cTn id="38" presetID="10" presetClass="entr" presetSubtype="0" fill="hold" grpId="0" nodeType="withEffect">
                                  <p:stCondLst>
                                    <p:cond delay="75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42" presetClass="path" presetSubtype="0" accel="30000" decel="30000" fill="hold" grpId="2" nodeType="withEffect">
                                  <p:stCondLst>
                                    <p:cond delay="750"/>
                                  </p:stCondLst>
                                  <p:childTnLst>
                                    <p:animMotion origin="layout" path="M 3.125E-6 -0.03982 L 3.125E-6 1.11111E-6 " pathEditMode="relative" rAng="0" ptsTypes="AA">
                                      <p:cBhvr>
                                        <p:cTn id="42" dur="750" fill="hold"/>
                                        <p:tgtEl>
                                          <p:spTgt spid="21"/>
                                        </p:tgtEl>
                                        <p:attrNameLst>
                                          <p:attrName>ppt_x</p:attrName>
                                          <p:attrName>ppt_y</p:attrName>
                                        </p:attrNameLst>
                                      </p:cBhvr>
                                      <p:rCtr x="0" y="1991"/>
                                    </p:animMotion>
                                  </p:childTnLst>
                                </p:cTn>
                              </p:par>
                              <p:par>
                                <p:cTn id="43" presetID="10" presetClass="entr" presetSubtype="0" fill="hold" grpId="0" nodeType="withEffect">
                                  <p:stCondLst>
                                    <p:cond delay="75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64" presetClass="path" presetSubtype="0" accel="30000" decel="30000" fill="hold" grpId="2" nodeType="withEffect">
                                  <p:stCondLst>
                                    <p:cond delay="750"/>
                                  </p:stCondLst>
                                  <p:childTnLst>
                                    <p:animMotion origin="layout" path="M -4.58333E-6 0.03842 L -4.58333E-6 1.11111E-6 " pathEditMode="relative" rAng="0" ptsTypes="AA">
                                      <p:cBhvr>
                                        <p:cTn id="47" dur="750" fill="hold"/>
                                        <p:tgtEl>
                                          <p:spTgt spid="25"/>
                                        </p:tgtEl>
                                        <p:attrNameLst>
                                          <p:attrName>ppt_x</p:attrName>
                                          <p:attrName>ppt_y</p:attrName>
                                        </p:attrNameLst>
                                      </p:cBhvr>
                                      <p:rCtr x="0" y="-1921"/>
                                    </p:animMotion>
                                  </p:childTnLst>
                                </p:cTn>
                              </p:par>
                              <p:par>
                                <p:cTn id="48" presetID="10" presetClass="entr" presetSubtype="0" fill="hold" grpId="0" nodeType="withEffect">
                                  <p:stCondLst>
                                    <p:cond delay="75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35" presetClass="path" presetSubtype="0" accel="50000" decel="50000" fill="hold" grpId="2" nodeType="withEffect">
                                  <p:stCondLst>
                                    <p:cond delay="750"/>
                                  </p:stCondLst>
                                  <p:childTnLst>
                                    <p:animMotion origin="layout" path="M -0.01562 1.11111E-6 L -2.29167E-6 1.11111E-6 " pathEditMode="relative" rAng="0" ptsTypes="AA">
                                      <p:cBhvr>
                                        <p:cTn id="52" dur="750" fill="hold"/>
                                        <p:tgtEl>
                                          <p:spTgt spid="29"/>
                                        </p:tgtEl>
                                        <p:attrNameLst>
                                          <p:attrName>ppt_x</p:attrName>
                                          <p:attrName>ppt_y</p:attrName>
                                        </p:attrNameLst>
                                      </p:cBhvr>
                                      <p:rCtr x="781" y="0"/>
                                    </p:animMotion>
                                  </p:childTnLst>
                                </p:cTn>
                              </p:par>
                              <p:par>
                                <p:cTn id="53" presetID="10" presetClass="entr" presetSubtype="0" fill="hold" grpId="0" nodeType="withEffect">
                                  <p:stCondLst>
                                    <p:cond delay="125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750"/>
                                        <p:tgtEl>
                                          <p:spTgt spid="52"/>
                                        </p:tgtEl>
                                      </p:cBhvr>
                                    </p:animEffect>
                                  </p:childTnLst>
                                </p:cTn>
                              </p:par>
                              <p:par>
                                <p:cTn id="56" presetID="10" presetClass="entr" presetSubtype="0" fill="hold" grpId="0" nodeType="withEffect">
                                  <p:stCondLst>
                                    <p:cond delay="125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750"/>
                                        <p:tgtEl>
                                          <p:spTgt spid="51"/>
                                        </p:tgtEl>
                                      </p:cBhvr>
                                    </p:animEffect>
                                  </p:childTnLst>
                                </p:cTn>
                              </p:par>
                              <p:par>
                                <p:cTn id="59" presetID="10" presetClass="entr" presetSubtype="0" fill="hold" grpId="0" nodeType="withEffect">
                                  <p:stCondLst>
                                    <p:cond delay="125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750"/>
                                        <p:tgtEl>
                                          <p:spTgt spid="49"/>
                                        </p:tgtEl>
                                      </p:cBhvr>
                                    </p:animEffect>
                                  </p:childTnLst>
                                </p:cTn>
                              </p:par>
                              <p:par>
                                <p:cTn id="62" presetID="10" presetClass="entr" presetSubtype="0" fill="hold" grpId="0" nodeType="withEffect">
                                  <p:stCondLst>
                                    <p:cond delay="125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750"/>
                                        <p:tgtEl>
                                          <p:spTgt spid="50"/>
                                        </p:tgtEl>
                                      </p:cBhvr>
                                    </p:animEffect>
                                  </p:childTnLst>
                                </p:cTn>
                              </p:par>
                              <p:par>
                                <p:cTn id="65" presetID="53" presetClass="entr" presetSubtype="16" fill="hold" grpId="0" nodeType="withEffect">
                                  <p:stCondLst>
                                    <p:cond delay="1250"/>
                                  </p:stCondLst>
                                  <p:childTnLst>
                                    <p:set>
                                      <p:cBhvr>
                                        <p:cTn id="66" dur="1" fill="hold">
                                          <p:stCondLst>
                                            <p:cond delay="0"/>
                                          </p:stCondLst>
                                        </p:cTn>
                                        <p:tgtEl>
                                          <p:spTgt spid="58"/>
                                        </p:tgtEl>
                                        <p:attrNameLst>
                                          <p:attrName>style.visibility</p:attrName>
                                        </p:attrNameLst>
                                      </p:cBhvr>
                                      <p:to>
                                        <p:strVal val="visible"/>
                                      </p:to>
                                    </p:set>
                                    <p:anim calcmode="lin" valueType="num">
                                      <p:cBhvr>
                                        <p:cTn id="67" dur="750" fill="hold"/>
                                        <p:tgtEl>
                                          <p:spTgt spid="58"/>
                                        </p:tgtEl>
                                        <p:attrNameLst>
                                          <p:attrName>ppt_w</p:attrName>
                                        </p:attrNameLst>
                                      </p:cBhvr>
                                      <p:tavLst>
                                        <p:tav tm="0">
                                          <p:val>
                                            <p:fltVal val="0"/>
                                          </p:val>
                                        </p:tav>
                                        <p:tav tm="100000">
                                          <p:val>
                                            <p:strVal val="#ppt_w"/>
                                          </p:val>
                                        </p:tav>
                                      </p:tavLst>
                                    </p:anim>
                                    <p:anim calcmode="lin" valueType="num">
                                      <p:cBhvr>
                                        <p:cTn id="68" dur="750" fill="hold"/>
                                        <p:tgtEl>
                                          <p:spTgt spid="58"/>
                                        </p:tgtEl>
                                        <p:attrNameLst>
                                          <p:attrName>ppt_h</p:attrName>
                                        </p:attrNameLst>
                                      </p:cBhvr>
                                      <p:tavLst>
                                        <p:tav tm="0">
                                          <p:val>
                                            <p:fltVal val="0"/>
                                          </p:val>
                                        </p:tav>
                                        <p:tav tm="100000">
                                          <p:val>
                                            <p:strVal val="#ppt_h"/>
                                          </p:val>
                                        </p:tav>
                                      </p:tavLst>
                                    </p:anim>
                                    <p:animEffect transition="in" filter="fade">
                                      <p:cBhvr>
                                        <p:cTn id="69" dur="750"/>
                                        <p:tgtEl>
                                          <p:spTgt spid="58"/>
                                        </p:tgtEl>
                                      </p:cBhvr>
                                    </p:animEffect>
                                  </p:childTnLst>
                                </p:cTn>
                              </p:par>
                              <p:par>
                                <p:cTn id="70" presetID="53" presetClass="entr" presetSubtype="16" fill="hold" grpId="0" nodeType="withEffect">
                                  <p:stCondLst>
                                    <p:cond delay="1250"/>
                                  </p:stCondLst>
                                  <p:childTnLst>
                                    <p:set>
                                      <p:cBhvr>
                                        <p:cTn id="71" dur="1" fill="hold">
                                          <p:stCondLst>
                                            <p:cond delay="0"/>
                                          </p:stCondLst>
                                        </p:cTn>
                                        <p:tgtEl>
                                          <p:spTgt spid="59"/>
                                        </p:tgtEl>
                                        <p:attrNameLst>
                                          <p:attrName>style.visibility</p:attrName>
                                        </p:attrNameLst>
                                      </p:cBhvr>
                                      <p:to>
                                        <p:strVal val="visible"/>
                                      </p:to>
                                    </p:set>
                                    <p:anim calcmode="lin" valueType="num">
                                      <p:cBhvr>
                                        <p:cTn id="72" dur="750" fill="hold"/>
                                        <p:tgtEl>
                                          <p:spTgt spid="59"/>
                                        </p:tgtEl>
                                        <p:attrNameLst>
                                          <p:attrName>ppt_w</p:attrName>
                                        </p:attrNameLst>
                                      </p:cBhvr>
                                      <p:tavLst>
                                        <p:tav tm="0">
                                          <p:val>
                                            <p:fltVal val="0"/>
                                          </p:val>
                                        </p:tav>
                                        <p:tav tm="100000">
                                          <p:val>
                                            <p:strVal val="#ppt_w"/>
                                          </p:val>
                                        </p:tav>
                                      </p:tavLst>
                                    </p:anim>
                                    <p:anim calcmode="lin" valueType="num">
                                      <p:cBhvr>
                                        <p:cTn id="73" dur="750" fill="hold"/>
                                        <p:tgtEl>
                                          <p:spTgt spid="59"/>
                                        </p:tgtEl>
                                        <p:attrNameLst>
                                          <p:attrName>ppt_h</p:attrName>
                                        </p:attrNameLst>
                                      </p:cBhvr>
                                      <p:tavLst>
                                        <p:tav tm="0">
                                          <p:val>
                                            <p:fltVal val="0"/>
                                          </p:val>
                                        </p:tav>
                                        <p:tav tm="100000">
                                          <p:val>
                                            <p:strVal val="#ppt_h"/>
                                          </p:val>
                                        </p:tav>
                                      </p:tavLst>
                                    </p:anim>
                                    <p:animEffect transition="in" filter="fade">
                                      <p:cBhvr>
                                        <p:cTn id="74" dur="750"/>
                                        <p:tgtEl>
                                          <p:spTgt spid="59"/>
                                        </p:tgtEl>
                                      </p:cBhvr>
                                    </p:animEffect>
                                  </p:childTnLst>
                                </p:cTn>
                              </p:par>
                              <p:par>
                                <p:cTn id="75" presetID="22" presetClass="entr" presetSubtype="8" fill="hold" grpId="0" nodeType="withEffect">
                                  <p:stCondLst>
                                    <p:cond delay="1250"/>
                                  </p:stCondLst>
                                  <p:childTnLst>
                                    <p:set>
                                      <p:cBhvr>
                                        <p:cTn id="76" dur="1" fill="hold">
                                          <p:stCondLst>
                                            <p:cond delay="0"/>
                                          </p:stCondLst>
                                        </p:cTn>
                                        <p:tgtEl>
                                          <p:spTgt spid="60"/>
                                        </p:tgtEl>
                                        <p:attrNameLst>
                                          <p:attrName>style.visibility</p:attrName>
                                        </p:attrNameLst>
                                      </p:cBhvr>
                                      <p:to>
                                        <p:strVal val="visible"/>
                                      </p:to>
                                    </p:set>
                                    <p:animEffect transition="in" filter="wipe(left)">
                                      <p:cBhvr>
                                        <p:cTn id="77" dur="750"/>
                                        <p:tgtEl>
                                          <p:spTgt spid="60"/>
                                        </p:tgtEl>
                                      </p:cBhvr>
                                    </p:animEffect>
                                  </p:childTnLst>
                                </p:cTn>
                              </p:par>
                              <p:par>
                                <p:cTn id="78" presetID="22" presetClass="entr" presetSubtype="8" fill="hold" nodeType="withEffect">
                                  <p:stCondLst>
                                    <p:cond delay="1250"/>
                                  </p:stCondLst>
                                  <p:childTnLst>
                                    <p:set>
                                      <p:cBhvr>
                                        <p:cTn id="79" dur="1" fill="hold">
                                          <p:stCondLst>
                                            <p:cond delay="0"/>
                                          </p:stCondLst>
                                        </p:cTn>
                                        <p:tgtEl>
                                          <p:spTgt spid="61"/>
                                        </p:tgtEl>
                                        <p:attrNameLst>
                                          <p:attrName>style.visibility</p:attrName>
                                        </p:attrNameLst>
                                      </p:cBhvr>
                                      <p:to>
                                        <p:strVal val="visible"/>
                                      </p:to>
                                    </p:set>
                                    <p:animEffect transition="in" filter="wipe(left)">
                                      <p:cBhvr>
                                        <p:cTn id="80" dur="1250"/>
                                        <p:tgtEl>
                                          <p:spTgt spid="61"/>
                                        </p:tgtEl>
                                      </p:cBhvr>
                                    </p:animEffect>
                                  </p:childTnLst>
                                </p:cTn>
                              </p:par>
                              <p:par>
                                <p:cTn id="81" presetID="22" presetClass="entr" presetSubtype="8" fill="hold" grpId="0" nodeType="withEffect">
                                  <p:stCondLst>
                                    <p:cond delay="125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1250"/>
                                        <p:tgtEl>
                                          <p:spTgt spid="43"/>
                                        </p:tgtEl>
                                      </p:cBhvr>
                                    </p:animEffect>
                                  </p:childTnLst>
                                </p:cTn>
                              </p:par>
                              <p:par>
                                <p:cTn id="84" presetID="53" presetClass="entr" presetSubtype="16" fill="hold" grpId="0" nodeType="withEffect">
                                  <p:stCondLst>
                                    <p:cond delay="1250"/>
                                  </p:stCondLst>
                                  <p:childTnLst>
                                    <p:set>
                                      <p:cBhvr>
                                        <p:cTn id="85" dur="1" fill="hold">
                                          <p:stCondLst>
                                            <p:cond delay="0"/>
                                          </p:stCondLst>
                                        </p:cTn>
                                        <p:tgtEl>
                                          <p:spTgt spid="62"/>
                                        </p:tgtEl>
                                        <p:attrNameLst>
                                          <p:attrName>style.visibility</p:attrName>
                                        </p:attrNameLst>
                                      </p:cBhvr>
                                      <p:to>
                                        <p:strVal val="visible"/>
                                      </p:to>
                                    </p:set>
                                    <p:anim calcmode="lin" valueType="num">
                                      <p:cBhvr>
                                        <p:cTn id="86" dur="750" fill="hold"/>
                                        <p:tgtEl>
                                          <p:spTgt spid="62"/>
                                        </p:tgtEl>
                                        <p:attrNameLst>
                                          <p:attrName>ppt_w</p:attrName>
                                        </p:attrNameLst>
                                      </p:cBhvr>
                                      <p:tavLst>
                                        <p:tav tm="0">
                                          <p:val>
                                            <p:fltVal val="0"/>
                                          </p:val>
                                        </p:tav>
                                        <p:tav tm="100000">
                                          <p:val>
                                            <p:strVal val="#ppt_w"/>
                                          </p:val>
                                        </p:tav>
                                      </p:tavLst>
                                    </p:anim>
                                    <p:anim calcmode="lin" valueType="num">
                                      <p:cBhvr>
                                        <p:cTn id="87" dur="750" fill="hold"/>
                                        <p:tgtEl>
                                          <p:spTgt spid="62"/>
                                        </p:tgtEl>
                                        <p:attrNameLst>
                                          <p:attrName>ppt_h</p:attrName>
                                        </p:attrNameLst>
                                      </p:cBhvr>
                                      <p:tavLst>
                                        <p:tav tm="0">
                                          <p:val>
                                            <p:fltVal val="0"/>
                                          </p:val>
                                        </p:tav>
                                        <p:tav tm="100000">
                                          <p:val>
                                            <p:strVal val="#ppt_h"/>
                                          </p:val>
                                        </p:tav>
                                      </p:tavLst>
                                    </p:anim>
                                    <p:animEffect transition="in" filter="fade">
                                      <p:cBhvr>
                                        <p:cTn id="88"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46" grpId="0" animBg="1"/>
      <p:bldP spid="46" grpId="1" animBg="1"/>
      <p:bldP spid="46" grpId="2" animBg="1"/>
      <p:bldP spid="47" grpId="0" animBg="1"/>
      <p:bldP spid="47" grpId="1" animBg="1"/>
      <p:bldP spid="47" grpId="2" animBg="1"/>
      <p:bldP spid="48" grpId="0" animBg="1"/>
      <p:bldP spid="48" grpId="1" animBg="1"/>
      <p:bldP spid="48" grpId="2" animBg="1"/>
      <p:bldGraphic spid="17" grpId="0">
        <p:bldAsOne/>
      </p:bldGraphic>
      <p:bldGraphic spid="17" grpId="2">
        <p:bldAsOne/>
      </p:bldGraphic>
      <p:bldGraphic spid="21" grpId="0">
        <p:bldAsOne/>
      </p:bldGraphic>
      <p:bldGraphic spid="21" grpId="2">
        <p:bldAsOne/>
      </p:bldGraphic>
      <p:bldGraphic spid="25" grpId="0">
        <p:bldAsOne/>
      </p:bldGraphic>
      <p:bldGraphic spid="25" grpId="2">
        <p:bldAsOne/>
      </p:bldGraphic>
      <p:bldGraphic spid="29" grpId="0">
        <p:bldAsOne/>
      </p:bldGraphic>
      <p:bldGraphic spid="29" grpId="2">
        <p:bldAsOne/>
      </p:bldGraphic>
      <p:bldP spid="43" grpId="0"/>
      <p:bldP spid="49" grpId="0"/>
      <p:bldP spid="50" grpId="0"/>
      <p:bldP spid="51" grpId="0"/>
      <p:bldP spid="52" grpId="0"/>
      <p:bldP spid="58" grpId="0" animBg="1"/>
      <p:bldP spid="59" grpId="0" animBg="1"/>
      <p:bldP spid="60" grpId="0"/>
      <p:bldP spid="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33"/>
          <p:cNvSpPr/>
          <p:nvPr/>
        </p:nvSpPr>
        <p:spPr>
          <a:xfrm>
            <a:off x="4138586" y="1491753"/>
            <a:ext cx="3935146" cy="3935146"/>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椭圆 32"/>
          <p:cNvSpPr/>
          <p:nvPr/>
        </p:nvSpPr>
        <p:spPr>
          <a:xfrm>
            <a:off x="4188227" y="1531234"/>
            <a:ext cx="3815544" cy="3815544"/>
          </a:xfrm>
          <a:prstGeom prst="ellipse">
            <a:avLst/>
          </a:prstGeom>
          <a:solidFill>
            <a:schemeClr val="bg1">
              <a:lumMod val="9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flipV="1">
            <a:off x="8855903" y="5627341"/>
            <a:ext cx="105358" cy="105358"/>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4248149" y="1591156"/>
            <a:ext cx="3695700" cy="369570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5"/>
          <p:cNvSpPr/>
          <p:nvPr/>
        </p:nvSpPr>
        <p:spPr>
          <a:xfrm>
            <a:off x="6790157" y="1415735"/>
            <a:ext cx="1012723" cy="1012723"/>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文本框 26"/>
          <p:cNvSpPr txBox="1"/>
          <p:nvPr/>
        </p:nvSpPr>
        <p:spPr>
          <a:xfrm>
            <a:off x="5100971" y="2630095"/>
            <a:ext cx="1990056" cy="584775"/>
          </a:xfrm>
          <a:prstGeom prst="rect">
            <a:avLst/>
          </a:prstGeom>
          <a:noFill/>
        </p:spPr>
        <p:txBody>
          <a:bodyPr wrap="square" rtlCol="0">
            <a:spAutoFit/>
          </a:bodyPr>
          <a:lstStyle/>
          <a:p>
            <a:pPr algn="ctr"/>
            <a:r>
              <a:rPr lang="en-US" altLang="zh-CN" sz="3200" dirty="0">
                <a:solidFill>
                  <a:schemeClr val="accent2"/>
                </a:solidFill>
                <a:latin typeface="+mj-lt"/>
              </a:rPr>
              <a:t>Part Two</a:t>
            </a:r>
            <a:endParaRPr lang="zh-CN" altLang="en-US" sz="3200" dirty="0">
              <a:solidFill>
                <a:schemeClr val="accent2"/>
              </a:solidFill>
              <a:latin typeface="+mj-lt"/>
            </a:endParaRPr>
          </a:p>
        </p:txBody>
      </p:sp>
      <p:sp>
        <p:nvSpPr>
          <p:cNvPr id="28" name="矩形 27"/>
          <p:cNvSpPr/>
          <p:nvPr/>
        </p:nvSpPr>
        <p:spPr>
          <a:xfrm>
            <a:off x="4487332" y="3155780"/>
            <a:ext cx="3217334" cy="978729"/>
          </a:xfrm>
          <a:prstGeom prst="rect">
            <a:avLst/>
          </a:prstGeom>
        </p:spPr>
        <p:txBody>
          <a:bodyPr wrap="square">
            <a:spAutoFit/>
          </a:bodyPr>
          <a:lstStyle/>
          <a:p>
            <a:pPr algn="ctr">
              <a:lnSpc>
                <a:spcPct val="120000"/>
              </a:lnSpc>
            </a:pPr>
            <a:r>
              <a:rPr lang="en-US" altLang="zh-CN" sz="1600" dirty="0">
                <a:solidFill>
                  <a:schemeClr val="tx1">
                    <a:lumMod val="75000"/>
                    <a:lumOff val="25000"/>
                  </a:schemeClr>
                </a:solidFill>
              </a:rPr>
              <a:t>The best preparation for tomorrow is doing your best best today.</a:t>
            </a:r>
            <a:endParaRPr lang="zh-CN" altLang="en-US" sz="1600" dirty="0">
              <a:solidFill>
                <a:schemeClr val="tx1">
                  <a:lumMod val="75000"/>
                  <a:lumOff val="25000"/>
                </a:schemeClr>
              </a:solidFill>
            </a:endParaRPr>
          </a:p>
        </p:txBody>
      </p:sp>
      <p:sp>
        <p:nvSpPr>
          <p:cNvPr id="30" name="矩形 29"/>
          <p:cNvSpPr/>
          <p:nvPr/>
        </p:nvSpPr>
        <p:spPr>
          <a:xfrm>
            <a:off x="6908799" y="1615778"/>
            <a:ext cx="780983" cy="707886"/>
          </a:xfrm>
          <a:prstGeom prst="rect">
            <a:avLst/>
          </a:prstGeom>
        </p:spPr>
        <p:txBody>
          <a:bodyPr wrap="none">
            <a:spAutoFit/>
          </a:bodyPr>
          <a:lstStyle/>
          <a:p>
            <a:pPr algn="ctr"/>
            <a:r>
              <a:rPr lang="en-US" altLang="zh-CN" sz="4000" b="1" dirty="0">
                <a:solidFill>
                  <a:schemeClr val="accent2"/>
                </a:solidFill>
              </a:rPr>
              <a:t>02</a:t>
            </a:r>
            <a:endParaRPr lang="zh-CN" altLang="en-US" sz="4000" b="1" dirty="0">
              <a:solidFill>
                <a:schemeClr val="accent2"/>
              </a:solidFill>
            </a:endParaRPr>
          </a:p>
        </p:txBody>
      </p:sp>
      <p:sp>
        <p:nvSpPr>
          <p:cNvPr id="35" name="圆角矩形 34"/>
          <p:cNvSpPr/>
          <p:nvPr/>
        </p:nvSpPr>
        <p:spPr>
          <a:xfrm>
            <a:off x="5931706" y="4253809"/>
            <a:ext cx="348906" cy="6096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6106159" y="4429760"/>
            <a:ext cx="0" cy="782320"/>
          </a:xfrm>
          <a:prstGeom prst="line">
            <a:avLst/>
          </a:prstGeom>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534158" y="3251046"/>
            <a:ext cx="375920" cy="375920"/>
            <a:chOff x="1534158" y="3352646"/>
            <a:chExt cx="375920" cy="375920"/>
          </a:xfrm>
        </p:grpSpPr>
        <p:sp>
          <p:nvSpPr>
            <p:cNvPr id="101" name="椭圆 100"/>
            <p:cNvSpPr/>
            <p:nvPr/>
          </p:nvSpPr>
          <p:spPr>
            <a:xfrm>
              <a:off x="1534158"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2" name="等腰三角形 101"/>
            <p:cNvSpPr/>
            <p:nvPr/>
          </p:nvSpPr>
          <p:spPr>
            <a:xfrm rot="16200000">
              <a:off x="1633052" y="3472583"/>
              <a:ext cx="157811" cy="13604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 name="组合 1"/>
          <p:cNvGrpSpPr/>
          <p:nvPr/>
        </p:nvGrpSpPr>
        <p:grpSpPr>
          <a:xfrm>
            <a:off x="10302240" y="3251046"/>
            <a:ext cx="375920" cy="375920"/>
            <a:chOff x="10302240" y="3352646"/>
            <a:chExt cx="375920" cy="375920"/>
          </a:xfrm>
        </p:grpSpPr>
        <p:sp>
          <p:nvSpPr>
            <p:cNvPr id="98" name="椭圆 97"/>
            <p:cNvSpPr/>
            <p:nvPr/>
          </p:nvSpPr>
          <p:spPr>
            <a:xfrm>
              <a:off x="10302240" y="3352646"/>
              <a:ext cx="375920" cy="375920"/>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3810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3" name="等腰三角形 102"/>
            <p:cNvSpPr/>
            <p:nvPr/>
          </p:nvSpPr>
          <p:spPr>
            <a:xfrm rot="5400000" flipH="1">
              <a:off x="10441775" y="3472584"/>
              <a:ext cx="157811" cy="13604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Tree>
    <p:extLst>
      <p:ext uri="{BB962C8B-B14F-4D97-AF65-F5344CB8AC3E}">
        <p14:creationId xmlns:p14="http://schemas.microsoft.com/office/powerpoint/2010/main" val="423896750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64" presetClass="path" presetSubtype="0" decel="30000" fill="hold" grpId="1" nodeType="withEffect">
                                  <p:stCondLst>
                                    <p:cond delay="0"/>
                                  </p:stCondLst>
                                  <p:childTnLst>
                                    <p:animMotion origin="layout" path="M 0 0.03889 L 0 -0.14815 " pathEditMode="relative" rAng="0" ptsTypes="AA">
                                      <p:cBhvr>
                                        <p:cTn id="9" dur="750" spd="-100000" fill="hold"/>
                                        <p:tgtEl>
                                          <p:spTgt spid="25"/>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0 0.03842 L 0 1.11111E-6 " pathEditMode="relative" rAng="0" ptsTypes="AA">
                                      <p:cBhvr>
                                        <p:cTn id="11" dur="750" fill="hold"/>
                                        <p:tgtEl>
                                          <p:spTgt spid="25"/>
                                        </p:tgtEl>
                                        <p:attrNameLst>
                                          <p:attrName>ppt_x</p:attrName>
                                          <p:attrName>ppt_y</p:attrName>
                                        </p:attrNameLst>
                                      </p:cBhvr>
                                      <p:rCtr x="0" y="-1921"/>
                                    </p:animMotion>
                                  </p:childTnLst>
                                </p:cTn>
                              </p:par>
                              <p:par>
                                <p:cTn id="12" presetID="53" presetClass="entr" presetSubtype="16" fill="hold" grpId="0" nodeType="withEffect">
                                  <p:stCondLst>
                                    <p:cond delay="1250"/>
                                  </p:stCondLst>
                                  <p:childTnLst>
                                    <p:set>
                                      <p:cBhvr>
                                        <p:cTn id="13" dur="1" fill="hold">
                                          <p:stCondLst>
                                            <p:cond delay="0"/>
                                          </p:stCondLst>
                                        </p:cTn>
                                        <p:tgtEl>
                                          <p:spTgt spid="26"/>
                                        </p:tgtEl>
                                        <p:attrNameLst>
                                          <p:attrName>style.visibility</p:attrName>
                                        </p:attrNameLst>
                                      </p:cBhvr>
                                      <p:to>
                                        <p:strVal val="visible"/>
                                      </p:to>
                                    </p:set>
                                    <p:anim calcmode="lin" valueType="num">
                                      <p:cBhvr>
                                        <p:cTn id="14" dur="750" fill="hold"/>
                                        <p:tgtEl>
                                          <p:spTgt spid="26"/>
                                        </p:tgtEl>
                                        <p:attrNameLst>
                                          <p:attrName>ppt_w</p:attrName>
                                        </p:attrNameLst>
                                      </p:cBhvr>
                                      <p:tavLst>
                                        <p:tav tm="0">
                                          <p:val>
                                            <p:fltVal val="0"/>
                                          </p:val>
                                        </p:tav>
                                        <p:tav tm="100000">
                                          <p:val>
                                            <p:strVal val="#ppt_w"/>
                                          </p:val>
                                        </p:tav>
                                      </p:tavLst>
                                    </p:anim>
                                    <p:anim calcmode="lin" valueType="num">
                                      <p:cBhvr>
                                        <p:cTn id="15" dur="750" fill="hold"/>
                                        <p:tgtEl>
                                          <p:spTgt spid="26"/>
                                        </p:tgtEl>
                                        <p:attrNameLst>
                                          <p:attrName>ppt_h</p:attrName>
                                        </p:attrNameLst>
                                      </p:cBhvr>
                                      <p:tavLst>
                                        <p:tav tm="0">
                                          <p:val>
                                            <p:fltVal val="0"/>
                                          </p:val>
                                        </p:tav>
                                        <p:tav tm="100000">
                                          <p:val>
                                            <p:strVal val="#ppt_h"/>
                                          </p:val>
                                        </p:tav>
                                      </p:tavLst>
                                    </p:anim>
                                    <p:animEffect transition="in" filter="fade">
                                      <p:cBhvr>
                                        <p:cTn id="16" dur="750"/>
                                        <p:tgtEl>
                                          <p:spTgt spid="26"/>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750"/>
                                        <p:tgtEl>
                                          <p:spTgt spid="27"/>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750"/>
                                        <p:tgtEl>
                                          <p:spTgt spid="28"/>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750"/>
                                        <p:tgtEl>
                                          <p:spTgt spid="34"/>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750"/>
                                        <p:tgtEl>
                                          <p:spTgt spid="33"/>
                                        </p:tgtEl>
                                      </p:cBhvr>
                                    </p:animEffect>
                                  </p:childTnLst>
                                </p:cTn>
                              </p:par>
                              <p:par>
                                <p:cTn id="29" presetID="53" presetClass="entr" presetSubtype="16" fill="hold" nodeType="withEffect">
                                  <p:stCondLst>
                                    <p:cond delay="1750"/>
                                  </p:stCondLst>
                                  <p:childTnLst>
                                    <p:set>
                                      <p:cBhvr>
                                        <p:cTn id="30" dur="1" fill="hold">
                                          <p:stCondLst>
                                            <p:cond delay="0"/>
                                          </p:stCondLst>
                                        </p:cTn>
                                        <p:tgtEl>
                                          <p:spTgt spid="3"/>
                                        </p:tgtEl>
                                        <p:attrNameLst>
                                          <p:attrName>style.visibility</p:attrName>
                                        </p:attrNameLst>
                                      </p:cBhvr>
                                      <p:to>
                                        <p:strVal val="visible"/>
                                      </p:to>
                                    </p:set>
                                    <p:anim calcmode="lin" valueType="num">
                                      <p:cBhvr>
                                        <p:cTn id="31" dur="750" fill="hold"/>
                                        <p:tgtEl>
                                          <p:spTgt spid="3"/>
                                        </p:tgtEl>
                                        <p:attrNameLst>
                                          <p:attrName>ppt_w</p:attrName>
                                        </p:attrNameLst>
                                      </p:cBhvr>
                                      <p:tavLst>
                                        <p:tav tm="0">
                                          <p:val>
                                            <p:fltVal val="0"/>
                                          </p:val>
                                        </p:tav>
                                        <p:tav tm="100000">
                                          <p:val>
                                            <p:strVal val="#ppt_w"/>
                                          </p:val>
                                        </p:tav>
                                      </p:tavLst>
                                    </p:anim>
                                    <p:anim calcmode="lin" valueType="num">
                                      <p:cBhvr>
                                        <p:cTn id="32" dur="750" fill="hold"/>
                                        <p:tgtEl>
                                          <p:spTgt spid="3"/>
                                        </p:tgtEl>
                                        <p:attrNameLst>
                                          <p:attrName>ppt_h</p:attrName>
                                        </p:attrNameLst>
                                      </p:cBhvr>
                                      <p:tavLst>
                                        <p:tav tm="0">
                                          <p:val>
                                            <p:fltVal val="0"/>
                                          </p:val>
                                        </p:tav>
                                        <p:tav tm="100000">
                                          <p:val>
                                            <p:strVal val="#ppt_h"/>
                                          </p:val>
                                        </p:tav>
                                      </p:tavLst>
                                    </p:anim>
                                    <p:animEffect transition="in" filter="fade">
                                      <p:cBhvr>
                                        <p:cTn id="33" dur="750"/>
                                        <p:tgtEl>
                                          <p:spTgt spid="3"/>
                                        </p:tgtEl>
                                      </p:cBhvr>
                                    </p:animEffect>
                                  </p:childTnLst>
                                </p:cTn>
                              </p:par>
                              <p:par>
                                <p:cTn id="34" presetID="53" presetClass="entr" presetSubtype="16" fill="hold" nodeType="withEffect">
                                  <p:stCondLst>
                                    <p:cond delay="1750"/>
                                  </p:stCondLst>
                                  <p:childTnLst>
                                    <p:set>
                                      <p:cBhvr>
                                        <p:cTn id="35" dur="1" fill="hold">
                                          <p:stCondLst>
                                            <p:cond delay="0"/>
                                          </p:stCondLst>
                                        </p:cTn>
                                        <p:tgtEl>
                                          <p:spTgt spid="2"/>
                                        </p:tgtEl>
                                        <p:attrNameLst>
                                          <p:attrName>style.visibility</p:attrName>
                                        </p:attrNameLst>
                                      </p:cBhvr>
                                      <p:to>
                                        <p:strVal val="visible"/>
                                      </p:to>
                                    </p:set>
                                    <p:anim calcmode="lin" valueType="num">
                                      <p:cBhvr>
                                        <p:cTn id="36" dur="750" fill="hold"/>
                                        <p:tgtEl>
                                          <p:spTgt spid="2"/>
                                        </p:tgtEl>
                                        <p:attrNameLst>
                                          <p:attrName>ppt_w</p:attrName>
                                        </p:attrNameLst>
                                      </p:cBhvr>
                                      <p:tavLst>
                                        <p:tav tm="0">
                                          <p:val>
                                            <p:fltVal val="0"/>
                                          </p:val>
                                        </p:tav>
                                        <p:tav tm="100000">
                                          <p:val>
                                            <p:strVal val="#ppt_w"/>
                                          </p:val>
                                        </p:tav>
                                      </p:tavLst>
                                    </p:anim>
                                    <p:anim calcmode="lin" valueType="num">
                                      <p:cBhvr>
                                        <p:cTn id="37" dur="750" fill="hold"/>
                                        <p:tgtEl>
                                          <p:spTgt spid="2"/>
                                        </p:tgtEl>
                                        <p:attrNameLst>
                                          <p:attrName>ppt_h</p:attrName>
                                        </p:attrNameLst>
                                      </p:cBhvr>
                                      <p:tavLst>
                                        <p:tav tm="0">
                                          <p:val>
                                            <p:fltVal val="0"/>
                                          </p:val>
                                        </p:tav>
                                        <p:tav tm="100000">
                                          <p:val>
                                            <p:strVal val="#ppt_h"/>
                                          </p:val>
                                        </p:tav>
                                      </p:tavLst>
                                    </p:anim>
                                    <p:animEffect transition="in" filter="fade">
                                      <p:cBhvr>
                                        <p:cTn id="38" dur="750"/>
                                        <p:tgtEl>
                                          <p:spTgt spid="2"/>
                                        </p:tgtEl>
                                      </p:cBhvr>
                                    </p:animEffect>
                                  </p:childTnLst>
                                </p:cTn>
                              </p:par>
                              <p:par>
                                <p:cTn id="39" presetID="22" presetClass="entr" presetSubtype="4" fill="hold" nodeType="withEffect">
                                  <p:stCondLst>
                                    <p:cond delay="1750"/>
                                  </p:stCondLst>
                                  <p:childTnLst>
                                    <p:set>
                                      <p:cBhvr>
                                        <p:cTn id="40" dur="1" fill="hold">
                                          <p:stCondLst>
                                            <p:cond delay="0"/>
                                          </p:stCondLst>
                                        </p:cTn>
                                        <p:tgtEl>
                                          <p:spTgt spid="37"/>
                                        </p:tgtEl>
                                        <p:attrNameLst>
                                          <p:attrName>style.visibility</p:attrName>
                                        </p:attrNameLst>
                                      </p:cBhvr>
                                      <p:to>
                                        <p:strVal val="visible"/>
                                      </p:to>
                                    </p:set>
                                    <p:animEffect transition="in" filter="wipe(down)">
                                      <p:cBhvr>
                                        <p:cTn id="41" dur="750"/>
                                        <p:tgtEl>
                                          <p:spTgt spid="37"/>
                                        </p:tgtEl>
                                      </p:cBhvr>
                                    </p:animEffect>
                                  </p:childTnLst>
                                </p:cTn>
                              </p:par>
                              <p:par>
                                <p:cTn id="42" presetID="53" presetClass="entr" presetSubtype="16" fill="hold" grpId="0" nodeType="withEffect">
                                  <p:stCondLst>
                                    <p:cond delay="1750"/>
                                  </p:stCondLst>
                                  <p:childTnLst>
                                    <p:set>
                                      <p:cBhvr>
                                        <p:cTn id="43" dur="1" fill="hold">
                                          <p:stCondLst>
                                            <p:cond delay="0"/>
                                          </p:stCondLst>
                                        </p:cTn>
                                        <p:tgtEl>
                                          <p:spTgt spid="35"/>
                                        </p:tgtEl>
                                        <p:attrNameLst>
                                          <p:attrName>style.visibility</p:attrName>
                                        </p:attrNameLst>
                                      </p:cBhvr>
                                      <p:to>
                                        <p:strVal val="visible"/>
                                      </p:to>
                                    </p:set>
                                    <p:anim calcmode="lin" valueType="num">
                                      <p:cBhvr>
                                        <p:cTn id="44" dur="750" fill="hold"/>
                                        <p:tgtEl>
                                          <p:spTgt spid="35"/>
                                        </p:tgtEl>
                                        <p:attrNameLst>
                                          <p:attrName>ppt_w</p:attrName>
                                        </p:attrNameLst>
                                      </p:cBhvr>
                                      <p:tavLst>
                                        <p:tav tm="0">
                                          <p:val>
                                            <p:fltVal val="0"/>
                                          </p:val>
                                        </p:tav>
                                        <p:tav tm="100000">
                                          <p:val>
                                            <p:strVal val="#ppt_w"/>
                                          </p:val>
                                        </p:tav>
                                      </p:tavLst>
                                    </p:anim>
                                    <p:anim calcmode="lin" valueType="num">
                                      <p:cBhvr>
                                        <p:cTn id="45" dur="750" fill="hold"/>
                                        <p:tgtEl>
                                          <p:spTgt spid="35"/>
                                        </p:tgtEl>
                                        <p:attrNameLst>
                                          <p:attrName>ppt_h</p:attrName>
                                        </p:attrNameLst>
                                      </p:cBhvr>
                                      <p:tavLst>
                                        <p:tav tm="0">
                                          <p:val>
                                            <p:fltVal val="0"/>
                                          </p:val>
                                        </p:tav>
                                        <p:tav tm="100000">
                                          <p:val>
                                            <p:strVal val="#ppt_h"/>
                                          </p:val>
                                        </p:tav>
                                      </p:tavLst>
                                    </p:anim>
                                    <p:animEffect transition="in" filter="fade">
                                      <p:cBhvr>
                                        <p:cTn id="46" dur="750"/>
                                        <p:tgtEl>
                                          <p:spTgt spid="35"/>
                                        </p:tgtEl>
                                      </p:cBhvr>
                                    </p:animEffect>
                                  </p:childTnLst>
                                </p:cTn>
                              </p:par>
                              <p:par>
                                <p:cTn id="47" presetID="53" presetClass="entr" presetSubtype="16" fill="hold" grpId="0" nodeType="withEffect">
                                  <p:stCondLst>
                                    <p:cond delay="1750"/>
                                  </p:stCondLst>
                                  <p:childTnLst>
                                    <p:set>
                                      <p:cBhvr>
                                        <p:cTn id="48" dur="1" fill="hold">
                                          <p:stCondLst>
                                            <p:cond delay="0"/>
                                          </p:stCondLst>
                                        </p:cTn>
                                        <p:tgtEl>
                                          <p:spTgt spid="30"/>
                                        </p:tgtEl>
                                        <p:attrNameLst>
                                          <p:attrName>style.visibility</p:attrName>
                                        </p:attrNameLst>
                                      </p:cBhvr>
                                      <p:to>
                                        <p:strVal val="visible"/>
                                      </p:to>
                                    </p:set>
                                    <p:anim calcmode="lin" valueType="num">
                                      <p:cBhvr>
                                        <p:cTn id="49" dur="750" fill="hold"/>
                                        <p:tgtEl>
                                          <p:spTgt spid="30"/>
                                        </p:tgtEl>
                                        <p:attrNameLst>
                                          <p:attrName>ppt_w</p:attrName>
                                        </p:attrNameLst>
                                      </p:cBhvr>
                                      <p:tavLst>
                                        <p:tav tm="0">
                                          <p:val>
                                            <p:fltVal val="0"/>
                                          </p:val>
                                        </p:tav>
                                        <p:tav tm="100000">
                                          <p:val>
                                            <p:strVal val="#ppt_w"/>
                                          </p:val>
                                        </p:tav>
                                      </p:tavLst>
                                    </p:anim>
                                    <p:anim calcmode="lin" valueType="num">
                                      <p:cBhvr>
                                        <p:cTn id="50" dur="750" fill="hold"/>
                                        <p:tgtEl>
                                          <p:spTgt spid="30"/>
                                        </p:tgtEl>
                                        <p:attrNameLst>
                                          <p:attrName>ppt_h</p:attrName>
                                        </p:attrNameLst>
                                      </p:cBhvr>
                                      <p:tavLst>
                                        <p:tav tm="0">
                                          <p:val>
                                            <p:fltVal val="0"/>
                                          </p:val>
                                        </p:tav>
                                        <p:tav tm="100000">
                                          <p:val>
                                            <p:strVal val="#ppt_h"/>
                                          </p:val>
                                        </p:tav>
                                      </p:tavLst>
                                    </p:anim>
                                    <p:animEffect transition="in" filter="fade">
                                      <p:cBhvr>
                                        <p:cTn id="51"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25" grpId="0" animBg="1"/>
      <p:bldP spid="25" grpId="1" animBg="1"/>
      <p:bldP spid="25" grpId="2" animBg="1"/>
      <p:bldP spid="26" grpId="0" animBg="1"/>
      <p:bldP spid="27" grpId="0"/>
      <p:bldP spid="28" grpId="0"/>
      <p:bldP spid="30" grpId="0"/>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4c7732435421dbf6a6252843a45f9a13ab19dc0"/>
  <p:tag name="ISPRING_ULTRA_SCORM_COURSE_ID" val="B054600D-DC16-4D5C-B0BF-E3568BFB138A"/>
  <p:tag name="ISPRING_SCORM_RATE_SLIDES" val="1"/>
  <p:tag name="ISPRINGONLINEFOLDERID" val="0"/>
  <p:tag name="ISPRINGONLINEFOLDERPATH" val="Content List"/>
  <p:tag name="ISPRINGCLOUDFOLDERID" val="0"/>
  <p:tag name="ISPRINGCLOUDFOLDERPATH" val="Repository"/>
  <p:tag name="ISPRING_PLAYERS_CUSTOMIZATION" val="UEsDBBQAAgAIAF26w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dusFI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XbrBSCyqiduxAgAAVAoAACEAAAB1bml2ZXJzYWwvZmxhc2hfc2tpbl9zZXR0aW5ncy54bWyVVm1P2zAQ/r5fUXXfCXstk0wlKJ2ExAYaiO9Ock2sOnZkO2X99/MrsdukzXpCqu+ex3e+t4LklrDlh9kMFZxy8QxKEVZJowm6GSmv53mnFGcXBWcKmLpgXDSYzpcff9oPyizyHIvvQEzlbHABvZuF/UyheB/fFkbGCAVvWsz2D7ziFzkutpXgHSvPhlbvWxCUsK1GXv5YrNajDiiR6l5Bk8S0vjIyjdIKkBJMSN/XRs6yKM6BBk+X9jOR07s6/foD2o5Ioizt5pORMVqLK0iTfHVjZBzP9O1pVRZGThMU/FUa+uWzkVEoxXsQ6eV3X42MMnjbtf/TI63glUloyjldxHcO5bjU42eiujRylmAeZBydrYJPj33rXQTyX+O5R2ZcBadPJq8HC8EUPaewVKIDlIWTs8mavz12Ss8HLDeYSg2IVT3oSQf9hDsZrkl1Pe4PvBFWRiCv6BGvnHYNrFy8ETDV9/jV6tauiji+d10UoICdV0YR9soe+Vun9QgZKXvkMyUlPDK6P4IfWhwnlPgW+2Kezr62AsP6GPIVTsFqPD2YwZWRa68ImIaXsJQmnBfSgKkayqzOhZQdxYQY3pEKK8LZL4PL9/YxEmUHBt9pw32FFFEUhtrNxqiXdFwve0670VvTdnQ/Cv3j3Hmm9A6/nmOlcFE3+kdJzmeedz2398yzYYpZkxoP4p5t+FRSg8UWxAvndLIfxhVMBnM3XGNwlEVZQNlwnpG/ZKgArGtyEGtdNwKhcVKdw9Wkqqn+U68E3qBMCSNGx1S1vo5h8t6XkcI3AWBR1KFr3cFZmo4qQmEHYfYjhX3w2MuQ1F061nA36gE2Km45r5nUk35V9K0S41LDAOFVxzXMcJbzW1jhXNqXJZMflnA/+slaDtvMtF7s3Sl8KyU3a/txCrXS/Df5D1BLAwQUAAIACABdusFImMCOJccDAAA9EAAAJgAAAHVuaXZlcnNhbC9odG1sX3B1Ymxpc2hpbmdfc2V0dGluZ3MueG1s1Vdtbxo5EP7Or7D21I9lk75cUrQQRclGQaXAwaYvOp0isx5YX7z2du2F0k/3a+6H3S+5MQYSSpKaNmnvhCKy45lnZp6Z8bDR0adckCmUmivZDPbrewEBmSrG5aQZXCRnTw8Dog2VjAoloRlIFZCjVi0qqpHgOhuCMaiqCcJI3ShMM8iMKRphOJvN6lwXpT1VojKIr+upysOiBA3SQBkWgs7xy8wL0MESwQMA/3Ill2atWo2QyCG9UawSQDjDyCW3SVFxbnIRhE5rRNOrSakqyU6UUCUpJ6Nm8Mvhsf2sdBzSKc9BWkp0C4VWbBqUMW6DoGLIPwPJgE8yjPbgRUBmnJmsGTzfe2ZhUD3chlmAu9SphTlRyIE0S/wcDGXUUPfoHBr4ZPRK4ERsLmnO0wRPiM2/GZwml8NO+zS+7PaSeHh5nrzpuBh2MEri98kORkk76cS76PvCn3/ox4NOu/v6Mun1Okm7f22FjG4QEoWbjEXIrKrKFNaERSar8pGkXGCPfkGjBoNdLmg5gUSdcazimAoNAfmzgMlvFRXczHEY9nAYrgCKY11Aaga2bM3AlBUE13AOEAPDWq574uWrdU8cHG6kHjrv12ndGmVEjaFphs2DskVoUXhTtFIbK7mRmn0mIyXYOqExsiwwl+OSUxEQbjC3dH1qLAPmjAvk39ru18fSbCWXZrTUGxyuebStnLZ+7yoD+g+XnBPdpfpOVYKRuaqI4FdAjCJYuCrH/zIgN8eDjEuVL6SCakO04AzIlMMM2JGPow/oIq/QEm+LQoBxHj5W/DMZwViViAt0incLyrl2+PWdgAuq9TUoXcX4xDV9u3sav39iE6RsSmW6IzhWG/LCPAo+nROpzMoO6UhppWFRFMbZ4swnt/q3l0HzvBKuzA9djBvQj1iSx/GyS2G+GoG324xOF4Noh2sBjSPIsSQOEw9SvBm4rMAXMKWSKCnmhKZ4H2s71lOuKo0SN8AOWn97hM6ecLl4muCqR48lg9ILcm//2fMXL389OHzVqIf//PX303uNlpuqL6h151bVyZ2r0M/qi4X4FaN71uKW7Zkqc9uobMvp7at+uZK2r/gotAvh9t2yWIE/ZrUM4+PByTkZxMOLTjJs+JS3q3CSTJphg4ztbz0fm95FggTHXvCWRx/F/iB+6wWIJfGaBD+33Z5Xwq99tAZuN/dv7GWvEPAun7i7CW9zwXOODfm/mMy7huT7h/qHDOb9P/rc2D7UYAIt0wxr9Gh1/flX2YMS9l/iwD2tX6U23p2i8Na31BrKN1/5W7V/AVBLAwQUAAIACABdusFI+GKxa4QBAAD/BQAAHwAAAHVuaXZlcnNhbC9odG1sX3NraW5fc2V0dGluZ3MuanONlE1vwjAMhu/8iqq7Toh9lu2GBpMmcZi03aYdQjGlIk2iJO3oEP99OOWjad1BfGnePn0du3I2vWC3wjgMnoONe3b7d3/vNEDN6hyufZ136BnqoeHpHD7TDHgqIGwgxeHTo7w9EZRxKJzprPxAW1PzCyW+WTBu6rgiLDShGUIrCO2H0NZU4l+vsn1VVUW1Ns9ya6Xox1JYELYvpM6YY8KrV7fqBTZgWYA+gy5YDJ5p5FYXeXJ8iDDqXCwzxUQ5lYnsz1i8SrTMxbwr/7JUoHc/fFUBg6foZeLZ8dTYNwtZM/FkiNFNKg3GwD7v4wSDhDmbAa/5Dtz6B/WM2wU16CI1qT3QoxuMOq1YAq0uDUcYPiZ2Xq1uRhhtzsLaVsTdLYZHcFaCblmN7zE8UKpcXfADlZYJdqSFtnt+RLlk81Qk+9QDDJLDw6JtV/dOhbrjj0NvhGRjhJbERGZdF8cFU2/JwTWNrFNq5jklCkqURGJFgQV5Gtu8RnD/FXyfO0txFCu73vYPUEsDBBQAAgAIAF26wU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F26wUibbXtbYAAAAGUAAAAcAAAAdW5pdmVyc2FsL2xvY2FsX3NldHRpbmdzLnhtbA3KOw6DMAwA0J1TWN5bYOtAYGNkAQ5gBQsh+YNIhMrtyfaG1w1/Fbj5SodbwPbbILBF3w7bA67L+PkhpEy2kbhxQHOEoa868Ugyc84lJjiFHr4W1oLME2mZ0VXZsO6rF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dusFIYv5fY8oIAADwPQAAKQAAAHVuaXZlcnNhbC9za2luX2N1c3RvbWl6YXRpb25fc2V0dGluZ3MueG1s7Rtrb6PK9fv9FSNXV7qVqviBX6m8rjCME7QO9jUk2W1VWdhMYhRgfGHsXV/5Q39Nf1h/Sc8MEINjO5CklbYlbFbLmfOa85zhaHvhk+Mr65BRz/ndYg71DcKY4z+G/Z8Q6i2oS4NJQELCwuoecu/4Nv2m+Q+UwwAaMsu3rcBW+GrYr6Gh+EHdjtxVu/DWHDQbqNPEDdxFKm4psHYpqZeSAmtqo670qgcsIr4BWRCfHefaq2ZWXxJofkgCpvk2+d6XstjppewOrgLLdgAv7Leb/NklUndqkz+oWW91WnjXkCVJaiOlpdbV2q7TuezIdYRrzVZN2g26DakhoXqrVb9s7+qdRkuCt+FlG7g08WUbNTvNZkPdNXADqJEsD9SGsutIl/W6DNJw91LZDYeDTq2G6vW61FR3rbY0HNQQYEvAQ5a63ICSKg2k9k4eyPWuhIbKcDBs7rCK20oLdRu4XavtmoOBVKvtjbvfXdpce2ju7STmfIXhURccXeWxVT0SXL3FOggA2STeyrUYQb7lkU+VBfU84lfimBTxm2AkqmShERDAnL4vQtpnIuDRLwu62v6xVxUrCZpQJZ0LaThy7E+V+Zox6l8sqM+A1YVPA89yK/0/ROESbyYPJd2QoAjdg7Uge3Ed8ZOXLJYFIQzPOSIw8MrytyP6SC/m1uLpMaBr386l5nK7IoHr+E+AXbvsKPisINcJmcaIl9EPd/mTn2wF/gwJV6+N+ZOL0rXmxE0k1sRPAbq9yNctckC6cUKHCVK5zp9zpCvrkWQd0JX5c57GBylZr3X48zoRI98ZoEs84xtn0V1rS4KskKhCnqWiq/WqaDytAvrIjZ2le93Rz3QuhYLjP3INa/zJRcQ3yAXm8lJsNrF/9QAxfj2sJT0PpIBz08UlBgmWk8FMGd9MZP3rbDS+Gs8G2lWlr0RZiXha/tJod7/XW22oXDFdTk7GjTwaZXkhwaxVy8dLN6fj0QwY4tFMx1/MSp//XZh0fGuONB1X+vE/CjOYTPFdpc//zkN6O51i3ZwZI03FM82Y6WNT2GWETaxW+l/pGi2tDUGMoo1DviG2JAjKsxMQFLqOLRZ4yXb8NckhTx3fyJo+m2LDnGqKqY31St+gQbD9k+BsrdkSgmdphch2QmvuEluIhRAR66t0h4I/bOkAJvUsx7/II30q32v61cwcj0fGDOtqAqn0sW8jNbC4pOKMprKBp8AjsKB1v418JqJPcECy6xZmcq1dXY/g1+SKXDuPSxd+2Ru0mWBwyYT4OQghcPAUos4w7sdTldsQBCILraww/EYDOxM0adfl4K3pyhhCUzFT/E3OJuENjnf8BYQOWbAc/G6wYchXeDYYf4EYh9wcFyQaf4aU/FyQ6Cs2IIewkYNMl++0K5lnBE/DJEGSHFxYPN7dLbIWC6Dj1tw4dB0ChFsY0kRkY3hRWJKBf70FR2ry6ES2R4zB2OLt0dkQUCWwoc3lkAVlSMEqj65fb7W/zoayNsLqDMJNHd/PTFEluVDP2iKfMmTZG8tfEDQnC2sNmbCFNduxxRr3vFDht7XzO7JYXH9+jkuXruIvP79BpUzBO6IZnJdBGBxTVuw16dxs8Q7eqAiP9ZNa5DHAm1UwFKzLU238MS4KHW/tRlX6Ixz1rFxRZ72qx/vtld9t/wFljKgEDzSoaAOHFiLC0Il5y4Hm6RYi1PQhiIsvi1Dw+aW0EAN9HPPQKXoHmzuwXEaRO7BoMRb3eGBoJhy27smc3z5yEItcjbx23N/8jugSuJM/p+qcPFA4L7nE2kQHGehdwv15vJw6KmVai6mZI1BcB56PUVABV9fx+B0qH9vbG5yYIuoGmf3c07Vri+x2nSfREcDOa4+8PIc9BNQTUNcKk7iOmtJf3qlItMVpJHdS7ADxnKC5fZXKz3d5zMDyVLmeKbKuYH6j4Pns5qeD7OA2GZnGbCQPOAdIE89iiyV04Qd+z8vPK7oRqHgoA7948waxgsXyX//4Z342B/pEUBRD/1yUDyQ/r5r4md/fdMpI+PccfEx5kCUVLzkJ4wtVQpr/fmVqEKAfcmWxorbkUY9/4solGlIgdqNsmrJyfQNZYoikoOsAzoIFmdzI089Q+MRZv9K/sYInKJwmpW5RRsLyPDZZYR32V9w1cx2fFCR/dyfimze1yUxWVXH3hxx1ncVT1H5tuMDEn/mQSx+L8FOuZR2q8wFLYjusOE/R3JKqBSUhet8XhM3RXvcM2H9QcS2o4SzzfcZnAXUn/MvWy0+5gMA/xEEY91nAr/TJWxojXNJvse/6D5YbAloadIg6AR0m/LAYs8zCDrGnPHfsNN8Ycoh4R13oC0q0nRTrLPyQSlEG4stvWsAz7IXmcM2Kl1Kq74GH+Dr5zl7gp4CH+AbvKWO4173U6XApTZp8jhtYQRqex3eAQ3xRpWKc5C2LwzUY8c+yYWojMSCL6VGb9EVvNB2PxOnMYWmFqyc07vnPx5cbTjPfim2HfOyQWdiHb/V8/PaYw1xyOrjFPiAF06YW78cyIMY5lgLR+ODQGBEUse2KfKrARcRaLHmlDyso5vGpws0ZTWhO0a2SesbLWYpSaHOe1BP1XJTzQiJ9XsWLiaJRsp8n6lVf2KlXPeehXsz2tAP9tTcnAYYYcKDKxR7KAtPoy+RT2J04kR7QnVhNM2BL4O3DHSnJhBQgE1jiWJVkS/SSXoezJXNcsiFJqUoBUsY5v/9eCNlxPrhlNiIPLB3eMaRwFsS1bh+L2RqYgp+kEjeytJCDlYJJx6x5KHZ/pFolzWev45F2lJRpHu7pCk3ZgderR0QB7inr96rpNgs16siU9ezoNZrcltPWctpaTlvLaesPM239qRy3luPWctxajlvLcWs5bi3HreW4tRy3luPWctxajlvLcWs5bi3HreW4tRy3/iDj1j3q/8+0dU9UDlv/N4etOeaYHz5tzUH4w45bo/AsPG2NyMpha6Fh67Gp6cdPW093nY8dtqa0+i9MWw9hQAr8Tv6n7n8DUEsDBBQAAgAIAGG6wUgugG8OhCsAAGRrAAAXAAAAdW5pdmVyc2FsL3VuaXZlcnNhbC5wbmftfQk0lO3/dwpJCnnIFEaJnpIwKmSPqCx5kn03RAlNU9YZE8qSyShPRhEtjyTrlPWxjMIM0Uxa7FlmkixjGjJjmeWdaVXx+7/nvO857++8R+fEcc99X9f3+n6++3Xd30mwtjJbJ7xJeMWKFesOHzI5tmIFP2jFipVXhAS5V14Omf/L/cUHPWZ2YEUhQWaE+we/r5Gl0YoVGNRapqcA9+81Zw45QlesWF/P+8+HD3rgvWLFqdnDJkbHQ90obwPyYB2OBh+rldwvqBp+SBHe1LD9mu9W2tXYh6HpL6X+7tz6x71G4S2SpX4KDpfbhPr+8bqz6bJi9x7R7m4naExZgmV+a//YR3eIb8gJust8/hjzRMGU9plDkb7tfRrzN4naHY79pScIxnGN+PSg2rCZUXts+MwkGgubmr2kCnuSs0mtbsUqkYU/6m5t8qs08f7jqu0uA7lTnJkOBKtDB259YMMW8Z9v5P5w8ZIHJdIhEt7V9G7/AyIjm36/oyCqaTeJfKe8L3zsFPCdYi5S/aWOoLTHBb4FPybioprU5C53pIc+peIlJsLouho/j4I8LQ9CxrnBaAeNYguMf51D7cy04Nb6UL9323Bg9DbQrx9iRYRA2wLtsypm75zDRv4ZVqvX/9PnhAvyxslbmn4mSdrDQ3pVtIhD3JOd168/+2VMIRA/IFrk11XEqss3XTgvnX/Nvln5Zz78NsHt13Xo2k/Z9f5FNcEz9HIs/OOdlTtvr6Q9lo9UaiDG6j35W974VbeAr+g+/CErwNcHo+Z9B7LYI1nrg2qmU2+kCz+4IAw7KkDyNWYim+iCRrHyCleUEltn5hlrE4d7oYSv0z+vQzDxiLTa3AvCD+qahRuI8aeJYt5CoJd+j5qQjESR72xArEvDfr7JTuCR3gEuvWLeC9ZgfcLDfyU5WNKaT1LM2++Aj+WfiS0z81WTpEpG71ewDDU8Lt/nLcNZsokuogPiB0aLLmDPM5HTlh69hbwbokUsH+Sv8YEAghRjv/Ok7g9LgeOGAmU7kymSwd5C+vzABTz8G9B5s67ClXcDP+CmtaPEMxKoT1jkh9AG5Pj1z+A016tWf3z63JfJmSQ798+1P+9wDx/JfuyO6unRTmJpEl5N+MKBLRLl4J6Odo7+9DSUAZ9gBzrr4PPq/uQSLbwI0eO3DsFHbbL26zI/1scxqof1qHOwyebt/do+/PyQ+fk+Rm3I2+dzY5D5Od0WBH4mJyty7oQFk/HaTOf+2z42a/wxsXYs2YacpBcLZZSXByfZRLXtlG96cfHZTWspNM3O48dcdIsHWxviDyP4AeptQVkqnX5PnmQbmSKDhkPfXTULJLAaJI5WT5V2SkLS5RXk7MdHHVbLjCFUi7JZCJcYUckK6hIL8N7uJ76zpI40O5yF6BikUYW2bEXGo8xjkEOHuyeQ5y+c4Q336mxOU64soMtJumglI3sBQAI/AJLXEfevUndywOjXUh74USMgzebmD2OQ9LTuedcMYVBSjb1pmT4urw65JCGuAb4Nc3DV7rBUnZ2FPmamPTteykHf64EeTau7CZzI56qJxE7/A44uOOcoz+/K0mT1r6kIiLQJiGDS0tE1JdYKbARLDhDs7b1XGuG+hLQ0WTU4iRVHrnqudbT6zokIDpKeY180mK1I6+yOiChB35BZC3pUquYmMGG+hDxlJnROqibuQqGwex6t393dokXS0+g22xwyfjTdrrrLt6q/LL0hHT4R1i4LzVJeQmI1tBOt71KqQz+1mYmK6zcgerK8XWOlVNL8+PCT/Xh2yYhdctuB+CFEed+8V9gVCkSu5ypkojdi9J20ZNoSGHhQTZTd9j8SUXSyFnd3R+SHHDBJO7OrIZ5MIv6DC0N7HoKxunyzambnMER6jm1PAIXdwUkqwrMyN4VwRx57pyWZdmdll5unWeyA8ccnPyyU4Y0ogJJjoZHA8dtli898O3iOPM7VXY3j8j3K401iMCH9BfbvTw21+m0te7km6bWdYfKdNdf33tm1m1xQ94Mfr60QGVz99YgV9o64JAuIFn2yeoGR9BE8keZdKShpHdUtLATac+eR0t+NPtWS0t8FKKp7BPU474Jwq3XU6aJiBeOPW2YW2tPWOpGUXR23V+60duYzilU63n7xUQWyfGX9D/ulw4JwrVcUYAmBSfO8NrSJa11OKS+unKdyDAhc26VmLPCo5mmSyJO4gZgftj8KtErD4pFLjPADw4DF5cmQ8gnfZWsocOKBYZl959UtM2Kwn41r7OFUf65tfVCwuBI8uMXWquLaZpEldKtVrfnsOi46pT+sc6iy2o8Vlr4C+trz/T8DPyOdXc2i98R1uCNYH7v9i2TZlH72c27woXYjaqYviUqbcTNgXF0UGC3NsFkGgsOo3xxUDQkdKyg/hY64xRWkgajj8rXl5Ajd2g4BwCZLx3vNSp44Z58fLNPyHeh9pxjsOcNlaxp2pXP/WJe+l1mstcmfTxcunc8Ix0w5bv+A67W4rAP5WCqlRwOCpi/9ULmWC/Jg/8vDwbxRokW4fnYh8p7cYOB91j//HpDsfMiF7tWm+ycDsqcCy6O/i15rkGEyZm8jtEq41Z0rm9xQYAHr69QE+QFTR4+53hE+bcvl3cl1r0ryi1uxT0nadJmvfrUulUtj+x9Eys4zbyVnCCG10NDBSxvXIya3IyYJw776UzfqE1VrQ2mrNnrzApMF3BMBD+yORhbBKf5x9DBa60MPD93YtE+z1lGOOz9mcWaz4lAIJjluexZs8sMwkD0IdDuXy4XfP+1+6XVC1Vvh9d/IVMNGPZRXWBmDZfVga264NJooKx2n9TtoR4oB1QcT8Rs403d4olGLJ83vdEFMQLMi7A9tJIDtTXvpvVBigFvhr/EPN7ayNTLll1K/6hTZ4K2sZIfRIBUauEXODqXLN8YJtx6LorPO7XzgICjr3A/9QpLPJR+2pBQRM5z2dZQykeMCAFo4q/Mqhh1fpOpeBZTIT0tuHJ7by8I87A1M5OzeDoY4I4Pw5T3d8wL5xI2cpPnIoev2fdrD7e8CU9cUjaU9XnnUgPXJUitkYuiYJ/OaK2AReLmTYBQUlKxp/TYSBUL7vUDtTy9LA42M5+MDpmiA8nIMpUwrKN8Eb7J75WWhfV4vpbj2tvzNaGeCOFBdifBmoqhGnZRh42J/HrhTrF91MHSMfA3yH5hMqIKhkOdvi/PVz+kpe8EitI+Mlzlg9ygeiC9L3Pr08kxIBDFRyHxrg9+Tg72IjHsU4YSeVB2T7iPT7dtecAWkQLJi2+14fGSz1iKStjMGqRUSkWt2cT1G4S6lwmEiyU8H1F61LVVVxxGLNZXBwnYcYXJysS9e9H2AVvYoEEJG3M9VtCfk489jlbnXpnrNzZ08Qsd93FpG14D2FHjeTJVMnbV30MVngr+yrBNkLe5tcujMeFFMCRpeYkuib0gGU2PEy0vR1xu882uOZ19SwDyrzqhrnLFJKdXSj/57CJ/L+FjRbwO2NzgmAAqiV4rQklzvLSIwkkamEUHI6UqFND+EpycLlCyk6LTi7K5Qv6B2wPBp6iXMeiUvi/l4ecWnl4P7pt2D4/EVMMCzQxIOKFsBJ4HuQuSJGrhedKIQ9WkYDFcB1dHkGup2NUt/5VshVZIy3yeK/DyRBIFuf3BrqJ/Ozu4Il4Z595Jm23mNqyqn4zHi50ps380EWeCcrDEie7vJ7rUAv7Xq3bNe18pFtLtnUyWqQvPHNK2Q0N2oRBpFNSvtSF7d3uPyFjjGsbW7CCyGSxovshYCLbCf0jjDg8niKXlSJ3bZX0TryLdLFPt4iKF2JAXhTW+LDZrCcHiMwZvuA7HBFhYTXMfPwTJt8mha7Tp7SBljRQf9MLBWSJI5+0jDXoszerHztlFnuvvASuzNqQoZiYZnAIEZwhpf1toi3MJU3pUJJqp/FYvTgAdCoImOP16+eVg3bScfDFSpRw5Z5Qzdk/rdlBgmQ2pSrFEWAuHHb18C5BxAVogaxd7fa/Gq+8jw20CBuG+rSeu/IH8Pf7xN+7jHuPBvmRIvSZKOWDnalmeI4nn6xYVIvumD+rpz6yWlqxa3uLjMC+Gfdr64t3IJTeIzMkWdvA19UNcpKbbYStTp/K/v2UfJ8Uy+U/0eFeVdU0XFoUl6+K/3FfsM9G77UNrhplNNw23We3+YwM3PzmRLxn/xVJhpqDd83rhrFbIjf2ESOHBs1bCSahCWRR9M72e+32LnD3/Itwq66fNjG707r3vaCy4IeoylK14e9BI15zqzyzvPnFTrxnVdvcO3vm3F4+Ir5UcavqfQcVHKN5XD/uT6X3unqHGi/6+qzfXfyrc0wxx4Nxz/Ef5gk2zFiDHDUV/Jk/vn52H+XCSMcBmpbq4/xidZcXdBFPYG+IP5C0ZYPAy7TkjX3cWNs5QfLh7IVNytvBZ39zMzF49kFiVhYSD4X0BCQeXLz8WUKQPOVH0Qhx4EjJy2R0x/hBowoPpvLkQ9WdfAOAs7imcEw1BB8MXjXYKlh1vY0PV6MEovmJch8CQlZdNXAduyaAxKsHTLDB/dkdJxeHvR0x2DvS8NYUVrQRclnwovVDC1M4GTXpqxzYV15EjpeOp5npKavHq0ErwgnuNGRo3b6JEWXnrEzGE1+d8M0tML8vXb7JKfcBlYv+mupyMcM/cjaBITpPMDqHBqhKj+cGHUGTL70mZu3KZx8Scl8/QISqaN5hXJwQiOMb6ZYbj06r56zTBJrr4Z71HJU7Pz/DEfPwAaK16+5gY/gBGkGYtOFVK/KP2Lwm5pcoiT45oC3NzwgX2fIv+MuEA7dn5hAabi9ZciS0XWk8Y5uHV1iclKA4uViJMxGgTV7wWjugxB/i8+vt7c/KL0gV8N0xdb8TXesPUh2EoS84avf70B9O1Z419rI2pIvu+XeeakwOJYUP512e8uxWrVgud+sfwXvl/+bAptr2vb2+oWZdp/S36lv9G0aOT49fLnsBF0uAZjF/xdRrXXLXjuV1/6/fKLktiTTna2711sadXhbl8rTfKfGf594oUmq34BPTzb/2zbNM6p67tuvd/zg4mLmO1v9PCiZEfbG1DbxqnRMJ+vNyxg4iIW+9tlnhtTTnm92d/nh8N5dWHBc9HLoC6D+n8EqilRnpybk7m/wdcCWa7PTZM4s8Vs2ETlcGBSYlGQLLaWpQCcPTSaVlEkCv9g7EtVhepRaLr0TjA1IySMqcomqcqRNHAU7aAyuS7acKSUN4Jt8Lde3Yz2ZuTwm6lnP7J+Tx4HPkh6wyZTsqoHP+Ug5nI2Cgir73saN+S7VurRHZOev5JvVJs5vJwYfs1qLHUJ16PUovG76hOHWNzR33fTkZKLxBQ81oTzAzgzKE7ozDP72rPxHLf9NNGIHKVeiow4f8PEpf65gv5/18h2B8ZJ8Tdge9bH2Ww5gkyANqhDMoOzxjzuwPUmNCaUD1w/PyDm7v/EvIo6tLcBE4Bu3v8P12HZr89ijfsGBfvkE6tkqrZf/ABB8rC/e9J22xzhZHb8dy1o4QHYptDkp7MDpLMuidLkN2i4VtsrGshnCDM1FNtSx0voJfgbzI1JHLI/hEOBjR2GX1yt4pFQ7DM7eb1M4t5b917EWhlShY/WBh0rEps0U8HRsq+aGGo5Qqo47yGOUsfhtUn6qecv46UYXbVSHMSubSPidhk6cb8ph9BnXFHy5M6WnWVKfZ5BLDmAirSDIIDGCfACGhlaMHsqe3ZfgaqqJHy8c6v8khwFrtVuZHpxTQtjJt7wLmV9wgVPuHNvbS3B5xCGyQFz78NLACk1GiSXsfmuh+CiHgGuEItZtpxqdshTzFQlbvwKyfHPcMh5J0NObagVAaUGMQFRphdXi1s1dKCfPM1FP2xoOeyl2TCZLZsTjfTpFAOnGjVgqNfBQUdurgFtPaRNh4y0QMMvSasI7Z+ekp9/jE+HCx+8uPWnCglvBlNhUKoEQ4hv620/T1wlozee7NVhPP4h3pB8PFl8S/MkfE+7EU7xidG+ps6pjU67w2S61IO9/fb4XFFKvwgIGloQGWTwNOQeqMkv6HTY6WPw3aFapQoK0bFCqt2zJB8lcasSWYExrP5Lt3/bniaEJhwef68l6V2CLixBh5cwCuNpFPi+7haXVGo5prpWCJRUk+vLL4XvU1CQOxoBg0zMOMTu6DL0oob+ZvjEeDqLzDQyHU9yqO1ViI6x0VlPoJj4lTfSKM+1wdFyEiwhsW4zpP+TA/zrWhDla+C6mXTxO0bcUfvofYAW/AZ3FEp6c5TJZiBDgtGmn4ryB8iZCLUdSPTR2zoQX4SntBThwX4dJTBYxKqEGjwvf91yM/UNIE/jBzO/KD+Yuq0bgspk2pSE2G5enFBuIBIjKj6xM18rxIBnhOLv+wjgFpT7vtmumTzFAyJb/pOt/Tku+9820cuPLT+2/Nj/P491bvauZtRQ9WYyHgsaMOsNYPEJBcR52xiowdpHdxi8SgP64cI98bpsXjYoFzGunuIoES44ERXFKzAcGog7PKAacAY36xP/I5Cqq2xusTmq57MhQlQJE+zWW3RrIz6Tyrv/15DMk5sXcj28mzY3qrim/CGtxxCGwjP+/eLff4/toh4/RnNqaMrus88GuSFR/C1A8Ak1tTtfKvoFqFbi39JjeqCLWw+I/0/bwKX/l7aBL+y4ydsWP227+DZF8d4oSBXvhkXTej6bPbzt7c6HS2zR+K+EjtOxzBas7kxGlWCEi9aJviXqA3o2RULqbvBp26yU9oEbvpld9U/VJeyXoMl3QrEpTadB3Ht8tjBtXnrR3ati3zlFruiMQ8hpkCV3G0s3cAGlV0BaK5bYBIq4b8fzXHKaSYDyJfaB9GyUuR4PjNqMRy6xkVbse2qZlGVSlkn57yCl+7lmLe1K/WOifkTo3EhOkD7vwIulE9GAwxyk4YEG1VQ4tWqWd2JFE5UrJ4bSmdJKJZMrbDpkOzQnzRY3dMR3R3gFt6ow3rmTaORGt9BBpaYKbxL7wz1U30VBiAUMxzErpskbkCAuk509YJcklNjn4zZtcZxMRvWwkVt7AdV50Y3g8RuDPKdjrql+A0FK2N538KQ/SU5Hy8uCGTKLERHf+offFnx4jrFMyGgZfXqoUsHlJL6EE8Soqs6CGpnqxpaR/xGQaqGJv9tFfayXJF2Vj5/EFBUhiAyyq0zKEpxcw+MkoTJhDUuxapOXmSkyEZ2Wb+A1CazSJdGFRFOr9nYHiGc2BIgaMD8+t4oXWk/i9HSQZ47CR200c5Lkt0yo4vCFqIoCeAOcmyEDIUwMXi7KuLddzpyJWLute2YmSDd2Jh5CYZNqnZLFPQ8xERFIiEUEMqJ2I3V0KXO+dRtXAjLOSkhMp1W4T8oBxPVL1iAsJsgVUvwm0o9ENqfqaJHSKmrgJmIbGBsH6ybHVDr9jHCTPkAVBweqkrbkU5POYliXuUzH0xSwEY5LEUpBjnyW8WxuPwNm0NeovoRspshzZZOclr5vB3Zbg1YwbDw+/sKdGqIpkzP3uObvewJyY+jsfGzfysRpc9dubI/5we4wq5qSbQcSheS7k65Ipe3Cl8sC8IQ2Lk9kqgr1+uNCwpCL1tg7NQA8trcHenn1uwVCEnKlEeNX9Hpa1Nv56ivrtkbHlKV4zYKuCwFJ6qWygBZoiceWYKddnCPNikF0AJgEKdPUdKU2xb9VgMxj5p1rme+u7XdtSVu83p+ZcI2bbmHOvXLjJoSGETEtZRpbAxOtvVhtB2KnzU2cpB9FJhzh/4NSRgeh6KY3KNxc2D2IGgHZ3eTHeEV4w5YZn6PhKlMHTZD+HRHj2Yo0B+cHGzoqRKxIncEI8bv5xii9/pQ3+CVcvQSPpeARJaVP6jfcEbg0IWGrGppvT+ULt1PiEsyhlmNOoW19BuAwZ/61lIqhpMtDHWQYBa7ejvKcpdKvpWm5Z/iH1QbfgmQKyXTDcTRaaahFAIxZroeTSm6YOa+14QlhTjeiVpQ6udTqm5N5q8dfAeOWODvykzFZ4pDbDac1XLWM6NU60btkTPPDri2x8ZKZe51LCoRgOZ+oOKaeU1uLvw2eWOJEiQfx3KHPRsaRLZlsw+ln84/IQZPCipckUI5HoL9mzgEuBwUAEbU9heSllOsmT7l2vdWdfZcSJ7Sj2wop5ZAxFy4zn8vV6RMwmD57hrxaVadr6lZoCH7xzRm6xSVeOQKqA7KiPPVzR4xkowOjUVJuDVhg5Myg3h+yULOlzPJ7I55ZDohG8k4CfmxSQMmQsBQo4PS4+khat/BS0yF40/UIAmjXrvkki3M4V4JgYFEzfK/RUsfTtHmoQ9LlyV2+WXq6tAYJagaJZ4ItH2xp6px6G6q55MpieFNxjcbcc31wK0aT78oAqc0MWBOWQhRSI1X4FGPw/4CXOgX1ldDS9NB6QugUQWhHKiLq3WuutZxpURT3bli/DtjhupRwjKT8d8npMinLpCyTskzK/zYpeUIgGME5BsuZx/b/h4Rejdbbkp17QfjcEscPPuwhQjZJWkclLBH7p4VODL08biiw33bxs5Tnbg5rXRF+UNewxFosdBlnT+68vfLWEsfM9z+HZpgKHPcgLeGMlDIjKvdw6bNawsPdeq9tdW/lTjXIEidhJYg1LjeFHxjmLMFIqymZnL/4JNMqlkigEobddlsKHL9ts8RJ2pywpFcPLghbuCwhEA1QVfT9lTtf5C5xlPWVLv4kl71KhUuUeUiVaHMbPskPxxfP3l6czCTv4bJ3Gf5l+JfhX4Z/Gf5l+JfhX4Z/Gf5l+JfhX4Z/Gf5l+JfhX4Z/Gf5l+JfhX4Z/Gf5l+JfhX4Z/Gf5l+JfhX4Z/Gf5l+JfhX4Z/Gf5l+P8L4K9lUYKO6rI+j1FeYMhE8qTgJL/jHpyz44KWKV/7lYZg59/2EM7LFHEFwvNL69GKT8OHN/tygf3cfTQU++H74IyeOl5fstCp55rbM2Irt3G5UCMZn7WG9tjzKIL3Hlzwk66Y5+qM+Y3SROxw1sJWquHSv/UL+N40gG9MzSFiWwhhC9+Jn9qv4vb91sfkezuGVe2exUcs8VaWeohMg4UffvA0/LVHwPdGAYL59R6Uq73acfxpPw/Y8z80jN0rq7N3mhnGXvjh7bjfer/96PhQvD6m1OzssMwGj58HPL3q144L39ou6H5y50y7r8469Wv33hWrFHi8O8vvuBTvzA4J6pmu2ffTY9b+/5kN10+13785mlf702fR/3lF5y96vwD/7fFzJ99Swd9efvz+4mTdfhG73BMBD3NrR1t+W9CiwuBhn0ybGysC6rNGjgL159pQcvofo0Rl5CLGMXnzSLwkSlXOV7dP/Jgi6q+55oXPMt7Unc0MuwJtNQfatBqTp1DsD6hj0LYKttZ9WcQIy5VcMVoZur9pZq4DGzlzyX3mUt7a3QS9MFooGdLfARQqdNbwXoiH/76Pky2q7pStswHR0WmJuNKAN/o45D5i7T+7MU8Gro31PyTO0c8l0xKOwrweiN2T1JQLKdNCIznvthuExRPNcexxInt8sMWdPclAstKxs+n1QUxcUC8skkkGYj+4oHuz1Huej17a6BaaQ8+abfXts50fmtpAtnqjkfmYzoRPpffDOirGp8KfHULNd4bvAjIHVosOF06VZYZT33VXjT0jd7JrKyhQSujeE9/f3XQ4V9t+i422aC/HMQlUJuG9jCru9C3f1z3kSkoNRl7WG3lzQyOZANNwBe1TQvcz4P0hGgk13kwFlO6kHnkrf0IR/h9tfcTA6siB91h0BjGtRzP+AZxf+q+pLGZzVvUs54E//wZKZXxP5Ie4yA/eQpL4xjStfbjSYUUXE60XK6/OcAqGx9Ou0jsDocBhOXMXfxdjh8JH9jUpYy9d7eXwFKxvmUiV65Xv3UvkpW5khpISTm6nqcA6HzY/2NKYjdLJJGcGzSavB+2G3+7QClx79D09babxn73siMPJ4jrqSZbeYIFI7bDTee9v4L3Ga0+0rbxsh+28IjZ4kFllyewJEHdqhEpykj7m6vmqCJ0kPzXuuSPxpO5sHI7XcBK4zrgbk4Mcr0FVxJat+tALTvAPzMyLRlZ1Np9vLlRGgfsZl7PUR3FfRcpWkKS3rggy0TmvHvCmiMGVoVlSZd/D+uzytaDgWo2AnmjEyY9iEoPT5huT9A4He/e6pvipdjjoi6oPohBFq+6nDZS/3SB+qLR469OEIdpzY36hsbeSAcPPc4MINqb0PrNed6234btUxjvDYWi2tfa+id3BZ10fcbGtqKIW9YRC8ocTvnaJ9pTv0xnctL1XEnWy5Vwj3K1HWxWOTS5waqREI28ZmSpPZBuZ5ocW9Rt4svgb31UWzLlPvgNAq4Af8ZlVUt7526db5MkOHzH0M6eZdtZnnh2KsIigkl/iH03PBJIphZHxgXqmKHJwv4bz9PmqOdD395FJPoIaWFXcHINQ8G/vG2qu6FwkSVHJubTiXbARTlYAgO+bv61nJH6mgXIAWcV6gggwwu1QiEa2cKqn2kVrquae1AxDZKxgTDaVw564frkAP0ivYt241zf6/MsMHEDa7HMVFItQOd3bzx2/44wBbfuJ8lHM+Sp58vpoZOjh5lxGW7yYQp8/+ZpmdG846G2mfxJtMtkntASGQs7MTRa17epXADsOh+54ManaVsJoii8qZfT4kYk1ZjhthfIalDmwJabvKq0KO18VpwobXBuHdgsfKQ6ZrJ3WO2NvUMHQTQJr4/r2u8zdP+aMekWpzNoxmu32tUnbiYHZ4az+GmuoPZY4XZulsrmGSu0mMmaJCLadJ27VWlA7tkR1LXyirEd3i3MovTey2dycwHJsSVMzS25jnzrMZHRm+b2d6pSBsleffK399BI9cnsLmm4SL04057dUOX3qCW7yuT4a3xCW6nmQX6wF3M69MNsFerkS3Qrf1T8+dQ0/eTsayXMLBjCKv3tERzkri9WVRTkV6PyewWRqTTuQ+LL292fiMezK8nLBFnzJtFZvZJeq8+g/Vl/W8EnDmmX/js6sDdmIPw34NxF/xpIBGXGX1bXVNMKphHg3mJyvPIvIf5HjBnrhdmxDuapBOaF82nKA3oJ4YVpAzt5M64pOtMMKiXYHYF7dhcNnT2SpvPMjpxJd18qSyoS0CKyDyQVouUZwS59ZxGNiaC9aNxXq+SzA8tbcHYBBnVsEpTTk/UcaBx/srTvVqqFJ9op7Wqk53huecQPYBzGgOVgJSL0xwvFar8Unb59Ke1zU2PsQ3aPKcbxrd6rxi5T4CAZO5diB7/iyAFXhPVRD2vz4JH1GdlITMaWJHQ55CB5OKGqk3qTI4INxuEovF6bmvE53Kmp81gumm1qBG8JQ1HHnGzrI+61cg3rlphN70OeRRfgw8hhNh5ZLZrTf1evrqXaPlSenGuGkDpW701dZ3npf+CoX2KryZ7z1QO/6i6HNzZNkaNZ8b9thduo9880mey4IbejGh+MdmFU7m+L9/YE06cAptF3Z6CC9EkvVxWa6f3EiGmLUK2dGqGA87lb4Ucy+G6j+QSt4AzWFkpGDa6DeV7/Pkqtg6+VTtgZuMXrvVJaZ2FrZ3oERsSOFjM74uTuza+Hj10UxZ6SALf06Cq/jUXaolINvZ2TZ1/y75yM/9ywpcEsvmV43Erxuj4jM/BapkTPz8c3zlcBzOZGhhfUolaCICbCsQwnCnh+gMuverrTpfZ8aOE8ukMH65jxDfAYS3ZmkggPIsuTXSh0BHXVnn76NRg5R48X3l8jWqVxwkIOOM+rLikt6KWJ4nBkzMLiZX6/KJpio3UNtgsApMzZGuMqpcjDpXzKDIPUuf1W6Xf8QtHgYUoRas9kxjteAZZOl1A3apncY4JkA9EHmgJ7mX0EJH8+iDzCL9VIvBjlWWSZj1quFrwaMURKvJplJVD43t+CyMrg//Vsje3vBcOb1a2A+kx5Fceyw7FoQaQzBa89X6CrsbGTak10sorKVy56aIFyt7bBeVN1ZTNElzYhoZAXVDl8WQ+4MHHkor3D69BtfeBU3vLlqmnLwRLVgWKC/x55UqEEFWrW088iT8nxXaDJkHHNQoub5vPfpN/WUWs2vrmqgUGT8xoMi1EnsWtzF/frOhuJrDVrkFZTIFLhsO7ibkATWiUSnMMoS77F2tyvN2er4MF7nCIBonXcFKSw90pizqooj9aHfoKVMVe8gBuZia2Taa9Z+R55skUxT5Uyqfu7XK9gwqVErVe6TGFBtCnFfl7EWVMbebxYxdSd1N6NvTZtcTy66KKM74a9prbKbDu/33mC8SR+jP0794iHGNIqndQiK5Vlz8IKav3zS/VT7LfSVZjASobM6xzO218qlzA4Nny0/uNaQhKX4KDqrxumHrHNWUq1kg59Y6bKD30Ju5QR75xedr0mrgHGtLjpJCMTmbB5S2bI76++9L/SOjmLAZR9LehT+EcpH6c99GDQGzr0YrAeyP1bp93PYDGAkE49gnkAakuciD7nN6W4OCSG+DQj2LgE7a+QKi5kKge6GyUXkNue6bkb234KU2vl/7X+4eaZutX7xWI1i+1RDJ/wFlwZOeNNctmLAMWxmSVBNybYJ6KxSGpfkMez41Rs5gbNNGf6VYh0H4soSK2v2eNcogMeYLWi4Gbwdsc6nhuwzBrvRU4+zg1eXeJOztxXVzo0O5kSO5qwXt+N/bZMFnO/EB+IaOrWUnEPJe6vmvQc6RR/Rjemv20un1QN0+is1HbofjlQCHzgb4R55lqgk5BBC0vGQ0YyWkEG3WAClZk+gRF+gnlv5fFjjV/0p3/uxF0o8vwZEqGl7h2E0+WGNCzmnmhWDHCp7uyAj1PyQ2flBULLjxAMt+strUOzqcs2bqJu7VmVMezm+SUIWX50eylbM81AIdme2EpmtXWJgQOA3AmM+E0gYcn/fGR7WPLnOAJVdT2E6763ZA3CrRfrUrPJmHUvR43uajQLrBTo+FtIg9VNcs7k+rSC88i1xx7eE6OTAPSDrQ8FTZMGtP3K4fsm5+FTVH1Y1Jd6ygSW3pNUjx+BvyyKxPQ/J7bScYC1V4NRkyPvpJOS0ubmTn3gRyC9Ird8t8lVhRM0FB3HviwkF3TJVrskYIZBb6OCldDQyoycBMl4GZLUB9Zg0IIc2yOs7DVtvF2MwE2NQEbbmKvHV3vhtwURR9JB6TqSaqs2EjacpjFjaPDdJdabeqPDdZMK8rb9xw/GaBp8x9d31SBtVYtWezkrK1GgotvdrNGKIqxsrwtbOE5/hqZrqs/ob/2ygFqifYKEPenn19a0ouTXc2RAp693QUHulpfqo4zQ1l8LEj4qrqp/cchCZGH7r3/YH9sz1cuVFG9f2hKWq5pycrgl48EoOMb51jQTAOCBfHizu3ZAeiovwyq+/HHqWM1fEmXv/uIY2cLa1iPmsSCZyBB15OF7dIb4tevsWXHDy4+G4FkUj0whHk/Rks9GePs/97B63vI7A/nBXUju5V3hNezletMOmZz3weLI4ClIDfvca3PUwroc1+d3wBnwxvME+3oisqlSa8/naVHwYGkWeyuIwC8UUTs3WcSPTXS+y81IMaBIGkCmcekvy1mu501aJM91nLU7HzV4Fzorz3qXqviXrbBBaHmjAYMmNBEdQSLmM3Phb4mOa0H/z/okgEh/2vAaPsdsHj+Z1ZYaf1rMqnx9K/Zrq7BSBzb3Kqg3xxNnJlkeuzqDQj8JIElXGXM8yylKXC3t3ldp1BTI6tHXMdTMPzj8/5+NW1Tcm2kX7OmfF+AYns5XUjVCIcoOw0vNJFSynTSZvyFqSXp1XB9GtKtBA34ufDWi3CO+FVsbO1s6HHEXsGAGkxD7S3If+W/cjOlU3frvnWpQ8ObIWH8f9qwKd+omtXTyt1zfPtroV9DceM631dgLt9q1tPujjdBGCZUdFQ+yxHdP/ZhXsp/+bJU6Y4qZrQbsNA9+0mJtLKTfh3Zw2FB10pz5zwB6NRaciZS8IgUZjkJ2Qv1jGeyfAY6sz8YNojIrCVwIvRFVxffVVa5YOqTQD0fKmVJcwiqcxp4hBbEKtrbKqivZkjj2qpmvYndnoXi1xooFT5G63IYgOQMS+cVcBaLwQ8369GkDbVDEKvIyuJhC4Iby7xe6ThrjQb7Wlgd2RBnlsvU/XpoIcse9k7qEq3zGmC/ZTIk82u+b72ekaofPbI+mPs2rCUDHjWe4sDHAeU09l9VHXgAS5sS43fsWm0+Eq4QJ7DFivDOBjr0vCxzxgCDz8NGtgSov5qMSngYL86i4Zgl5xEY0yH50IAOoazNBOnEsLuSBUhiYT9EYeGsG1rveUTqDvGxhwpgwQoZz5fgQkTRxMTrNou1IzD0w6xR7wlyu6lOd3DEJoHRvXTVod9IRxb/hbdpwq+HBj+k6l9zegbqCNsucz4Ydld7uea2W6HFoNUNja8sdEnjtrdEufMhmNmEUTYwE/bK7NOTBr4OcKD5touGvflX/nOb3e7JeVH+Knxs2Nka13ydn9EiPyClYupXfDDm95BH6UVwqBi1vAZuqB+g2pczPUuWwlLN0fGzx19mKFZfwdPte55ydklBdUEjL2qb3UnboWdjJ4d3h/kcFUDUa5qan3SRM4K2Kisn61wcwTY6Zj+5AvTCVw82y3brDl379UfkxWRSPfuO8G0A5/SmN99Py5MFSh+rnooWO+VGWqD32u7fyRl4CfajyvBOXmCCG14K3Krb8Wmi5E5WmKAXDGvEbTbwysD/+95xrfr19GtLU+9AOCPYzgBxzT/PUz6YrwVVc9dc/N9ItWgf5xumb56w2FXYbeG2kQCe8GPDcRRrjDJ88+F5juhNX/8rVMatZg3vc/0aySxd1nJkKwEbzvZ+DfVCah/tuXSq3iUnzQW7IFxVnNoHRVKD3EpK3g/jt80Mqk8IBH9P8CUEsDBBQAAgAIAGG6wUi46rdwSQAAAGoAAAAbAAAAdW5pdmVyc2FsL3VuaXZlcnNhbC5wbmcueG1ss7GvyM1RKEstKs7Mz7NVMtQzULK34+WyKShKLctMLVeoAIoZ6RlAgJJCJSq3PDOlJMNWydwcSSwjNTM9o8RWydTcEi6oDzQSAFBLAQIAABQAAgAIAF26wUgVDq0oZAQAAAcRAAAdAAAAAAAAAAEAAAAAAAAAAAB1bml2ZXJzYWwvY29tbW9uX21lc3NhZ2VzLmxuZ1BLAQIAABQAAgAIAF26wUiqiTkF8QMAACwRAAAnAAAAAAAAAAEAAAAAAJ8EAAB1bml2ZXJzYWwvZmxhc2hfcHVibGlzaGluZ19zZXR0aW5ncy54bWxQSwECAAAUAAIACABdusFILKqJ27ECAABUCgAAIQAAAAAAAAABAAAAAADVCAAAdW5pdmVyc2FsL2ZsYXNoX3NraW5fc2V0dGluZ3MueG1sUEsBAgAAFAACAAgAXbrBSJjAjiXHAwAAPRAAACYAAAAAAAAAAQAAAAAAxQsAAHVuaXZlcnNhbC9odG1sX3B1Ymxpc2hpbmdfc2V0dGluZ3MueG1sUEsBAgAAFAACAAgAXbrBSPhisWuEAQAA/wUAAB8AAAAAAAAAAQAAAAAA0A8AAHVuaXZlcnNhbC9odG1sX3NraW5fc2V0dGluZ3MuanNQSwECAAAUAAIACABdusFIPTwv0cEAAADlAQAAGgAAAAAAAAABAAAAAACREQAAdW5pdmVyc2FsL2kxOG5fcHJlc2V0cy54bWxQSwECAAAUAAIACABdusFIm217W2AAAABlAAAAHAAAAAAAAAABAAAAAACKEgAAdW5pdmVyc2FsL2xvY2FsX3NldHRpbmdzLnhtbFBLAQIAABQAAgAIAESUV0cjtE77+wIAALAIAAAUAAAAAAAAAAEAAAAAACQTAAB1bml2ZXJzYWwvcGxheWVyLnhtbFBLAQIAABQAAgAIAF26wUhi/l9jyggAAPA9AAApAAAAAAAAAAEAAAAAAFEWAAB1bml2ZXJzYWwvc2tpbl9jdXN0b21pemF0aW9uX3NldHRpbmdzLnhtbFBLAQIAABQAAgAIAGG6wUgugG8OhCsAAGRrAAAXAAAAAAAAAAAAAAAAAGIfAAB1bml2ZXJzYWwvdW5pdmVyc2FsLnBuZ1BLAQIAABQAAgAIAGG6wUi46rdwSQAAAGoAAAAbAAAAAAAAAAEAAAAAABtLAAB1bml2ZXJzYWwvdW5pdmVyc2FsLnBuZy54bWxQSwUGAAAAAAsACwBJAwAAnUsAAAAA"/>
  <p:tag name="ISPRING_PRESENTATION_TITLE" val="3红色微粒体商务通用动态PPT模板"/>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google">
      <a:dk1>
        <a:sysClr val="windowText" lastClr="000000"/>
      </a:dk1>
      <a:lt1>
        <a:sysClr val="window" lastClr="FFFFFF"/>
      </a:lt1>
      <a:dk2>
        <a:srgbClr val="101010"/>
      </a:dk2>
      <a:lt2>
        <a:srgbClr val="F2F2F2"/>
      </a:lt2>
      <a:accent1>
        <a:srgbClr val="4384F1"/>
      </a:accent1>
      <a:accent2>
        <a:srgbClr val="E94236"/>
      </a:accent2>
      <a:accent3>
        <a:srgbClr val="FBBD06"/>
      </a:accent3>
      <a:accent4>
        <a:srgbClr val="33A952"/>
      </a:accent4>
      <a:accent5>
        <a:srgbClr val="4472C4"/>
      </a:accent5>
      <a:accent6>
        <a:srgbClr val="70AD47"/>
      </a:accent6>
      <a:hlink>
        <a:srgbClr val="0563C1"/>
      </a:hlink>
      <a:folHlink>
        <a:srgbClr val="954F72"/>
      </a:folHlink>
    </a:clrScheme>
    <a:fontScheme name="自定义 8">
      <a:majorFont>
        <a:latin typeface="ITC Avant Garde Std Md"/>
        <a:ea typeface="方正兰亭黑简体"/>
        <a:cs typeface=""/>
      </a:majorFont>
      <a:minorFont>
        <a:latin typeface="ITC Avant Garde Std XLt"/>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2455</Words>
  <Application>Microsoft Office PowerPoint</Application>
  <PresentationFormat>宽屏</PresentationFormat>
  <Paragraphs>314</Paragraphs>
  <Slides>26</Slides>
  <Notes>26</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ITC Avant Garde Std Md</vt:lpstr>
      <vt:lpstr>ITC Avant Garde Std XLt</vt:lpstr>
      <vt:lpstr>造字工房劲黑（非商用）常规体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3红色微粒体商务通用动态PPT模板</dc:title>
  <cp:lastModifiedBy>Administrator</cp:lastModifiedBy>
  <cp:revision>172</cp:revision>
  <dcterms:created xsi:type="dcterms:W3CDTF">2015-07-20T08:12:29Z</dcterms:created>
  <dcterms:modified xsi:type="dcterms:W3CDTF">2019-07-23T06:27:03Z</dcterms:modified>
</cp:coreProperties>
</file>